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B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o</a:t>
            </a:r>
            <a:r>
              <a:rPr sz="2400" lang="en-US"/>
              <a:t>w</a:t>
            </a:r>
            <a:r>
              <a:rPr sz="2400" lang="en-US"/>
              <a:t>m</a:t>
            </a:r>
            <a:r>
              <a:rPr sz="2400" lang="en-US"/>
              <a:t>i</a:t>
            </a:r>
            <a:r>
              <a:rPr sz="2400" lang="en-US"/>
              <a:t>y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7</a:t>
            </a:r>
            <a:r>
              <a:rPr dirty="0" sz="2400" lang="en-US"/>
              <a:t>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lan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ment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"/>
          <p:cNvSpPr txBox="1"/>
          <p:nvPr/>
        </p:nvSpPr>
        <p:spPr>
          <a:xfrm>
            <a:off x="511241" y="1557948"/>
            <a:ext cx="10765977" cy="2186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Prediction: Forecast future performance based on historical data (e.g., predicting top performers, potential attrition).Classification: Categorize employees (e.g., high, medium, low performers) to tailor interventions.Optimization: Improve workforce management decisions, such as promotions, training needs, and resource allocation.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5" name=""/>
          <p:cNvSpPr txBox="1"/>
          <p:nvPr/>
        </p:nvSpPr>
        <p:spPr>
          <a:xfrm>
            <a:off x="511240" y="4012710"/>
            <a:ext cx="1121498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Data Collection: Gather relevant employee data (e.g., performance ratings, attendance, training, project completion).Data Cleaning: Handle missing values, outliers, and inconsistencies in the dataset.Feature Engineering: Create meaningful features (e.g., tenure, project impact, training effectiveness) that help in predicting performance.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361866" y="1771796"/>
            <a:ext cx="11468268" cy="4701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Performance Ratings Distribution: Overview of how employees are distributed across performance categories (e.g., high, medium, low performers).Top Performers Identification: Highlight the percentage or number of employees who have consistently exceeded performance expectations.Improvement Areas: Identify common areas where employees are underperforming, suggesting potential focus areas for training or development.Impact of Training: Analysis of how recent training programs have affected employee performance, indicating improvement or areas needing further development.Productivity Metrics: Key results related to employee output, such as projects completed, sales achieved, or targets met within the evaluation period.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"/>
          <p:cNvSpPr txBox="1"/>
          <p:nvPr/>
        </p:nvSpPr>
        <p:spPr>
          <a:xfrm>
            <a:off x="407918" y="1673139"/>
            <a:ext cx="11376164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Summary of Findings: Recap the key insights gained from the performance evaluation, such as overall performance trends, strengths, and areas needing improvement.Impact on Organizational Goals: Highlight how employee performance aligns with and contributes to the achievement of broader organizational objectives.Actionable Recommendations: Suggest next steps based on the performance results, including areas for training, potential promotions, or strategies for addressing underperformance.Focus on Continuous Improvement: Emphasize the importance of ongoing development and regular performance reviews to maintain and enhance employee productivity.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10675" y="190652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0" y="1857374"/>
            <a:ext cx="8302202" cy="3863341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IN">
                <a:solidFill>
                  <a:srgbClr val="000000"/>
                </a:solidFill>
              </a:rPr>
              <a:t>
The challenge is to quickly identify and address short-term dips in employee performance that impact immediate project deadlines and operational efficiency. The goal is to implement rapid assessment and intervention strategies to ensure that performance levels meet short-term business objectives and maintain productivity.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1178242" y="434340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</a:t>
            </a:r>
            <a:r>
              <a:rPr dirty="0" sz="4250" lang="en-US" spc="-20"/>
              <a:t>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-914400" y="11616726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-409945" y="2286781"/>
            <a:ext cx="11226496" cy="4282440"/>
          </a:xfrm>
          <a:prstGeom prst="rect"/>
        </p:spPr>
        <p:txBody>
          <a:bodyPr rtlCol="0" wrap="square">
            <a:spAutoFit/>
          </a:bodyPr>
          <a:p>
            <a:pPr algn="ctr" indent="-457200" marL="457200">
              <a:buFont typeface="Arial"/>
              <a:buChar char="•"/>
            </a:pPr>
            <a:r>
              <a:rPr sz="2800" lang="en-IN">
                <a:solidFill>
                  <a:srgbClr val="000000"/>
                </a:solidFill>
              </a:rPr>
              <a:t>Performance Metrics:
Develop and utilize key performance indicators (KPIs) tailored to short-term goals, such as daily output, task completion rates, and quality of work.Monitoring Tools:
Implement real-time monitoring and reporting tools to track employee performance, allowing for quick identification of issues.Assessment &amp; Feedback:
Conduct regular short-term performance reviews and provide immediate feedback to employees, focusing on areas needing improvement.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331059" y="1889760"/>
            <a:ext cx="10765977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Managers and Supervisors:
They use performance data to assess employee contributions, make decisions on promotions, training needs, and manage day-to-day operations.Human Resources (HR) Teams:
HR uses performance data for talent management, including hiring, promotions, compensation, and identifying areas for organizational development.Executives and Senior Management:
They utilize aggregated performance data to inform strategic decisions, such as resource allocation, organizational restructuring, and overall business strategy.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0" y="1938019"/>
            <a:ext cx="1218207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Real-Time Performance Tracking:
Monitor employee performance against key metrics in real-time, enabling immediate identification and correction of performance issues.Customizable KPIs:
Tailor key performance indicators (KPIs) to align with specific organizational objectives, ensuring relevance to both individual roles and overall business goals.Automated Feedback Mechanisms:
Provide timely, personalized feedback to employees, fostering continuous improvement and engagement.Goal Alignment Tools:
Align individual and team goals with company-wide objectives, ensuring every employee's work contributes to strategic priorities.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-778336" y="-13972950"/>
            <a:ext cx="14400166" cy="76352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### **Short-Term Employee Performance Data Set Description**
#### **1. Employee ID**
   - **Description**: Unique identifier for each employee.
   - **Data Type**: Integer/String
#### **2. Department**
   - **Description**: Department where the employee works.
   - **Data Type**: String
#### **3. Performance Rating**
   - **Description**: Short-term performance rating, typically for the most recent quarter or month.
   - **Data Type**: Integer/Float
   - **Example**: 4.2 (on a scale of 1 to 5)
#### **4. Number of Projects**
   - **Description**: Number of projects completed or contributed to in the short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88938" y="385443"/>
            <a:ext cx="12665617" cy="72161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1. **Employee ID**: Unique identifier for each employee.
2. **Department**: The specific department where the employee works.
3. **Performance Rating**: Evaluation score of the employee's performance, typically on a scale (e.g., 1 to 5).
4. **Number of Projects**: Total projects the employee has completed or contributed to.
5. **Attendance**: Number of days present during the evaluation period.
6. **Overtime Hours**: Total hours worked beyond regular hours.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2725162" y="1527321"/>
            <a:ext cx="8256151" cy="5120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Innovative Approach: Highlight the unique and innovative aspects of your solution that stand out from competitors.User-Centric Design: Emphasize the solution's focus on ease of use, intuitiveness, and how it addresses specific user pain points.High Efficiency: Showcase how the solution improves efficiency, saves time, or reduces costs significantly.Scalability: Mention the solution's ability to scale up to meet growing demands or adapt to different environments.Customizability: Point out any customizable features that allow users to tailor the solution to their specific needs.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2024-09-02T13:58:29Z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c17e01b5b9664261b6ceda97aa00c5b7</vt:lpwstr>
  </property>
</Properties>
</file>