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"/>
  </p:notesMasterIdLst>
  <p:sldIdLst>
    <p:sldId id="256" r:id="rId3"/>
    <p:sldId id="286" r:id="rId4"/>
    <p:sldId id="270" r:id="rId5"/>
  </p:sldIdLst>
  <p:sldSz cx="9144000" cy="6858000" type="screen4x3"/>
  <p:notesSz cx="10234613" cy="70993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14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797550" y="0"/>
            <a:ext cx="4433888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27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3275" y="533400"/>
            <a:ext cx="3546475" cy="26606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023938" y="3373438"/>
            <a:ext cx="8185150" cy="319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l-GR" noProof="0" smtClean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797550" y="6743700"/>
            <a:ext cx="4433888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1ED60039-CB09-48AF-B49E-9760B370CF0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8228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ED15A1F-741E-4DF5-B0D0-975EB6BC7808}" type="slidenum">
              <a:rPr lang="el-GR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</a:t>
            </a:fld>
            <a:endParaRPr lang="el-GR" smtClean="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8063" cy="2662238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3438"/>
            <a:ext cx="8186737" cy="3192462"/>
          </a:xfrm>
          <a:noFill/>
          <a:ln/>
        </p:spPr>
        <p:txBody>
          <a:bodyPr wrap="none" anchor="ctr"/>
          <a:lstStyle/>
          <a:p>
            <a:endParaRPr lang="el-GR" smtClean="0">
              <a:latin typeface="Times New Roman" pitchFamily="18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4320" tIns="47160" rIns="94320" bIns="4716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1E622BF-EA08-44FF-BC0F-571CE05E246E}" type="slidenum">
              <a:rPr lang="el-GR" sz="130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l-GR" sz="130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FAA75-62ED-4E39-9BAD-B4DAA8A481C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FBC0-80DD-4A4E-A33E-E6EBC884746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34E97-F692-446B-8A24-1DCFA634656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26C51-1577-4671-8D83-AD05C706E8D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buFont typeface="Arial" pitchFamily="34" charset="0"/>
              <a:buChar char="•"/>
              <a:defRPr/>
            </a:lvl1pPr>
            <a:lvl2pPr>
              <a:spcBef>
                <a:spcPts val="0"/>
              </a:spcBef>
              <a:buFont typeface="Calibri" pitchFamily="34" charset="0"/>
              <a:buChar char="–"/>
              <a:defRPr/>
            </a:lvl2pPr>
            <a:lvl3pPr>
              <a:spcBef>
                <a:spcPts val="0"/>
              </a:spcBef>
              <a:buFont typeface="Arial" pitchFamily="34" charset="0"/>
              <a:buChar char="•"/>
              <a:defRPr/>
            </a:lvl3pPr>
            <a:lvl4pPr>
              <a:spcBef>
                <a:spcPts val="0"/>
              </a:spcBef>
              <a:buFont typeface="Arial" pitchFamily="34" charset="0"/>
              <a:buChar char="•"/>
              <a:defRPr/>
            </a:lvl4pPr>
            <a:lvl5pPr>
              <a:spcBef>
                <a:spcPts val="0"/>
              </a:spcBef>
              <a:buFont typeface="Arial" pitchFamily="34" charset="0"/>
              <a:buChar char="•"/>
              <a:defRPr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57A4-54FA-46F9-887B-22C630186E5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C919F-1C81-41B9-83F9-9C5D39B42FC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D028B-EF3D-4644-816C-AB9DD45B605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3933B-25A2-4C99-85ED-A365C1510C9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C141D-612C-4360-A4FA-F82F45D1DDC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7A1E8-7EAD-4C1D-A739-C4AD93AE639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F591C-6224-4CC5-8A15-AD631975713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D096A-398C-43CB-9742-FA0531FC44D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422E7-D324-4BB8-BD32-28893D8A1CB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5D3C3-ECFB-45C5-BB86-A20C182DB34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D6F2-249E-4E74-AEF1-357BEB8023C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rforos_transparen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0" y="6092825"/>
            <a:ext cx="715963" cy="714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cxnSp>
        <p:nvCxnSpPr>
          <p:cNvPr id="5" name="Straight Connector 11"/>
          <p:cNvCxnSpPr/>
          <p:nvPr/>
        </p:nvCxnSpPr>
        <p:spPr bwMode="auto">
          <a:xfrm>
            <a:off x="8501063" y="6524625"/>
            <a:ext cx="642937" cy="0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9" descr="cslab_logo_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235700"/>
            <a:ext cx="1857375" cy="577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cxnSp>
        <p:nvCxnSpPr>
          <p:cNvPr id="7" name="Straight Connector 13"/>
          <p:cNvCxnSpPr/>
          <p:nvPr/>
        </p:nvCxnSpPr>
        <p:spPr bwMode="auto">
          <a:xfrm>
            <a:off x="0" y="6524625"/>
            <a:ext cx="5572125" cy="0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 txBox="1">
            <a:spLocks/>
          </p:cNvSpPr>
          <p:nvPr/>
        </p:nvSpPr>
        <p:spPr bwMode="auto">
          <a:xfrm>
            <a:off x="107950" y="6569075"/>
            <a:ext cx="1008063" cy="2889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l-GR" sz="1000" b="1" smtClean="0">
              <a:latin typeface="Calibri" pitchFamily="34" charset="0"/>
            </a:endParaRPr>
          </a:p>
        </p:txBody>
      </p:sp>
      <p:cxnSp>
        <p:nvCxnSpPr>
          <p:cNvPr id="9" name="Straight Connector 15"/>
          <p:cNvCxnSpPr/>
          <p:nvPr/>
        </p:nvCxnSpPr>
        <p:spPr bwMode="auto">
          <a:xfrm>
            <a:off x="0" y="1143000"/>
            <a:ext cx="9144000" cy="0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Arial" pitchFamily="34" charset="0"/>
              <a:buChar char="•"/>
              <a:defRPr>
                <a:latin typeface="Minion Pro" pitchFamily="18" charset="0"/>
              </a:defRPr>
            </a:lvl1pPr>
            <a:lvl2pPr>
              <a:buClr>
                <a:srgbClr val="990000"/>
              </a:buClr>
              <a:buSzPct val="80000"/>
              <a:buFont typeface="Wingdings" pitchFamily="2" charset="2"/>
              <a:buChar char="§"/>
              <a:defRPr/>
            </a:lvl2pPr>
            <a:lvl3pPr>
              <a:buClr>
                <a:srgbClr val="990000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056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EDC8-7074-4A9F-83DF-C42352995BB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432AD-3F0C-4FA5-9B94-BC6F17D5E5E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ED846-1165-44A4-9B7C-5B44DE1FEC5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895D-278F-4739-B0BC-9028F742B96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61266-ED15-42C4-85C2-9577AB838BD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C84A-1879-4CBE-953D-C6F963D319E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75BC0-13CC-41D5-8275-B075CE00327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C2A77-82A5-4BA5-9BCD-3B757FF3935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15250" y="6092825"/>
            <a:ext cx="715963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8501063" y="6524625"/>
            <a:ext cx="642937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0" y="6235700"/>
            <a:ext cx="1857375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6524625"/>
            <a:ext cx="5572125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492875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53C6FE8-8CE0-4E7B-9408-C1799E62FE4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sp>
        <p:nvSpPr>
          <p:cNvPr id="11" name="10 - TextBox"/>
          <p:cNvSpPr txBox="1"/>
          <p:nvPr userDrawn="1"/>
        </p:nvSpPr>
        <p:spPr>
          <a:xfrm>
            <a:off x="395536" y="6556375"/>
            <a:ext cx="46815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/>
                </a:solidFill>
                <a:latin typeface="+mj-lt"/>
              </a:rPr>
              <a:t>Big Data related projects</a:t>
            </a:r>
            <a:endParaRPr lang="el-GR" sz="1200" dirty="0">
              <a:solidFill>
                <a:schemeClr val="bg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50" y="6092825"/>
            <a:ext cx="715963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8501063" y="6524625"/>
            <a:ext cx="642937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00" y="6235700"/>
            <a:ext cx="1857375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524625"/>
            <a:ext cx="5572125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5250" y="6092825"/>
            <a:ext cx="715963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501063" y="6524625"/>
            <a:ext cx="642937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00" y="6235700"/>
            <a:ext cx="1857375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6524625"/>
            <a:ext cx="5572125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07950" y="6569075"/>
            <a:ext cx="1008063" cy="288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1143000"/>
            <a:ext cx="9144000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206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6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l-G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6492875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9B093D2-082E-44F1-8B89-B2F25A23D61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sp>
        <p:nvSpPr>
          <p:cNvPr id="17" name="16 - TextBox"/>
          <p:cNvSpPr txBox="1"/>
          <p:nvPr userDrawn="1"/>
        </p:nvSpPr>
        <p:spPr>
          <a:xfrm>
            <a:off x="466526" y="6556375"/>
            <a:ext cx="46815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/>
                </a:solidFill>
                <a:latin typeface="+mj-lt"/>
              </a:rPr>
              <a:t>Big Data related projects</a:t>
            </a:r>
            <a:endParaRPr lang="el-GR" sz="1200" dirty="0">
              <a:solidFill>
                <a:schemeClr val="bg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—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42938" y="1214438"/>
            <a:ext cx="7772400" cy="168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Title</a:t>
            </a:r>
            <a:endParaRPr lang="en-US" sz="48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3260576"/>
            <a:ext cx="80010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Person name</a:t>
            </a:r>
            <a:endParaRPr lang="en-US" sz="28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6092825"/>
            <a:ext cx="715963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8501063" y="6524625"/>
            <a:ext cx="642937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</p:spPr>
        <p:txBody>
          <a:bodyPr/>
          <a:lstStyle/>
          <a:p>
            <a:endParaRPr lang="el-GR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6235700"/>
            <a:ext cx="1857375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0" y="6524625"/>
            <a:ext cx="5572125" cy="1588"/>
          </a:xfrm>
          <a:prstGeom prst="line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4104" name="Text Box 2"/>
          <p:cNvSpPr txBox="1">
            <a:spLocks noChangeArrowheads="1"/>
          </p:cNvSpPr>
          <p:nvPr/>
        </p:nvSpPr>
        <p:spPr bwMode="auto">
          <a:xfrm>
            <a:off x="52388" y="5257800"/>
            <a:ext cx="9039225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κίνητρο</a:t>
            </a:r>
            <a:endParaRPr lang="el-G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Κίνητρο 1</a:t>
            </a:r>
          </a:p>
          <a:p>
            <a:r>
              <a:rPr lang="el-GR" smtClean="0"/>
              <a:t>Κίνητρο </a:t>
            </a:r>
            <a:r>
              <a:rPr lang="el-GR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 smtClean="0"/>
          </a:p>
        </p:txBody>
      </p:sp>
      <p:pic>
        <p:nvPicPr>
          <p:cNvPr id="31747" name="Picture 5" descr="C:\Documents and Settings\KaterinaD\Local Settings\Temporary Internet Files\Content.IE5\0FL5TG0B\MCj036316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286000"/>
            <a:ext cx="18288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10556</TotalTime>
  <Words>11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DejaVu Sans</vt:lpstr>
      <vt:lpstr>Minion Pro</vt:lpstr>
      <vt:lpstr>Times New Roman</vt:lpstr>
      <vt:lpstr>WenQuanYi Micro Hei</vt:lpstr>
      <vt:lpstr>Wingdings</vt:lpstr>
      <vt:lpstr>Θέμα του Office</vt:lpstr>
      <vt:lpstr>1_Θέμα του Office</vt:lpstr>
      <vt:lpstr>PowerPoint Presentation</vt:lpstr>
      <vt:lpstr>κίνητρο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Distributed Data Management for Analytical Processing Applications</dc:title>
  <dc:creator>Katerina Doka</dc:creator>
  <cp:lastModifiedBy>Ioannis Konstantinou</cp:lastModifiedBy>
  <cp:revision>589</cp:revision>
  <cp:lastPrinted>1601-01-01T00:00:00Z</cp:lastPrinted>
  <dcterms:created xsi:type="dcterms:W3CDTF">2010-01-28T11:06:47Z</dcterms:created>
  <dcterms:modified xsi:type="dcterms:W3CDTF">2015-07-17T13:26:47Z</dcterms:modified>
</cp:coreProperties>
</file>