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Aldrich"/>
      <p:regular r:id="rId19"/>
    </p:embeddedFont>
    <p:embeddedFont>
      <p:font typeface="Didact Gothic"/>
      <p:regular r:id="rId20"/>
    </p:embeddedFont>
    <p:embeddedFont>
      <p:font typeface="PT Sans"/>
      <p:regular r:id="rId21"/>
      <p:bold r:id="rId22"/>
      <p:italic r:id="rId23"/>
      <p:boldItalic r:id="rId24"/>
    </p:embeddedFont>
    <p:embeddedFont>
      <p:font typeface="Century Gothic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9" roundtripDataSignature="AMtx7mh0tBKCYqYKIuDMsYd/PSyZf/u0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idactGothic-regular.fntdata"/><Relationship Id="rId22" Type="http://schemas.openxmlformats.org/officeDocument/2006/relationships/font" Target="fonts/PTSans-bold.fntdata"/><Relationship Id="rId21" Type="http://schemas.openxmlformats.org/officeDocument/2006/relationships/font" Target="fonts/PTSans-regular.fntdata"/><Relationship Id="rId24" Type="http://schemas.openxmlformats.org/officeDocument/2006/relationships/font" Target="fonts/PTSans-boldItalic.fntdata"/><Relationship Id="rId23" Type="http://schemas.openxmlformats.org/officeDocument/2006/relationships/font" Target="fonts/PTSans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CenturyGothic-bold.fntdata"/><Relationship Id="rId25" Type="http://schemas.openxmlformats.org/officeDocument/2006/relationships/font" Target="fonts/CenturyGothic-regular.fntdata"/><Relationship Id="rId28" Type="http://schemas.openxmlformats.org/officeDocument/2006/relationships/font" Target="fonts/CenturyGothic-boldItalic.fntdata"/><Relationship Id="rId27" Type="http://schemas.openxmlformats.org/officeDocument/2006/relationships/font" Target="fonts/CenturyGothic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Aldrich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1" name="Google Shape;49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2" name="Google Shape;95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f8cb38da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8" name="Google Shape;958;gf8cb38da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f8bf71f4f1_1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4" name="Google Shape;964;gf8bf71f4f1_1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f8bf71f4f1_15_1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1" name="Google Shape;971;gf8bf71f4f1_15_1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9" name="Google Shape;100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9" name="Google Shape;53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0" name="Google Shape;58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0" name="Google Shape;60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2" name="Google Shape;71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f8bf71f4f1_15_1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2" name="Google Shape;822;gf8bf71f4f1_15_1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9" name="Google Shape;82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f8e5ccef8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0" name="Google Shape;850;gf8e5ccef8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5" name="Google Shape;88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46"/>
          <p:cNvGrpSpPr/>
          <p:nvPr/>
        </p:nvGrpSpPr>
        <p:grpSpPr>
          <a:xfrm>
            <a:off x="255151" y="2785291"/>
            <a:ext cx="2526614" cy="874562"/>
            <a:chOff x="3457434" y="4469778"/>
            <a:chExt cx="1572451" cy="544288"/>
          </a:xfrm>
        </p:grpSpPr>
        <p:sp>
          <p:nvSpPr>
            <p:cNvPr id="10" name="Google Shape;10;p46"/>
            <p:cNvSpPr/>
            <p:nvPr/>
          </p:nvSpPr>
          <p:spPr>
            <a:xfrm>
              <a:off x="3457434" y="4667694"/>
              <a:ext cx="1467538" cy="346372"/>
            </a:xfrm>
            <a:custGeom>
              <a:rect b="b" l="l" r="r" t="t"/>
              <a:pathLst>
                <a:path extrusionOk="0" h="14307" w="60617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46"/>
            <p:cNvSpPr/>
            <p:nvPr/>
          </p:nvSpPr>
          <p:spPr>
            <a:xfrm>
              <a:off x="3531662" y="4713209"/>
              <a:ext cx="1393310" cy="255319"/>
            </a:xfrm>
            <a:custGeom>
              <a:rect b="b" l="l" r="r" t="t"/>
              <a:pathLst>
                <a:path extrusionOk="0" h="10546" w="57551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46"/>
            <p:cNvSpPr/>
            <p:nvPr/>
          </p:nvSpPr>
          <p:spPr>
            <a:xfrm>
              <a:off x="3531662" y="4750807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46"/>
            <p:cNvSpPr/>
            <p:nvPr/>
          </p:nvSpPr>
          <p:spPr>
            <a:xfrm>
              <a:off x="3598337" y="4741898"/>
              <a:ext cx="1422023" cy="16850"/>
            </a:xfrm>
            <a:custGeom>
              <a:rect b="b" l="l" r="r" t="t"/>
              <a:pathLst>
                <a:path extrusionOk="0" h="696" w="58737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46"/>
            <p:cNvSpPr/>
            <p:nvPr/>
          </p:nvSpPr>
          <p:spPr>
            <a:xfrm>
              <a:off x="3531662" y="4812156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46"/>
            <p:cNvSpPr/>
            <p:nvPr/>
          </p:nvSpPr>
          <p:spPr>
            <a:xfrm>
              <a:off x="3531662" y="4804239"/>
              <a:ext cx="1422023" cy="15858"/>
            </a:xfrm>
            <a:custGeom>
              <a:rect b="b" l="l" r="r" t="t"/>
              <a:pathLst>
                <a:path extrusionOk="0" h="655" w="58737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46"/>
            <p:cNvSpPr/>
            <p:nvPr/>
          </p:nvSpPr>
          <p:spPr>
            <a:xfrm>
              <a:off x="3531662" y="4869557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46"/>
            <p:cNvSpPr/>
            <p:nvPr/>
          </p:nvSpPr>
          <p:spPr>
            <a:xfrm>
              <a:off x="3531662" y="4861641"/>
              <a:ext cx="1422023" cy="16850"/>
            </a:xfrm>
            <a:custGeom>
              <a:rect b="b" l="l" r="r" t="t"/>
              <a:pathLst>
                <a:path extrusionOk="0" h="696" w="58737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46"/>
            <p:cNvSpPr/>
            <p:nvPr/>
          </p:nvSpPr>
          <p:spPr>
            <a:xfrm>
              <a:off x="3531662" y="4931898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46"/>
            <p:cNvSpPr/>
            <p:nvPr/>
          </p:nvSpPr>
          <p:spPr>
            <a:xfrm>
              <a:off x="3607862" y="4923982"/>
              <a:ext cx="1422023" cy="15858"/>
            </a:xfrm>
            <a:custGeom>
              <a:rect b="b" l="l" r="r" t="t"/>
              <a:pathLst>
                <a:path extrusionOk="0" h="655" w="58737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46"/>
            <p:cNvSpPr/>
            <p:nvPr/>
          </p:nvSpPr>
          <p:spPr>
            <a:xfrm>
              <a:off x="3457434" y="4469778"/>
              <a:ext cx="1467538" cy="197941"/>
            </a:xfrm>
            <a:custGeom>
              <a:rect b="b" l="l" r="r" t="t"/>
              <a:pathLst>
                <a:path extrusionOk="0" h="8176" w="60617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46"/>
            <p:cNvSpPr/>
            <p:nvPr/>
          </p:nvSpPr>
          <p:spPr>
            <a:xfrm>
              <a:off x="3531662" y="4494520"/>
              <a:ext cx="1393310" cy="144485"/>
            </a:xfrm>
            <a:custGeom>
              <a:rect b="b" l="l" r="r" t="t"/>
              <a:pathLst>
                <a:path extrusionOk="0" h="5968" w="57551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46"/>
            <p:cNvSpPr/>
            <p:nvPr/>
          </p:nvSpPr>
          <p:spPr>
            <a:xfrm>
              <a:off x="3531662" y="4515293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46"/>
            <p:cNvSpPr/>
            <p:nvPr/>
          </p:nvSpPr>
          <p:spPr>
            <a:xfrm>
              <a:off x="3607862" y="4507376"/>
              <a:ext cx="1422023" cy="15858"/>
            </a:xfrm>
            <a:custGeom>
              <a:rect b="b" l="l" r="r" t="t"/>
              <a:pathLst>
                <a:path extrusionOk="0" h="655" w="58737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46"/>
            <p:cNvSpPr/>
            <p:nvPr/>
          </p:nvSpPr>
          <p:spPr>
            <a:xfrm>
              <a:off x="3531662" y="4552891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46"/>
            <p:cNvSpPr/>
            <p:nvPr/>
          </p:nvSpPr>
          <p:spPr>
            <a:xfrm>
              <a:off x="3541187" y="4543981"/>
              <a:ext cx="1422023" cy="16850"/>
            </a:xfrm>
            <a:custGeom>
              <a:rect b="b" l="l" r="r" t="t"/>
              <a:pathLst>
                <a:path extrusionOk="0" h="696" w="58737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46"/>
            <p:cNvSpPr/>
            <p:nvPr/>
          </p:nvSpPr>
          <p:spPr>
            <a:xfrm>
              <a:off x="3531662" y="4585550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46"/>
            <p:cNvSpPr/>
            <p:nvPr/>
          </p:nvSpPr>
          <p:spPr>
            <a:xfrm>
              <a:off x="3531662" y="4618209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46"/>
            <p:cNvSpPr/>
            <p:nvPr/>
          </p:nvSpPr>
          <p:spPr>
            <a:xfrm>
              <a:off x="3607862" y="4610293"/>
              <a:ext cx="1422023" cy="16850"/>
            </a:xfrm>
            <a:custGeom>
              <a:rect b="b" l="l" r="r" t="t"/>
              <a:pathLst>
                <a:path extrusionOk="0" h="696" w="58737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46"/>
            <p:cNvSpPr/>
            <p:nvPr/>
          </p:nvSpPr>
          <p:spPr>
            <a:xfrm>
              <a:off x="3541187" y="4577633"/>
              <a:ext cx="1422023" cy="15858"/>
            </a:xfrm>
            <a:custGeom>
              <a:rect b="b" l="l" r="r" t="t"/>
              <a:pathLst>
                <a:path extrusionOk="0" h="655" w="58737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46"/>
          <p:cNvGrpSpPr/>
          <p:nvPr/>
        </p:nvGrpSpPr>
        <p:grpSpPr>
          <a:xfrm>
            <a:off x="102751" y="3680641"/>
            <a:ext cx="2526614" cy="874562"/>
            <a:chOff x="3457434" y="4469778"/>
            <a:chExt cx="1572451" cy="544288"/>
          </a:xfrm>
        </p:grpSpPr>
        <p:sp>
          <p:nvSpPr>
            <p:cNvPr id="31" name="Google Shape;31;p46"/>
            <p:cNvSpPr/>
            <p:nvPr/>
          </p:nvSpPr>
          <p:spPr>
            <a:xfrm>
              <a:off x="3457434" y="4667694"/>
              <a:ext cx="1467538" cy="346372"/>
            </a:xfrm>
            <a:custGeom>
              <a:rect b="b" l="l" r="r" t="t"/>
              <a:pathLst>
                <a:path extrusionOk="0" h="14307" w="60617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46"/>
            <p:cNvSpPr/>
            <p:nvPr/>
          </p:nvSpPr>
          <p:spPr>
            <a:xfrm>
              <a:off x="3531662" y="4713209"/>
              <a:ext cx="1393310" cy="255319"/>
            </a:xfrm>
            <a:custGeom>
              <a:rect b="b" l="l" r="r" t="t"/>
              <a:pathLst>
                <a:path extrusionOk="0" h="10546" w="57551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6"/>
            <p:cNvSpPr/>
            <p:nvPr/>
          </p:nvSpPr>
          <p:spPr>
            <a:xfrm>
              <a:off x="3531662" y="4750807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6"/>
            <p:cNvSpPr/>
            <p:nvPr/>
          </p:nvSpPr>
          <p:spPr>
            <a:xfrm>
              <a:off x="3598337" y="4741898"/>
              <a:ext cx="1422023" cy="16850"/>
            </a:xfrm>
            <a:custGeom>
              <a:rect b="b" l="l" r="r" t="t"/>
              <a:pathLst>
                <a:path extrusionOk="0" h="696" w="58737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46"/>
            <p:cNvSpPr/>
            <p:nvPr/>
          </p:nvSpPr>
          <p:spPr>
            <a:xfrm>
              <a:off x="3531662" y="4812156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46"/>
            <p:cNvSpPr/>
            <p:nvPr/>
          </p:nvSpPr>
          <p:spPr>
            <a:xfrm>
              <a:off x="3531662" y="4804239"/>
              <a:ext cx="1422023" cy="15858"/>
            </a:xfrm>
            <a:custGeom>
              <a:rect b="b" l="l" r="r" t="t"/>
              <a:pathLst>
                <a:path extrusionOk="0" h="655" w="58737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46"/>
            <p:cNvSpPr/>
            <p:nvPr/>
          </p:nvSpPr>
          <p:spPr>
            <a:xfrm>
              <a:off x="3531662" y="4869557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46"/>
            <p:cNvSpPr/>
            <p:nvPr/>
          </p:nvSpPr>
          <p:spPr>
            <a:xfrm>
              <a:off x="3531662" y="4861641"/>
              <a:ext cx="1422023" cy="16850"/>
            </a:xfrm>
            <a:custGeom>
              <a:rect b="b" l="l" r="r" t="t"/>
              <a:pathLst>
                <a:path extrusionOk="0" h="696" w="58737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46"/>
            <p:cNvSpPr/>
            <p:nvPr/>
          </p:nvSpPr>
          <p:spPr>
            <a:xfrm>
              <a:off x="3531662" y="4931898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46"/>
            <p:cNvSpPr/>
            <p:nvPr/>
          </p:nvSpPr>
          <p:spPr>
            <a:xfrm>
              <a:off x="3607862" y="4923982"/>
              <a:ext cx="1422023" cy="15858"/>
            </a:xfrm>
            <a:custGeom>
              <a:rect b="b" l="l" r="r" t="t"/>
              <a:pathLst>
                <a:path extrusionOk="0" h="655" w="58737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46"/>
            <p:cNvSpPr/>
            <p:nvPr/>
          </p:nvSpPr>
          <p:spPr>
            <a:xfrm>
              <a:off x="3457434" y="4469778"/>
              <a:ext cx="1467538" cy="197941"/>
            </a:xfrm>
            <a:custGeom>
              <a:rect b="b" l="l" r="r" t="t"/>
              <a:pathLst>
                <a:path extrusionOk="0" h="8176" w="60617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46"/>
            <p:cNvSpPr/>
            <p:nvPr/>
          </p:nvSpPr>
          <p:spPr>
            <a:xfrm>
              <a:off x="3531662" y="4494520"/>
              <a:ext cx="1393310" cy="144485"/>
            </a:xfrm>
            <a:custGeom>
              <a:rect b="b" l="l" r="r" t="t"/>
              <a:pathLst>
                <a:path extrusionOk="0" h="5968" w="57551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46"/>
            <p:cNvSpPr/>
            <p:nvPr/>
          </p:nvSpPr>
          <p:spPr>
            <a:xfrm>
              <a:off x="3531662" y="4536065"/>
              <a:ext cx="477978" cy="102941"/>
            </a:xfrm>
            <a:custGeom>
              <a:rect b="b" l="l" r="r" t="t"/>
              <a:pathLst>
                <a:path extrusionOk="0" h="4252" w="19743">
                  <a:moveTo>
                    <a:pt x="859" y="1"/>
                  </a:moveTo>
                  <a:cubicBezTo>
                    <a:pt x="327" y="328"/>
                    <a:pt x="0" y="859"/>
                    <a:pt x="0" y="1350"/>
                  </a:cubicBezTo>
                  <a:cubicBezTo>
                    <a:pt x="0" y="3066"/>
                    <a:pt x="3393" y="4252"/>
                    <a:pt x="7480" y="4252"/>
                  </a:cubicBezTo>
                  <a:lnTo>
                    <a:pt x="19742" y="4252"/>
                  </a:lnTo>
                  <a:cubicBezTo>
                    <a:pt x="12753" y="3761"/>
                    <a:pt x="4946" y="2739"/>
                    <a:pt x="8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46"/>
            <p:cNvSpPr/>
            <p:nvPr/>
          </p:nvSpPr>
          <p:spPr>
            <a:xfrm>
              <a:off x="3531662" y="4515293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46"/>
            <p:cNvSpPr/>
            <p:nvPr/>
          </p:nvSpPr>
          <p:spPr>
            <a:xfrm>
              <a:off x="3607862" y="4507376"/>
              <a:ext cx="1422023" cy="15858"/>
            </a:xfrm>
            <a:custGeom>
              <a:rect b="b" l="l" r="r" t="t"/>
              <a:pathLst>
                <a:path extrusionOk="0" h="655" w="58737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46"/>
            <p:cNvSpPr/>
            <p:nvPr/>
          </p:nvSpPr>
          <p:spPr>
            <a:xfrm>
              <a:off x="3531662" y="4552891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46"/>
            <p:cNvSpPr/>
            <p:nvPr/>
          </p:nvSpPr>
          <p:spPr>
            <a:xfrm>
              <a:off x="3541187" y="4543981"/>
              <a:ext cx="1422023" cy="16850"/>
            </a:xfrm>
            <a:custGeom>
              <a:rect b="b" l="l" r="r" t="t"/>
              <a:pathLst>
                <a:path extrusionOk="0" h="696" w="58737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46"/>
            <p:cNvSpPr/>
            <p:nvPr/>
          </p:nvSpPr>
          <p:spPr>
            <a:xfrm>
              <a:off x="3531662" y="4585550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46"/>
            <p:cNvSpPr/>
            <p:nvPr/>
          </p:nvSpPr>
          <p:spPr>
            <a:xfrm>
              <a:off x="3531662" y="4618209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46"/>
            <p:cNvSpPr/>
            <p:nvPr/>
          </p:nvSpPr>
          <p:spPr>
            <a:xfrm>
              <a:off x="3607862" y="4610293"/>
              <a:ext cx="1422023" cy="16850"/>
            </a:xfrm>
            <a:custGeom>
              <a:rect b="b" l="l" r="r" t="t"/>
              <a:pathLst>
                <a:path extrusionOk="0" h="696" w="58737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46"/>
            <p:cNvSpPr/>
            <p:nvPr/>
          </p:nvSpPr>
          <p:spPr>
            <a:xfrm>
              <a:off x="3541187" y="4577633"/>
              <a:ext cx="1422023" cy="15858"/>
            </a:xfrm>
            <a:custGeom>
              <a:rect b="b" l="l" r="r" t="t"/>
              <a:pathLst>
                <a:path extrusionOk="0" h="655" w="58737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" name="Google Shape;52;p46"/>
          <p:cNvGrpSpPr/>
          <p:nvPr/>
        </p:nvGrpSpPr>
        <p:grpSpPr>
          <a:xfrm>
            <a:off x="7228313" y="-114309"/>
            <a:ext cx="1915697" cy="4616273"/>
            <a:chOff x="7899913" y="-114309"/>
            <a:chExt cx="1915697" cy="4616273"/>
          </a:xfrm>
        </p:grpSpPr>
        <p:sp>
          <p:nvSpPr>
            <p:cNvPr id="53" name="Google Shape;53;p46"/>
            <p:cNvSpPr/>
            <p:nvPr/>
          </p:nvSpPr>
          <p:spPr>
            <a:xfrm>
              <a:off x="8606186" y="3608365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46"/>
            <p:cNvSpPr/>
            <p:nvPr/>
          </p:nvSpPr>
          <p:spPr>
            <a:xfrm>
              <a:off x="8566430" y="3568608"/>
              <a:ext cx="79551" cy="562883"/>
            </a:xfrm>
            <a:custGeom>
              <a:rect b="b" l="l" r="r" t="t"/>
              <a:pathLst>
                <a:path extrusionOk="0" h="14470" w="2045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46"/>
            <p:cNvSpPr/>
            <p:nvPr/>
          </p:nvSpPr>
          <p:spPr>
            <a:xfrm>
              <a:off x="8798589" y="3873900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46"/>
            <p:cNvSpPr/>
            <p:nvPr/>
          </p:nvSpPr>
          <p:spPr>
            <a:xfrm>
              <a:off x="8758832" y="3834144"/>
              <a:ext cx="79551" cy="562883"/>
            </a:xfrm>
            <a:custGeom>
              <a:rect b="b" l="l" r="r" t="t"/>
              <a:pathLst>
                <a:path extrusionOk="0" h="14470" w="2045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46"/>
            <p:cNvSpPr/>
            <p:nvPr/>
          </p:nvSpPr>
          <p:spPr>
            <a:xfrm>
              <a:off x="7899913" y="-114309"/>
              <a:ext cx="1238654" cy="3139619"/>
            </a:xfrm>
            <a:custGeom>
              <a:rect b="b" l="l" r="r" t="t"/>
              <a:pathLst>
                <a:path extrusionOk="0" h="80710" w="31842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46"/>
            <p:cNvSpPr/>
            <p:nvPr/>
          </p:nvSpPr>
          <p:spPr>
            <a:xfrm>
              <a:off x="8119015" y="89647"/>
              <a:ext cx="596298" cy="2776176"/>
            </a:xfrm>
            <a:custGeom>
              <a:rect b="b" l="l" r="r" t="t"/>
              <a:pathLst>
                <a:path extrusionOk="0" h="71367" w="15329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46"/>
            <p:cNvSpPr/>
            <p:nvPr/>
          </p:nvSpPr>
          <p:spPr>
            <a:xfrm>
              <a:off x="8424307" y="938692"/>
              <a:ext cx="111332" cy="318046"/>
            </a:xfrm>
            <a:custGeom>
              <a:rect b="b" l="l" r="r" t="t"/>
              <a:pathLst>
                <a:path extrusionOk="0" h="8176" w="2862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46"/>
            <p:cNvSpPr/>
            <p:nvPr/>
          </p:nvSpPr>
          <p:spPr>
            <a:xfrm>
              <a:off x="8788417" y="298310"/>
              <a:ext cx="1027193" cy="2682583"/>
            </a:xfrm>
            <a:custGeom>
              <a:rect b="b" l="l" r="r" t="t"/>
              <a:pathLst>
                <a:path extrusionOk="0" h="68961" w="26406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46"/>
            <p:cNvSpPr/>
            <p:nvPr/>
          </p:nvSpPr>
          <p:spPr>
            <a:xfrm>
              <a:off x="9179562" y="495109"/>
              <a:ext cx="410278" cy="2370722"/>
            </a:xfrm>
            <a:custGeom>
              <a:rect b="b" l="l" r="r" t="t"/>
              <a:pathLst>
                <a:path extrusionOk="0" h="60944" w="10547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46"/>
            <p:cNvSpPr/>
            <p:nvPr/>
          </p:nvSpPr>
          <p:spPr>
            <a:xfrm>
              <a:off x="9476919" y="1275805"/>
              <a:ext cx="179718" cy="225815"/>
            </a:xfrm>
            <a:custGeom>
              <a:rect b="b" l="l" r="r" t="t"/>
              <a:pathLst>
                <a:path extrusionOk="0" h="5805" w="462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46"/>
            <p:cNvSpPr/>
            <p:nvPr/>
          </p:nvSpPr>
          <p:spPr>
            <a:xfrm>
              <a:off x="8106294" y="2865830"/>
              <a:ext cx="1510565" cy="1636134"/>
            </a:xfrm>
            <a:custGeom>
              <a:rect b="b" l="l" r="r" t="t"/>
              <a:pathLst>
                <a:path extrusionOk="0" h="42060" w="38832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6"/>
            <p:cNvSpPr/>
            <p:nvPr/>
          </p:nvSpPr>
          <p:spPr>
            <a:xfrm>
              <a:off x="8522881" y="3144086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6"/>
            <p:cNvSpPr/>
            <p:nvPr/>
          </p:nvSpPr>
          <p:spPr>
            <a:xfrm>
              <a:off x="8483163" y="3104329"/>
              <a:ext cx="79512" cy="562883"/>
            </a:xfrm>
            <a:custGeom>
              <a:rect b="b" l="l" r="r" t="t"/>
              <a:pathLst>
                <a:path extrusionOk="0" h="14470" w="2044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6"/>
            <p:cNvSpPr/>
            <p:nvPr/>
          </p:nvSpPr>
          <p:spPr>
            <a:xfrm>
              <a:off x="9139845" y="3031196"/>
              <a:ext cx="79512" cy="564478"/>
            </a:xfrm>
            <a:custGeom>
              <a:rect b="b" l="l" r="r" t="t"/>
              <a:pathLst>
                <a:path extrusionOk="0" h="14511" w="2044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2">
                <a:alpha val="5333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6"/>
            <p:cNvSpPr/>
            <p:nvPr/>
          </p:nvSpPr>
          <p:spPr>
            <a:xfrm>
              <a:off x="8993540" y="3323729"/>
              <a:ext cx="79551" cy="562922"/>
            </a:xfrm>
            <a:custGeom>
              <a:rect b="b" l="l" r="r" t="t"/>
              <a:pathLst>
                <a:path extrusionOk="0" h="14471" w="2045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2">
                <a:alpha val="5333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6"/>
            <p:cNvSpPr/>
            <p:nvPr/>
          </p:nvSpPr>
          <p:spPr>
            <a:xfrm>
              <a:off x="9165286" y="3733975"/>
              <a:ext cx="79512" cy="569263"/>
            </a:xfrm>
            <a:custGeom>
              <a:rect b="b" l="l" r="r" t="t"/>
              <a:pathLst>
                <a:path extrusionOk="0" h="14634" w="2044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2">
                <a:alpha val="5333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" name="Google Shape;69;p46"/>
          <p:cNvGrpSpPr/>
          <p:nvPr/>
        </p:nvGrpSpPr>
        <p:grpSpPr>
          <a:xfrm>
            <a:off x="-400231" y="71459"/>
            <a:ext cx="9944461" cy="5619869"/>
            <a:chOff x="-1009131" y="114298"/>
            <a:chExt cx="11162264" cy="5619869"/>
          </a:xfrm>
        </p:grpSpPr>
        <p:grpSp>
          <p:nvGrpSpPr>
            <p:cNvPr id="70" name="Google Shape;70;p46"/>
            <p:cNvGrpSpPr/>
            <p:nvPr/>
          </p:nvGrpSpPr>
          <p:grpSpPr>
            <a:xfrm>
              <a:off x="-1009131" y="114298"/>
              <a:ext cx="11162264" cy="5619869"/>
              <a:chOff x="-852900" y="114300"/>
              <a:chExt cx="10849790" cy="6172288"/>
            </a:xfrm>
          </p:grpSpPr>
          <p:sp>
            <p:nvSpPr>
              <p:cNvPr id="71" name="Google Shape;71;p46"/>
              <p:cNvSpPr/>
              <p:nvPr/>
            </p:nvSpPr>
            <p:spPr>
              <a:xfrm>
                <a:off x="-845014" y="129282"/>
                <a:ext cx="10826179" cy="6147915"/>
              </a:xfrm>
              <a:custGeom>
                <a:rect b="b" l="l" r="r" t="t"/>
                <a:pathLst>
                  <a:path extrusionOk="0" h="134190" w="225135">
                    <a:moveTo>
                      <a:pt x="41896" y="1"/>
                    </a:moveTo>
                    <a:cubicBezTo>
                      <a:pt x="37114" y="1"/>
                      <a:pt x="33190" y="3924"/>
                      <a:pt x="33190" y="8707"/>
                    </a:cubicBezTo>
                    <a:lnTo>
                      <a:pt x="33190" y="102349"/>
                    </a:lnTo>
                    <a:lnTo>
                      <a:pt x="1676" y="125197"/>
                    </a:lnTo>
                    <a:lnTo>
                      <a:pt x="2044" y="125197"/>
                    </a:lnTo>
                    <a:cubicBezTo>
                      <a:pt x="859" y="126015"/>
                      <a:pt x="0" y="127568"/>
                      <a:pt x="0" y="129081"/>
                    </a:cubicBezTo>
                    <a:cubicBezTo>
                      <a:pt x="0" y="131819"/>
                      <a:pt x="2371" y="134190"/>
                      <a:pt x="5109" y="134190"/>
                    </a:cubicBezTo>
                    <a:lnTo>
                      <a:pt x="220188" y="134190"/>
                    </a:lnTo>
                    <a:cubicBezTo>
                      <a:pt x="222927" y="134190"/>
                      <a:pt x="225134" y="131819"/>
                      <a:pt x="225134" y="129081"/>
                    </a:cubicBezTo>
                    <a:cubicBezTo>
                      <a:pt x="225134" y="127732"/>
                      <a:pt x="224644" y="126383"/>
                      <a:pt x="223622" y="125524"/>
                    </a:cubicBezTo>
                    <a:lnTo>
                      <a:pt x="223785" y="125524"/>
                    </a:lnTo>
                    <a:lnTo>
                      <a:pt x="192762" y="102349"/>
                    </a:lnTo>
                    <a:lnTo>
                      <a:pt x="192762" y="8707"/>
                    </a:lnTo>
                    <a:cubicBezTo>
                      <a:pt x="192762" y="3924"/>
                      <a:pt x="188879" y="1"/>
                      <a:pt x="1840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46"/>
              <p:cNvSpPr/>
              <p:nvPr/>
            </p:nvSpPr>
            <p:spPr>
              <a:xfrm>
                <a:off x="-852900" y="114300"/>
                <a:ext cx="10849790" cy="6172288"/>
              </a:xfrm>
              <a:custGeom>
                <a:rect b="b" l="l" r="r" t="t"/>
                <a:pathLst>
                  <a:path extrusionOk="0" h="134722" w="225626">
                    <a:moveTo>
                      <a:pt x="184261" y="491"/>
                    </a:moveTo>
                    <a:cubicBezTo>
                      <a:pt x="186468" y="491"/>
                      <a:pt x="188675" y="1513"/>
                      <a:pt x="190228" y="3066"/>
                    </a:cubicBezTo>
                    <a:cubicBezTo>
                      <a:pt x="191577" y="4578"/>
                      <a:pt x="192599" y="6622"/>
                      <a:pt x="192599" y="9034"/>
                    </a:cubicBezTo>
                    <a:lnTo>
                      <a:pt x="192599" y="102839"/>
                    </a:lnTo>
                    <a:lnTo>
                      <a:pt x="223381" y="125714"/>
                    </a:lnTo>
                    <a:lnTo>
                      <a:pt x="223581" y="126015"/>
                    </a:lnTo>
                    <a:cubicBezTo>
                      <a:pt x="224440" y="126873"/>
                      <a:pt x="225135" y="128059"/>
                      <a:pt x="225135" y="129408"/>
                    </a:cubicBezTo>
                    <a:cubicBezTo>
                      <a:pt x="225135" y="130797"/>
                      <a:pt x="224603" y="131983"/>
                      <a:pt x="223581" y="132841"/>
                    </a:cubicBezTo>
                    <a:cubicBezTo>
                      <a:pt x="222764" y="133699"/>
                      <a:pt x="221538" y="134190"/>
                      <a:pt x="220352" y="134190"/>
                    </a:cubicBezTo>
                    <a:lnTo>
                      <a:pt x="5273" y="134190"/>
                    </a:lnTo>
                    <a:cubicBezTo>
                      <a:pt x="3884" y="134190"/>
                      <a:pt x="2698" y="133699"/>
                      <a:pt x="1840" y="132841"/>
                    </a:cubicBezTo>
                    <a:cubicBezTo>
                      <a:pt x="1023" y="131983"/>
                      <a:pt x="491" y="130797"/>
                      <a:pt x="491" y="129408"/>
                    </a:cubicBezTo>
                    <a:cubicBezTo>
                      <a:pt x="491" y="127895"/>
                      <a:pt x="1186" y="126546"/>
                      <a:pt x="2371" y="125688"/>
                    </a:cubicBezTo>
                    <a:lnTo>
                      <a:pt x="2862" y="125157"/>
                    </a:lnTo>
                    <a:lnTo>
                      <a:pt x="2698" y="125157"/>
                    </a:lnTo>
                    <a:lnTo>
                      <a:pt x="33722" y="102839"/>
                    </a:lnTo>
                    <a:lnTo>
                      <a:pt x="33722" y="9034"/>
                    </a:lnTo>
                    <a:cubicBezTo>
                      <a:pt x="33722" y="6622"/>
                      <a:pt x="34539" y="4578"/>
                      <a:pt x="36092" y="3066"/>
                    </a:cubicBezTo>
                    <a:cubicBezTo>
                      <a:pt x="37605" y="1513"/>
                      <a:pt x="39853" y="491"/>
                      <a:pt x="42060" y="491"/>
                    </a:cubicBezTo>
                    <a:close/>
                    <a:moveTo>
                      <a:pt x="42060" y="1"/>
                    </a:moveTo>
                    <a:cubicBezTo>
                      <a:pt x="37114" y="1"/>
                      <a:pt x="33190" y="4088"/>
                      <a:pt x="33190" y="9034"/>
                    </a:cubicBezTo>
                    <a:lnTo>
                      <a:pt x="33190" y="102676"/>
                    </a:lnTo>
                    <a:lnTo>
                      <a:pt x="1023" y="125688"/>
                    </a:lnTo>
                    <a:lnTo>
                      <a:pt x="1589" y="125688"/>
                    </a:lnTo>
                    <a:cubicBezTo>
                      <a:pt x="620" y="126584"/>
                      <a:pt x="1" y="127949"/>
                      <a:pt x="1" y="129408"/>
                    </a:cubicBezTo>
                    <a:cubicBezTo>
                      <a:pt x="1" y="132310"/>
                      <a:pt x="2371" y="134721"/>
                      <a:pt x="5273" y="134721"/>
                    </a:cubicBezTo>
                    <a:lnTo>
                      <a:pt x="220352" y="134721"/>
                    </a:lnTo>
                    <a:cubicBezTo>
                      <a:pt x="223254" y="134721"/>
                      <a:pt x="225625" y="132310"/>
                      <a:pt x="225625" y="129408"/>
                    </a:cubicBezTo>
                    <a:cubicBezTo>
                      <a:pt x="225625" y="128054"/>
                      <a:pt x="225101" y="126962"/>
                      <a:pt x="224258" y="126015"/>
                    </a:cubicBezTo>
                    <a:lnTo>
                      <a:pt x="224603" y="126015"/>
                    </a:lnTo>
                    <a:lnTo>
                      <a:pt x="223949" y="125530"/>
                    </a:lnTo>
                    <a:lnTo>
                      <a:pt x="223949" y="125530"/>
                    </a:lnTo>
                    <a:lnTo>
                      <a:pt x="223949" y="125524"/>
                    </a:lnTo>
                    <a:lnTo>
                      <a:pt x="223942" y="125524"/>
                    </a:lnTo>
                    <a:lnTo>
                      <a:pt x="193130" y="102676"/>
                    </a:lnTo>
                    <a:lnTo>
                      <a:pt x="193130" y="9034"/>
                    </a:lnTo>
                    <a:cubicBezTo>
                      <a:pt x="193130" y="4088"/>
                      <a:pt x="189043" y="1"/>
                      <a:pt x="18426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46"/>
              <p:cNvSpPr/>
              <p:nvPr/>
            </p:nvSpPr>
            <p:spPr>
              <a:xfrm>
                <a:off x="-27366" y="4975819"/>
                <a:ext cx="9247851" cy="702298"/>
              </a:xfrm>
              <a:custGeom>
                <a:rect b="b" l="l" r="r" t="t"/>
                <a:pathLst>
                  <a:path extrusionOk="0" h="15329" w="192313">
                    <a:moveTo>
                      <a:pt x="20806" y="164"/>
                    </a:moveTo>
                    <a:lnTo>
                      <a:pt x="44043" y="327"/>
                    </a:lnTo>
                    <a:lnTo>
                      <a:pt x="43777" y="327"/>
                    </a:lnTo>
                    <a:lnTo>
                      <a:pt x="42428" y="1840"/>
                    </a:lnTo>
                    <a:lnTo>
                      <a:pt x="30329" y="1676"/>
                    </a:lnTo>
                    <a:lnTo>
                      <a:pt x="32046" y="327"/>
                    </a:lnTo>
                    <a:lnTo>
                      <a:pt x="31188" y="327"/>
                    </a:lnTo>
                    <a:lnTo>
                      <a:pt x="29471" y="1676"/>
                    </a:lnTo>
                    <a:lnTo>
                      <a:pt x="18925" y="1676"/>
                    </a:lnTo>
                    <a:lnTo>
                      <a:pt x="20806" y="164"/>
                    </a:lnTo>
                    <a:close/>
                    <a:moveTo>
                      <a:pt x="44632" y="332"/>
                    </a:moveTo>
                    <a:lnTo>
                      <a:pt x="67279" y="491"/>
                    </a:lnTo>
                    <a:lnTo>
                      <a:pt x="66625" y="2044"/>
                    </a:lnTo>
                    <a:lnTo>
                      <a:pt x="55876" y="2044"/>
                    </a:lnTo>
                    <a:lnTo>
                      <a:pt x="56897" y="491"/>
                    </a:lnTo>
                    <a:lnTo>
                      <a:pt x="56039" y="491"/>
                    </a:lnTo>
                    <a:lnTo>
                      <a:pt x="55017" y="1840"/>
                    </a:lnTo>
                    <a:lnTo>
                      <a:pt x="43286" y="1840"/>
                    </a:lnTo>
                    <a:lnTo>
                      <a:pt x="44632" y="332"/>
                    </a:lnTo>
                    <a:close/>
                    <a:moveTo>
                      <a:pt x="68138" y="491"/>
                    </a:moveTo>
                    <a:lnTo>
                      <a:pt x="80073" y="654"/>
                    </a:lnTo>
                    <a:lnTo>
                      <a:pt x="79542" y="2208"/>
                    </a:lnTo>
                    <a:lnTo>
                      <a:pt x="67443" y="2044"/>
                    </a:lnTo>
                    <a:lnTo>
                      <a:pt x="68138" y="491"/>
                    </a:lnTo>
                    <a:close/>
                    <a:moveTo>
                      <a:pt x="80727" y="654"/>
                    </a:moveTo>
                    <a:lnTo>
                      <a:pt x="92335" y="818"/>
                    </a:lnTo>
                    <a:lnTo>
                      <a:pt x="92335" y="2208"/>
                    </a:lnTo>
                    <a:lnTo>
                      <a:pt x="80400" y="2208"/>
                    </a:lnTo>
                    <a:lnTo>
                      <a:pt x="80727" y="654"/>
                    </a:lnTo>
                    <a:close/>
                    <a:moveTo>
                      <a:pt x="104597" y="818"/>
                    </a:moveTo>
                    <a:lnTo>
                      <a:pt x="104761" y="2371"/>
                    </a:lnTo>
                    <a:lnTo>
                      <a:pt x="93194" y="2208"/>
                    </a:lnTo>
                    <a:lnTo>
                      <a:pt x="93194" y="818"/>
                    </a:lnTo>
                    <a:close/>
                    <a:moveTo>
                      <a:pt x="105456" y="818"/>
                    </a:moveTo>
                    <a:lnTo>
                      <a:pt x="116492" y="1022"/>
                    </a:lnTo>
                    <a:lnTo>
                      <a:pt x="116860" y="2371"/>
                    </a:lnTo>
                    <a:lnTo>
                      <a:pt x="105619" y="2371"/>
                    </a:lnTo>
                    <a:lnTo>
                      <a:pt x="105456" y="818"/>
                    </a:lnTo>
                    <a:close/>
                    <a:moveTo>
                      <a:pt x="128100" y="1022"/>
                    </a:moveTo>
                    <a:lnTo>
                      <a:pt x="128754" y="2535"/>
                    </a:lnTo>
                    <a:lnTo>
                      <a:pt x="117718" y="2371"/>
                    </a:lnTo>
                    <a:lnTo>
                      <a:pt x="117187" y="1022"/>
                    </a:lnTo>
                    <a:close/>
                    <a:moveTo>
                      <a:pt x="128958" y="1022"/>
                    </a:moveTo>
                    <a:lnTo>
                      <a:pt x="139504" y="1186"/>
                    </a:lnTo>
                    <a:lnTo>
                      <a:pt x="140526" y="2535"/>
                    </a:lnTo>
                    <a:lnTo>
                      <a:pt x="129612" y="2535"/>
                    </a:lnTo>
                    <a:lnTo>
                      <a:pt x="128958" y="1022"/>
                    </a:lnTo>
                    <a:close/>
                    <a:moveTo>
                      <a:pt x="150744" y="1186"/>
                    </a:moveTo>
                    <a:lnTo>
                      <a:pt x="151929" y="2698"/>
                    </a:lnTo>
                    <a:lnTo>
                      <a:pt x="141220" y="2535"/>
                    </a:lnTo>
                    <a:lnTo>
                      <a:pt x="140362" y="1186"/>
                    </a:lnTo>
                    <a:close/>
                    <a:moveTo>
                      <a:pt x="151439" y="1186"/>
                    </a:moveTo>
                    <a:lnTo>
                      <a:pt x="162843" y="1349"/>
                    </a:lnTo>
                    <a:lnTo>
                      <a:pt x="164355" y="2698"/>
                    </a:lnTo>
                    <a:lnTo>
                      <a:pt x="152624" y="2698"/>
                    </a:lnTo>
                    <a:lnTo>
                      <a:pt x="151439" y="1186"/>
                    </a:lnTo>
                    <a:close/>
                    <a:moveTo>
                      <a:pt x="163701" y="1349"/>
                    </a:moveTo>
                    <a:lnTo>
                      <a:pt x="174574" y="1513"/>
                    </a:lnTo>
                    <a:lnTo>
                      <a:pt x="176290" y="2862"/>
                    </a:lnTo>
                    <a:lnTo>
                      <a:pt x="165050" y="2698"/>
                    </a:lnTo>
                    <a:lnTo>
                      <a:pt x="163701" y="1349"/>
                    </a:lnTo>
                    <a:close/>
                    <a:moveTo>
                      <a:pt x="18598" y="1840"/>
                    </a:moveTo>
                    <a:lnTo>
                      <a:pt x="29307" y="2044"/>
                    </a:lnTo>
                    <a:lnTo>
                      <a:pt x="27427" y="3556"/>
                    </a:lnTo>
                    <a:lnTo>
                      <a:pt x="16350" y="3556"/>
                    </a:lnTo>
                    <a:lnTo>
                      <a:pt x="18598" y="1840"/>
                    </a:lnTo>
                    <a:close/>
                    <a:moveTo>
                      <a:pt x="42265" y="2044"/>
                    </a:moveTo>
                    <a:lnTo>
                      <a:pt x="40711" y="3720"/>
                    </a:lnTo>
                    <a:lnTo>
                      <a:pt x="28286" y="3556"/>
                    </a:lnTo>
                    <a:lnTo>
                      <a:pt x="30166" y="2044"/>
                    </a:lnTo>
                    <a:close/>
                    <a:moveTo>
                      <a:pt x="43123" y="2044"/>
                    </a:moveTo>
                    <a:lnTo>
                      <a:pt x="54854" y="2208"/>
                    </a:lnTo>
                    <a:lnTo>
                      <a:pt x="53832" y="3720"/>
                    </a:lnTo>
                    <a:lnTo>
                      <a:pt x="41733" y="3720"/>
                    </a:lnTo>
                    <a:lnTo>
                      <a:pt x="43123" y="2044"/>
                    </a:lnTo>
                    <a:close/>
                    <a:moveTo>
                      <a:pt x="66421" y="2208"/>
                    </a:moveTo>
                    <a:lnTo>
                      <a:pt x="65604" y="3883"/>
                    </a:lnTo>
                    <a:lnTo>
                      <a:pt x="54690" y="3720"/>
                    </a:lnTo>
                    <a:lnTo>
                      <a:pt x="55876" y="2208"/>
                    </a:lnTo>
                    <a:close/>
                    <a:moveTo>
                      <a:pt x="67279" y="2208"/>
                    </a:moveTo>
                    <a:lnTo>
                      <a:pt x="79542" y="2371"/>
                    </a:lnTo>
                    <a:lnTo>
                      <a:pt x="79051" y="3883"/>
                    </a:lnTo>
                    <a:lnTo>
                      <a:pt x="66625" y="3883"/>
                    </a:lnTo>
                    <a:lnTo>
                      <a:pt x="67279" y="2208"/>
                    </a:lnTo>
                    <a:close/>
                    <a:moveTo>
                      <a:pt x="92335" y="2371"/>
                    </a:moveTo>
                    <a:lnTo>
                      <a:pt x="92172" y="4088"/>
                    </a:lnTo>
                    <a:lnTo>
                      <a:pt x="79909" y="3883"/>
                    </a:lnTo>
                    <a:lnTo>
                      <a:pt x="80400" y="2371"/>
                    </a:lnTo>
                    <a:close/>
                    <a:moveTo>
                      <a:pt x="93194" y="2371"/>
                    </a:moveTo>
                    <a:lnTo>
                      <a:pt x="104761" y="2535"/>
                    </a:lnTo>
                    <a:lnTo>
                      <a:pt x="104924" y="4088"/>
                    </a:lnTo>
                    <a:lnTo>
                      <a:pt x="92989" y="4088"/>
                    </a:lnTo>
                    <a:lnTo>
                      <a:pt x="93194" y="2371"/>
                    </a:lnTo>
                    <a:close/>
                    <a:moveTo>
                      <a:pt x="117023" y="2535"/>
                    </a:moveTo>
                    <a:lnTo>
                      <a:pt x="117514" y="4088"/>
                    </a:lnTo>
                    <a:lnTo>
                      <a:pt x="105783" y="4088"/>
                    </a:lnTo>
                    <a:lnTo>
                      <a:pt x="105619" y="2535"/>
                    </a:lnTo>
                    <a:close/>
                    <a:moveTo>
                      <a:pt x="117718" y="2535"/>
                    </a:moveTo>
                    <a:lnTo>
                      <a:pt x="128958" y="2698"/>
                    </a:lnTo>
                    <a:lnTo>
                      <a:pt x="129776" y="4251"/>
                    </a:lnTo>
                    <a:lnTo>
                      <a:pt x="118372" y="4088"/>
                    </a:lnTo>
                    <a:lnTo>
                      <a:pt x="117718" y="2535"/>
                    </a:lnTo>
                    <a:close/>
                    <a:moveTo>
                      <a:pt x="140689" y="2698"/>
                    </a:moveTo>
                    <a:lnTo>
                      <a:pt x="141711" y="4251"/>
                    </a:lnTo>
                    <a:lnTo>
                      <a:pt x="130471" y="4251"/>
                    </a:lnTo>
                    <a:lnTo>
                      <a:pt x="129776" y="2698"/>
                    </a:lnTo>
                    <a:close/>
                    <a:moveTo>
                      <a:pt x="141384" y="2698"/>
                    </a:moveTo>
                    <a:lnTo>
                      <a:pt x="152093" y="2862"/>
                    </a:lnTo>
                    <a:lnTo>
                      <a:pt x="153483" y="4415"/>
                    </a:lnTo>
                    <a:lnTo>
                      <a:pt x="153483" y="4415"/>
                    </a:lnTo>
                    <a:lnTo>
                      <a:pt x="142569" y="4251"/>
                    </a:lnTo>
                    <a:lnTo>
                      <a:pt x="141384" y="2698"/>
                    </a:lnTo>
                    <a:close/>
                    <a:moveTo>
                      <a:pt x="164519" y="2862"/>
                    </a:moveTo>
                    <a:lnTo>
                      <a:pt x="166235" y="4415"/>
                    </a:lnTo>
                    <a:lnTo>
                      <a:pt x="154137" y="4415"/>
                    </a:lnTo>
                    <a:lnTo>
                      <a:pt x="152788" y="2862"/>
                    </a:lnTo>
                    <a:close/>
                    <a:moveTo>
                      <a:pt x="165377" y="2862"/>
                    </a:moveTo>
                    <a:lnTo>
                      <a:pt x="176617" y="3066"/>
                    </a:lnTo>
                    <a:lnTo>
                      <a:pt x="178498" y="4415"/>
                    </a:lnTo>
                    <a:lnTo>
                      <a:pt x="166930" y="4415"/>
                    </a:lnTo>
                    <a:lnTo>
                      <a:pt x="165377" y="2862"/>
                    </a:lnTo>
                    <a:close/>
                    <a:moveTo>
                      <a:pt x="16187" y="3720"/>
                    </a:moveTo>
                    <a:lnTo>
                      <a:pt x="27100" y="3883"/>
                    </a:lnTo>
                    <a:lnTo>
                      <a:pt x="25220" y="5600"/>
                    </a:lnTo>
                    <a:lnTo>
                      <a:pt x="13816" y="5600"/>
                    </a:lnTo>
                    <a:lnTo>
                      <a:pt x="16187" y="3720"/>
                    </a:lnTo>
                    <a:close/>
                    <a:moveTo>
                      <a:pt x="40548" y="3883"/>
                    </a:moveTo>
                    <a:lnTo>
                      <a:pt x="39035" y="5600"/>
                    </a:lnTo>
                    <a:lnTo>
                      <a:pt x="26242" y="5600"/>
                    </a:lnTo>
                    <a:lnTo>
                      <a:pt x="28122" y="3883"/>
                    </a:lnTo>
                    <a:close/>
                    <a:moveTo>
                      <a:pt x="53668" y="3883"/>
                    </a:moveTo>
                    <a:lnTo>
                      <a:pt x="52483" y="5764"/>
                    </a:lnTo>
                    <a:lnTo>
                      <a:pt x="40057" y="5600"/>
                    </a:lnTo>
                    <a:lnTo>
                      <a:pt x="41570" y="3883"/>
                    </a:lnTo>
                    <a:close/>
                    <a:moveTo>
                      <a:pt x="54527" y="3883"/>
                    </a:moveTo>
                    <a:lnTo>
                      <a:pt x="65604" y="4088"/>
                    </a:lnTo>
                    <a:lnTo>
                      <a:pt x="64745" y="5764"/>
                    </a:lnTo>
                    <a:lnTo>
                      <a:pt x="53341" y="5764"/>
                    </a:lnTo>
                    <a:lnTo>
                      <a:pt x="54527" y="3883"/>
                    </a:lnTo>
                    <a:close/>
                    <a:moveTo>
                      <a:pt x="79051" y="4088"/>
                    </a:moveTo>
                    <a:lnTo>
                      <a:pt x="78520" y="5764"/>
                    </a:lnTo>
                    <a:lnTo>
                      <a:pt x="65604" y="5764"/>
                    </a:lnTo>
                    <a:lnTo>
                      <a:pt x="66421" y="4088"/>
                    </a:lnTo>
                    <a:close/>
                    <a:moveTo>
                      <a:pt x="79909" y="4088"/>
                    </a:moveTo>
                    <a:lnTo>
                      <a:pt x="92172" y="4251"/>
                    </a:lnTo>
                    <a:lnTo>
                      <a:pt x="91967" y="5927"/>
                    </a:lnTo>
                    <a:lnTo>
                      <a:pt x="79378" y="5764"/>
                    </a:lnTo>
                    <a:lnTo>
                      <a:pt x="79909" y="4088"/>
                    </a:lnTo>
                    <a:close/>
                    <a:moveTo>
                      <a:pt x="104924" y="4251"/>
                    </a:moveTo>
                    <a:lnTo>
                      <a:pt x="105088" y="5927"/>
                    </a:lnTo>
                    <a:lnTo>
                      <a:pt x="92826" y="5927"/>
                    </a:lnTo>
                    <a:lnTo>
                      <a:pt x="92989" y="4251"/>
                    </a:lnTo>
                    <a:close/>
                    <a:moveTo>
                      <a:pt x="105783" y="4251"/>
                    </a:moveTo>
                    <a:lnTo>
                      <a:pt x="117514" y="4415"/>
                    </a:lnTo>
                    <a:lnTo>
                      <a:pt x="118045" y="5927"/>
                    </a:lnTo>
                    <a:lnTo>
                      <a:pt x="106110" y="5927"/>
                    </a:lnTo>
                    <a:lnTo>
                      <a:pt x="105783" y="4251"/>
                    </a:lnTo>
                    <a:close/>
                    <a:moveTo>
                      <a:pt x="129776" y="4415"/>
                    </a:moveTo>
                    <a:lnTo>
                      <a:pt x="130634" y="5927"/>
                    </a:lnTo>
                    <a:lnTo>
                      <a:pt x="118903" y="5927"/>
                    </a:lnTo>
                    <a:lnTo>
                      <a:pt x="118372" y="4415"/>
                    </a:lnTo>
                    <a:close/>
                    <a:moveTo>
                      <a:pt x="141874" y="4415"/>
                    </a:moveTo>
                    <a:lnTo>
                      <a:pt x="142896" y="6131"/>
                    </a:lnTo>
                    <a:lnTo>
                      <a:pt x="131492" y="6131"/>
                    </a:lnTo>
                    <a:lnTo>
                      <a:pt x="130634" y="4415"/>
                    </a:lnTo>
                    <a:close/>
                    <a:moveTo>
                      <a:pt x="142569" y="4415"/>
                    </a:moveTo>
                    <a:lnTo>
                      <a:pt x="153646" y="4578"/>
                    </a:lnTo>
                    <a:lnTo>
                      <a:pt x="154995" y="6131"/>
                    </a:lnTo>
                    <a:lnTo>
                      <a:pt x="143755" y="6131"/>
                    </a:lnTo>
                    <a:lnTo>
                      <a:pt x="142569" y="4415"/>
                    </a:lnTo>
                    <a:close/>
                    <a:moveTo>
                      <a:pt x="166399" y="4578"/>
                    </a:moveTo>
                    <a:lnTo>
                      <a:pt x="168116" y="6131"/>
                    </a:lnTo>
                    <a:lnTo>
                      <a:pt x="155853" y="6131"/>
                    </a:lnTo>
                    <a:lnTo>
                      <a:pt x="154300" y="4578"/>
                    </a:lnTo>
                    <a:close/>
                    <a:moveTo>
                      <a:pt x="167094" y="4578"/>
                    </a:moveTo>
                    <a:lnTo>
                      <a:pt x="178661" y="4742"/>
                    </a:lnTo>
                    <a:lnTo>
                      <a:pt x="180705" y="6295"/>
                    </a:lnTo>
                    <a:lnTo>
                      <a:pt x="168974" y="6131"/>
                    </a:lnTo>
                    <a:lnTo>
                      <a:pt x="167094" y="4578"/>
                    </a:lnTo>
                    <a:close/>
                    <a:moveTo>
                      <a:pt x="24893" y="5764"/>
                    </a:moveTo>
                    <a:lnTo>
                      <a:pt x="22849" y="7644"/>
                    </a:lnTo>
                    <a:lnTo>
                      <a:pt x="11078" y="7644"/>
                    </a:lnTo>
                    <a:lnTo>
                      <a:pt x="13653" y="5764"/>
                    </a:lnTo>
                    <a:close/>
                    <a:moveTo>
                      <a:pt x="25915" y="5764"/>
                    </a:moveTo>
                    <a:lnTo>
                      <a:pt x="38831" y="5927"/>
                    </a:lnTo>
                    <a:lnTo>
                      <a:pt x="37155" y="7807"/>
                    </a:lnTo>
                    <a:lnTo>
                      <a:pt x="23871" y="7644"/>
                    </a:lnTo>
                    <a:lnTo>
                      <a:pt x="25915" y="5764"/>
                    </a:lnTo>
                    <a:close/>
                    <a:moveTo>
                      <a:pt x="52320" y="5927"/>
                    </a:moveTo>
                    <a:lnTo>
                      <a:pt x="51093" y="7807"/>
                    </a:lnTo>
                    <a:lnTo>
                      <a:pt x="38177" y="7807"/>
                    </a:lnTo>
                    <a:lnTo>
                      <a:pt x="39689" y="5927"/>
                    </a:lnTo>
                    <a:close/>
                    <a:moveTo>
                      <a:pt x="64582" y="5927"/>
                    </a:moveTo>
                    <a:lnTo>
                      <a:pt x="63723" y="7807"/>
                    </a:lnTo>
                    <a:lnTo>
                      <a:pt x="51952" y="7807"/>
                    </a:lnTo>
                    <a:lnTo>
                      <a:pt x="53341" y="5927"/>
                    </a:lnTo>
                    <a:close/>
                    <a:moveTo>
                      <a:pt x="65604" y="5927"/>
                    </a:moveTo>
                    <a:lnTo>
                      <a:pt x="78356" y="6131"/>
                    </a:lnTo>
                    <a:lnTo>
                      <a:pt x="77866" y="7807"/>
                    </a:lnTo>
                    <a:lnTo>
                      <a:pt x="64582" y="7807"/>
                    </a:lnTo>
                    <a:lnTo>
                      <a:pt x="65604" y="5927"/>
                    </a:lnTo>
                    <a:close/>
                    <a:moveTo>
                      <a:pt x="91967" y="6131"/>
                    </a:moveTo>
                    <a:lnTo>
                      <a:pt x="91804" y="7807"/>
                    </a:lnTo>
                    <a:lnTo>
                      <a:pt x="78888" y="7807"/>
                    </a:lnTo>
                    <a:lnTo>
                      <a:pt x="79378" y="6131"/>
                    </a:lnTo>
                    <a:close/>
                    <a:moveTo>
                      <a:pt x="105251" y="6131"/>
                    </a:moveTo>
                    <a:lnTo>
                      <a:pt x="105456" y="7971"/>
                    </a:lnTo>
                    <a:lnTo>
                      <a:pt x="105456" y="7971"/>
                    </a:lnTo>
                    <a:lnTo>
                      <a:pt x="92826" y="7807"/>
                    </a:lnTo>
                    <a:lnTo>
                      <a:pt x="92826" y="6131"/>
                    </a:lnTo>
                    <a:close/>
                    <a:moveTo>
                      <a:pt x="118208" y="6131"/>
                    </a:moveTo>
                    <a:lnTo>
                      <a:pt x="118740" y="7971"/>
                    </a:lnTo>
                    <a:lnTo>
                      <a:pt x="106273" y="7971"/>
                    </a:lnTo>
                    <a:lnTo>
                      <a:pt x="106110" y="6131"/>
                    </a:lnTo>
                    <a:close/>
                    <a:moveTo>
                      <a:pt x="119067" y="6131"/>
                    </a:moveTo>
                    <a:lnTo>
                      <a:pt x="130798" y="6295"/>
                    </a:lnTo>
                    <a:lnTo>
                      <a:pt x="131656" y="7971"/>
                    </a:lnTo>
                    <a:lnTo>
                      <a:pt x="119557" y="7971"/>
                    </a:lnTo>
                    <a:lnTo>
                      <a:pt x="119067" y="6131"/>
                    </a:lnTo>
                    <a:close/>
                    <a:moveTo>
                      <a:pt x="143060" y="6295"/>
                    </a:moveTo>
                    <a:lnTo>
                      <a:pt x="144286" y="7971"/>
                    </a:lnTo>
                    <a:lnTo>
                      <a:pt x="132514" y="7971"/>
                    </a:lnTo>
                    <a:lnTo>
                      <a:pt x="131656" y="6295"/>
                    </a:lnTo>
                    <a:close/>
                    <a:moveTo>
                      <a:pt x="155158" y="6295"/>
                    </a:moveTo>
                    <a:lnTo>
                      <a:pt x="156712" y="7971"/>
                    </a:lnTo>
                    <a:lnTo>
                      <a:pt x="145103" y="7971"/>
                    </a:lnTo>
                    <a:lnTo>
                      <a:pt x="143918" y="6295"/>
                    </a:lnTo>
                    <a:close/>
                    <a:moveTo>
                      <a:pt x="156017" y="6295"/>
                    </a:moveTo>
                    <a:lnTo>
                      <a:pt x="168279" y="6458"/>
                    </a:lnTo>
                    <a:lnTo>
                      <a:pt x="170159" y="7971"/>
                    </a:lnTo>
                    <a:lnTo>
                      <a:pt x="157570" y="7971"/>
                    </a:lnTo>
                    <a:lnTo>
                      <a:pt x="156017" y="6295"/>
                    </a:lnTo>
                    <a:close/>
                    <a:moveTo>
                      <a:pt x="180868" y="6458"/>
                    </a:moveTo>
                    <a:lnTo>
                      <a:pt x="183116" y="8175"/>
                    </a:lnTo>
                    <a:lnTo>
                      <a:pt x="171018" y="7971"/>
                    </a:lnTo>
                    <a:lnTo>
                      <a:pt x="169137" y="6458"/>
                    </a:lnTo>
                    <a:close/>
                    <a:moveTo>
                      <a:pt x="22686" y="7971"/>
                    </a:moveTo>
                    <a:lnTo>
                      <a:pt x="20274" y="10014"/>
                    </a:lnTo>
                    <a:lnTo>
                      <a:pt x="8176" y="10014"/>
                    </a:lnTo>
                    <a:lnTo>
                      <a:pt x="10751" y="7971"/>
                    </a:lnTo>
                    <a:close/>
                    <a:moveTo>
                      <a:pt x="36992" y="7971"/>
                    </a:moveTo>
                    <a:lnTo>
                      <a:pt x="35112" y="10014"/>
                    </a:lnTo>
                    <a:lnTo>
                      <a:pt x="21460" y="10014"/>
                    </a:lnTo>
                    <a:lnTo>
                      <a:pt x="23708" y="7971"/>
                    </a:lnTo>
                    <a:close/>
                    <a:moveTo>
                      <a:pt x="50930" y="7971"/>
                    </a:moveTo>
                    <a:lnTo>
                      <a:pt x="49581" y="10014"/>
                    </a:lnTo>
                    <a:lnTo>
                      <a:pt x="36133" y="10014"/>
                    </a:lnTo>
                    <a:lnTo>
                      <a:pt x="37809" y="7971"/>
                    </a:lnTo>
                    <a:close/>
                    <a:moveTo>
                      <a:pt x="63560" y="7971"/>
                    </a:moveTo>
                    <a:lnTo>
                      <a:pt x="62538" y="10014"/>
                    </a:lnTo>
                    <a:lnTo>
                      <a:pt x="50603" y="10014"/>
                    </a:lnTo>
                    <a:lnTo>
                      <a:pt x="51788" y="7971"/>
                    </a:lnTo>
                    <a:close/>
                    <a:moveTo>
                      <a:pt x="64582" y="7971"/>
                    </a:moveTo>
                    <a:lnTo>
                      <a:pt x="77866" y="8175"/>
                    </a:lnTo>
                    <a:lnTo>
                      <a:pt x="77334" y="10014"/>
                    </a:lnTo>
                    <a:lnTo>
                      <a:pt x="63560" y="10014"/>
                    </a:lnTo>
                    <a:lnTo>
                      <a:pt x="64582" y="7971"/>
                    </a:lnTo>
                    <a:close/>
                    <a:moveTo>
                      <a:pt x="91804" y="8175"/>
                    </a:moveTo>
                    <a:lnTo>
                      <a:pt x="91640" y="10014"/>
                    </a:lnTo>
                    <a:lnTo>
                      <a:pt x="78356" y="10014"/>
                    </a:lnTo>
                    <a:lnTo>
                      <a:pt x="78888" y="8175"/>
                    </a:lnTo>
                    <a:close/>
                    <a:moveTo>
                      <a:pt x="105456" y="8175"/>
                    </a:moveTo>
                    <a:lnTo>
                      <a:pt x="105619" y="10014"/>
                    </a:lnTo>
                    <a:lnTo>
                      <a:pt x="92662" y="10014"/>
                    </a:lnTo>
                    <a:lnTo>
                      <a:pt x="92662" y="8175"/>
                    </a:lnTo>
                    <a:close/>
                    <a:moveTo>
                      <a:pt x="118740" y="8175"/>
                    </a:moveTo>
                    <a:lnTo>
                      <a:pt x="119394" y="10014"/>
                    </a:lnTo>
                    <a:lnTo>
                      <a:pt x="106641" y="10014"/>
                    </a:lnTo>
                    <a:lnTo>
                      <a:pt x="106273" y="8175"/>
                    </a:lnTo>
                    <a:close/>
                    <a:moveTo>
                      <a:pt x="131819" y="8175"/>
                    </a:moveTo>
                    <a:lnTo>
                      <a:pt x="132678" y="10014"/>
                    </a:lnTo>
                    <a:lnTo>
                      <a:pt x="120252" y="10014"/>
                    </a:lnTo>
                    <a:lnTo>
                      <a:pt x="119557" y="8175"/>
                    </a:lnTo>
                    <a:close/>
                    <a:moveTo>
                      <a:pt x="144449" y="8175"/>
                    </a:moveTo>
                    <a:lnTo>
                      <a:pt x="145798" y="10014"/>
                    </a:lnTo>
                    <a:lnTo>
                      <a:pt x="133536" y="10014"/>
                    </a:lnTo>
                    <a:lnTo>
                      <a:pt x="132678" y="8175"/>
                    </a:lnTo>
                    <a:close/>
                    <a:moveTo>
                      <a:pt x="156875" y="8175"/>
                    </a:moveTo>
                    <a:lnTo>
                      <a:pt x="158388" y="10014"/>
                    </a:lnTo>
                    <a:lnTo>
                      <a:pt x="146657" y="10014"/>
                    </a:lnTo>
                    <a:lnTo>
                      <a:pt x="145308" y="8175"/>
                    </a:lnTo>
                    <a:close/>
                    <a:moveTo>
                      <a:pt x="157734" y="8175"/>
                    </a:moveTo>
                    <a:lnTo>
                      <a:pt x="170323" y="8339"/>
                    </a:lnTo>
                    <a:lnTo>
                      <a:pt x="172366" y="10014"/>
                    </a:lnTo>
                    <a:lnTo>
                      <a:pt x="159246" y="10014"/>
                    </a:lnTo>
                    <a:lnTo>
                      <a:pt x="157734" y="8175"/>
                    </a:lnTo>
                    <a:close/>
                    <a:moveTo>
                      <a:pt x="183280" y="8339"/>
                    </a:moveTo>
                    <a:lnTo>
                      <a:pt x="185487" y="10014"/>
                    </a:lnTo>
                    <a:lnTo>
                      <a:pt x="173061" y="10014"/>
                    </a:lnTo>
                    <a:lnTo>
                      <a:pt x="171181" y="8339"/>
                    </a:lnTo>
                    <a:close/>
                    <a:moveTo>
                      <a:pt x="172530" y="10219"/>
                    </a:moveTo>
                    <a:lnTo>
                      <a:pt x="174574" y="12058"/>
                    </a:lnTo>
                    <a:lnTo>
                      <a:pt x="161126" y="12058"/>
                    </a:lnTo>
                    <a:lnTo>
                      <a:pt x="159409" y="10219"/>
                    </a:lnTo>
                    <a:close/>
                    <a:moveTo>
                      <a:pt x="185814" y="10219"/>
                    </a:moveTo>
                    <a:lnTo>
                      <a:pt x="188226" y="12058"/>
                    </a:lnTo>
                    <a:lnTo>
                      <a:pt x="175432" y="12058"/>
                    </a:lnTo>
                    <a:lnTo>
                      <a:pt x="173388" y="10219"/>
                    </a:lnTo>
                    <a:close/>
                    <a:moveTo>
                      <a:pt x="77171" y="10219"/>
                    </a:moveTo>
                    <a:lnTo>
                      <a:pt x="76640" y="12263"/>
                    </a:lnTo>
                    <a:lnTo>
                      <a:pt x="62538" y="12263"/>
                    </a:lnTo>
                    <a:lnTo>
                      <a:pt x="63355" y="10219"/>
                    </a:lnTo>
                    <a:close/>
                    <a:moveTo>
                      <a:pt x="91640" y="10219"/>
                    </a:moveTo>
                    <a:lnTo>
                      <a:pt x="91477" y="12263"/>
                    </a:lnTo>
                    <a:lnTo>
                      <a:pt x="77661" y="12263"/>
                    </a:lnTo>
                    <a:lnTo>
                      <a:pt x="78193" y="10219"/>
                    </a:lnTo>
                    <a:close/>
                    <a:moveTo>
                      <a:pt x="105783" y="10219"/>
                    </a:moveTo>
                    <a:lnTo>
                      <a:pt x="105946" y="12263"/>
                    </a:lnTo>
                    <a:lnTo>
                      <a:pt x="92499" y="12263"/>
                    </a:lnTo>
                    <a:lnTo>
                      <a:pt x="92662" y="10219"/>
                    </a:lnTo>
                    <a:close/>
                    <a:moveTo>
                      <a:pt x="119394" y="10219"/>
                    </a:moveTo>
                    <a:lnTo>
                      <a:pt x="120089" y="12263"/>
                    </a:lnTo>
                    <a:lnTo>
                      <a:pt x="106968" y="12263"/>
                    </a:lnTo>
                    <a:lnTo>
                      <a:pt x="106641" y="10219"/>
                    </a:lnTo>
                    <a:close/>
                    <a:moveTo>
                      <a:pt x="132841" y="10219"/>
                    </a:moveTo>
                    <a:lnTo>
                      <a:pt x="133863" y="12263"/>
                    </a:lnTo>
                    <a:lnTo>
                      <a:pt x="120947" y="12263"/>
                    </a:lnTo>
                    <a:lnTo>
                      <a:pt x="120252" y="10219"/>
                    </a:lnTo>
                    <a:close/>
                    <a:moveTo>
                      <a:pt x="145962" y="10219"/>
                    </a:moveTo>
                    <a:lnTo>
                      <a:pt x="147147" y="12263"/>
                    </a:lnTo>
                    <a:lnTo>
                      <a:pt x="134721" y="12263"/>
                    </a:lnTo>
                    <a:lnTo>
                      <a:pt x="133700" y="10219"/>
                    </a:lnTo>
                    <a:close/>
                    <a:moveTo>
                      <a:pt x="158755" y="10219"/>
                    </a:moveTo>
                    <a:lnTo>
                      <a:pt x="160268" y="12058"/>
                    </a:lnTo>
                    <a:lnTo>
                      <a:pt x="148169" y="12263"/>
                    </a:lnTo>
                    <a:lnTo>
                      <a:pt x="146820" y="10219"/>
                    </a:lnTo>
                    <a:close/>
                    <a:moveTo>
                      <a:pt x="20111" y="10219"/>
                    </a:moveTo>
                    <a:lnTo>
                      <a:pt x="17740" y="12426"/>
                    </a:lnTo>
                    <a:lnTo>
                      <a:pt x="5110" y="12426"/>
                    </a:lnTo>
                    <a:lnTo>
                      <a:pt x="7849" y="10219"/>
                    </a:lnTo>
                    <a:close/>
                    <a:moveTo>
                      <a:pt x="34948" y="10219"/>
                    </a:moveTo>
                    <a:lnTo>
                      <a:pt x="33068" y="12426"/>
                    </a:lnTo>
                    <a:lnTo>
                      <a:pt x="18762" y="12426"/>
                    </a:lnTo>
                    <a:lnTo>
                      <a:pt x="21133" y="10219"/>
                    </a:lnTo>
                    <a:close/>
                    <a:moveTo>
                      <a:pt x="49417" y="10219"/>
                    </a:moveTo>
                    <a:lnTo>
                      <a:pt x="47864" y="12426"/>
                    </a:lnTo>
                    <a:lnTo>
                      <a:pt x="34090" y="12426"/>
                    </a:lnTo>
                    <a:lnTo>
                      <a:pt x="35970" y="10219"/>
                    </a:lnTo>
                    <a:close/>
                    <a:moveTo>
                      <a:pt x="62538" y="10219"/>
                    </a:moveTo>
                    <a:lnTo>
                      <a:pt x="61516" y="12263"/>
                    </a:lnTo>
                    <a:lnTo>
                      <a:pt x="48886" y="12426"/>
                    </a:lnTo>
                    <a:lnTo>
                      <a:pt x="50439" y="10219"/>
                    </a:lnTo>
                    <a:close/>
                    <a:moveTo>
                      <a:pt x="174737" y="12426"/>
                    </a:moveTo>
                    <a:lnTo>
                      <a:pt x="177149" y="14470"/>
                    </a:lnTo>
                    <a:lnTo>
                      <a:pt x="163333" y="14470"/>
                    </a:lnTo>
                    <a:lnTo>
                      <a:pt x="161453" y="12426"/>
                    </a:lnTo>
                    <a:close/>
                    <a:moveTo>
                      <a:pt x="188553" y="12426"/>
                    </a:moveTo>
                    <a:lnTo>
                      <a:pt x="191087" y="14470"/>
                    </a:lnTo>
                    <a:lnTo>
                      <a:pt x="178007" y="14470"/>
                    </a:lnTo>
                    <a:lnTo>
                      <a:pt x="175595" y="12426"/>
                    </a:lnTo>
                    <a:close/>
                    <a:moveTo>
                      <a:pt x="32700" y="12590"/>
                    </a:moveTo>
                    <a:lnTo>
                      <a:pt x="30656" y="14960"/>
                    </a:lnTo>
                    <a:lnTo>
                      <a:pt x="15860" y="14960"/>
                    </a:lnTo>
                    <a:lnTo>
                      <a:pt x="18394" y="12590"/>
                    </a:lnTo>
                    <a:close/>
                    <a:moveTo>
                      <a:pt x="47701" y="12590"/>
                    </a:moveTo>
                    <a:lnTo>
                      <a:pt x="46188" y="14960"/>
                    </a:lnTo>
                    <a:lnTo>
                      <a:pt x="31678" y="14960"/>
                    </a:lnTo>
                    <a:lnTo>
                      <a:pt x="33722" y="12590"/>
                    </a:lnTo>
                    <a:close/>
                    <a:moveTo>
                      <a:pt x="160636" y="12426"/>
                    </a:moveTo>
                    <a:lnTo>
                      <a:pt x="162311" y="14470"/>
                    </a:lnTo>
                    <a:lnTo>
                      <a:pt x="47210" y="14960"/>
                    </a:lnTo>
                    <a:lnTo>
                      <a:pt x="48723" y="12590"/>
                    </a:lnTo>
                    <a:lnTo>
                      <a:pt x="106968" y="12590"/>
                    </a:lnTo>
                    <a:lnTo>
                      <a:pt x="106968" y="12426"/>
                    </a:lnTo>
                    <a:lnTo>
                      <a:pt x="120089" y="12426"/>
                    </a:lnTo>
                    <a:lnTo>
                      <a:pt x="120089" y="12590"/>
                    </a:lnTo>
                    <a:lnTo>
                      <a:pt x="121110" y="12590"/>
                    </a:lnTo>
                    <a:lnTo>
                      <a:pt x="121110" y="12426"/>
                    </a:lnTo>
                    <a:lnTo>
                      <a:pt x="133863" y="12426"/>
                    </a:lnTo>
                    <a:lnTo>
                      <a:pt x="134067" y="12590"/>
                    </a:lnTo>
                    <a:lnTo>
                      <a:pt x="134885" y="12590"/>
                    </a:lnTo>
                    <a:lnTo>
                      <a:pt x="134885" y="12426"/>
                    </a:lnTo>
                    <a:lnTo>
                      <a:pt x="147352" y="12426"/>
                    </a:lnTo>
                    <a:lnTo>
                      <a:pt x="147515" y="12590"/>
                    </a:lnTo>
                    <a:lnTo>
                      <a:pt x="148373" y="12590"/>
                    </a:lnTo>
                    <a:lnTo>
                      <a:pt x="148373" y="12426"/>
                    </a:lnTo>
                    <a:close/>
                    <a:moveTo>
                      <a:pt x="17372" y="12590"/>
                    </a:moveTo>
                    <a:lnTo>
                      <a:pt x="14675" y="14960"/>
                    </a:lnTo>
                    <a:lnTo>
                      <a:pt x="1554" y="15124"/>
                    </a:lnTo>
                    <a:lnTo>
                      <a:pt x="4783" y="12753"/>
                    </a:lnTo>
                    <a:lnTo>
                      <a:pt x="17372" y="12590"/>
                    </a:lnTo>
                    <a:close/>
                    <a:moveTo>
                      <a:pt x="20111" y="0"/>
                    </a:moveTo>
                    <a:lnTo>
                      <a:pt x="1" y="15328"/>
                    </a:lnTo>
                    <a:lnTo>
                      <a:pt x="31515" y="15328"/>
                    </a:lnTo>
                    <a:lnTo>
                      <a:pt x="45984" y="15124"/>
                    </a:lnTo>
                    <a:lnTo>
                      <a:pt x="45821" y="15328"/>
                    </a:lnTo>
                    <a:lnTo>
                      <a:pt x="47006" y="15328"/>
                    </a:lnTo>
                    <a:lnTo>
                      <a:pt x="47006" y="15124"/>
                    </a:lnTo>
                    <a:lnTo>
                      <a:pt x="192313" y="14633"/>
                    </a:lnTo>
                    <a:lnTo>
                      <a:pt x="175105" y="1349"/>
                    </a:lnTo>
                    <a:lnTo>
                      <a:pt x="163333" y="1186"/>
                    </a:lnTo>
                    <a:lnTo>
                      <a:pt x="162679" y="1186"/>
                    </a:lnTo>
                    <a:lnTo>
                      <a:pt x="151235" y="1022"/>
                    </a:lnTo>
                    <a:lnTo>
                      <a:pt x="139340" y="1022"/>
                    </a:lnTo>
                    <a:lnTo>
                      <a:pt x="128754" y="818"/>
                    </a:lnTo>
                    <a:lnTo>
                      <a:pt x="116328" y="818"/>
                    </a:lnTo>
                    <a:lnTo>
                      <a:pt x="105251" y="654"/>
                    </a:lnTo>
                    <a:lnTo>
                      <a:pt x="104597" y="654"/>
                    </a:lnTo>
                    <a:lnTo>
                      <a:pt x="93194" y="491"/>
                    </a:lnTo>
                    <a:lnTo>
                      <a:pt x="80073" y="491"/>
                    </a:lnTo>
                    <a:lnTo>
                      <a:pt x="68301" y="327"/>
                    </a:lnTo>
                    <a:lnTo>
                      <a:pt x="67443" y="327"/>
                    </a:lnTo>
                    <a:lnTo>
                      <a:pt x="2011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" name="Google Shape;74;p46"/>
            <p:cNvGrpSpPr/>
            <p:nvPr/>
          </p:nvGrpSpPr>
          <p:grpSpPr>
            <a:xfrm>
              <a:off x="904874" y="328675"/>
              <a:ext cx="7315554" cy="4024397"/>
              <a:chOff x="992433" y="538196"/>
              <a:chExt cx="7139913" cy="4021180"/>
            </a:xfrm>
          </p:grpSpPr>
          <p:sp>
            <p:nvSpPr>
              <p:cNvPr id="75" name="Google Shape;75;p46"/>
              <p:cNvSpPr/>
              <p:nvPr/>
            </p:nvSpPr>
            <p:spPr>
              <a:xfrm>
                <a:off x="992433" y="538196"/>
                <a:ext cx="7139815" cy="4021171"/>
              </a:xfrm>
              <a:custGeom>
                <a:rect b="b" l="l" r="r" t="t"/>
                <a:pathLst>
                  <a:path extrusionOk="0" h="82566" w="139504">
                    <a:moveTo>
                      <a:pt x="8871" y="0"/>
                    </a:moveTo>
                    <a:cubicBezTo>
                      <a:pt x="3925" y="0"/>
                      <a:pt x="1" y="4088"/>
                      <a:pt x="1" y="8829"/>
                    </a:cubicBezTo>
                    <a:lnTo>
                      <a:pt x="1" y="73573"/>
                    </a:lnTo>
                    <a:cubicBezTo>
                      <a:pt x="1" y="78478"/>
                      <a:pt x="3925" y="82566"/>
                      <a:pt x="8871" y="82566"/>
                    </a:cubicBezTo>
                    <a:lnTo>
                      <a:pt x="130471" y="82566"/>
                    </a:lnTo>
                    <a:cubicBezTo>
                      <a:pt x="135416" y="82566"/>
                      <a:pt x="139504" y="78478"/>
                      <a:pt x="139504" y="73573"/>
                    </a:cubicBezTo>
                    <a:lnTo>
                      <a:pt x="139504" y="8829"/>
                    </a:lnTo>
                    <a:cubicBezTo>
                      <a:pt x="139504" y="4088"/>
                      <a:pt x="135416" y="0"/>
                      <a:pt x="1304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46"/>
              <p:cNvSpPr/>
              <p:nvPr/>
            </p:nvSpPr>
            <p:spPr>
              <a:xfrm>
                <a:off x="1237231" y="669547"/>
                <a:ext cx="6641936" cy="3758421"/>
              </a:xfrm>
              <a:custGeom>
                <a:rect b="b" l="l" r="r" t="t"/>
                <a:pathLst>
                  <a:path extrusionOk="0" h="77171" w="129776">
                    <a:moveTo>
                      <a:pt x="121232" y="696"/>
                    </a:moveTo>
                    <a:cubicBezTo>
                      <a:pt x="123480" y="696"/>
                      <a:pt x="125320" y="1554"/>
                      <a:pt x="126873" y="3066"/>
                    </a:cubicBezTo>
                    <a:cubicBezTo>
                      <a:pt x="128222" y="4456"/>
                      <a:pt x="129080" y="6500"/>
                      <a:pt x="129080" y="8543"/>
                    </a:cubicBezTo>
                    <a:lnTo>
                      <a:pt x="129080" y="68465"/>
                    </a:lnTo>
                    <a:cubicBezTo>
                      <a:pt x="129080" y="70672"/>
                      <a:pt x="128222" y="72716"/>
                      <a:pt x="126873" y="74105"/>
                    </a:cubicBezTo>
                    <a:cubicBezTo>
                      <a:pt x="125320" y="75454"/>
                      <a:pt x="123480" y="76476"/>
                      <a:pt x="121232" y="76476"/>
                    </a:cubicBezTo>
                    <a:lnTo>
                      <a:pt x="8665" y="76476"/>
                    </a:lnTo>
                    <a:cubicBezTo>
                      <a:pt x="6458" y="76476"/>
                      <a:pt x="4415" y="75454"/>
                      <a:pt x="3066" y="74105"/>
                    </a:cubicBezTo>
                    <a:cubicBezTo>
                      <a:pt x="1676" y="72716"/>
                      <a:pt x="654" y="70672"/>
                      <a:pt x="654" y="68465"/>
                    </a:cubicBezTo>
                    <a:lnTo>
                      <a:pt x="654" y="8543"/>
                    </a:lnTo>
                    <a:cubicBezTo>
                      <a:pt x="654" y="6500"/>
                      <a:pt x="1676" y="4456"/>
                      <a:pt x="3066" y="3066"/>
                    </a:cubicBezTo>
                    <a:cubicBezTo>
                      <a:pt x="4415" y="1554"/>
                      <a:pt x="6458" y="696"/>
                      <a:pt x="8665" y="696"/>
                    </a:cubicBezTo>
                    <a:close/>
                    <a:moveTo>
                      <a:pt x="8665" y="1"/>
                    </a:moveTo>
                    <a:cubicBezTo>
                      <a:pt x="3924" y="1"/>
                      <a:pt x="0" y="3925"/>
                      <a:pt x="0" y="8543"/>
                    </a:cubicBezTo>
                    <a:lnTo>
                      <a:pt x="0" y="68465"/>
                    </a:lnTo>
                    <a:cubicBezTo>
                      <a:pt x="0" y="73247"/>
                      <a:pt x="3924" y="77171"/>
                      <a:pt x="8665" y="77171"/>
                    </a:cubicBezTo>
                    <a:lnTo>
                      <a:pt x="121232" y="77171"/>
                    </a:lnTo>
                    <a:cubicBezTo>
                      <a:pt x="126015" y="77171"/>
                      <a:pt x="129775" y="73247"/>
                      <a:pt x="129775" y="68465"/>
                    </a:cubicBezTo>
                    <a:lnTo>
                      <a:pt x="129775" y="8543"/>
                    </a:lnTo>
                    <a:cubicBezTo>
                      <a:pt x="129775" y="3925"/>
                      <a:pt x="126015" y="1"/>
                      <a:pt x="1212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46"/>
              <p:cNvSpPr/>
              <p:nvPr/>
            </p:nvSpPr>
            <p:spPr>
              <a:xfrm>
                <a:off x="992433" y="2437258"/>
                <a:ext cx="1255241" cy="1293977"/>
              </a:xfrm>
              <a:custGeom>
                <a:rect b="b" l="l" r="r" t="t"/>
                <a:pathLst>
                  <a:path extrusionOk="0" h="26569" w="24526">
                    <a:moveTo>
                      <a:pt x="1" y="1"/>
                    </a:moveTo>
                    <a:lnTo>
                      <a:pt x="1" y="4252"/>
                    </a:lnTo>
                    <a:lnTo>
                      <a:pt x="4783" y="9034"/>
                    </a:lnTo>
                    <a:lnTo>
                      <a:pt x="4783" y="4947"/>
                    </a:lnTo>
                    <a:lnTo>
                      <a:pt x="1" y="1"/>
                    </a:lnTo>
                    <a:close/>
                    <a:moveTo>
                      <a:pt x="5437" y="5601"/>
                    </a:moveTo>
                    <a:lnTo>
                      <a:pt x="5437" y="9688"/>
                    </a:lnTo>
                    <a:lnTo>
                      <a:pt x="21787" y="26038"/>
                    </a:lnTo>
                    <a:cubicBezTo>
                      <a:pt x="22155" y="26405"/>
                      <a:pt x="22482" y="26569"/>
                      <a:pt x="22809" y="26569"/>
                    </a:cubicBezTo>
                    <a:cubicBezTo>
                      <a:pt x="23340" y="26569"/>
                      <a:pt x="23667" y="26405"/>
                      <a:pt x="24035" y="26038"/>
                    </a:cubicBezTo>
                    <a:cubicBezTo>
                      <a:pt x="24525" y="25547"/>
                      <a:pt x="24525" y="24525"/>
                      <a:pt x="24035" y="23994"/>
                    </a:cubicBezTo>
                    <a:lnTo>
                      <a:pt x="5437" y="5601"/>
                    </a:lnTo>
                    <a:close/>
                  </a:path>
                </a:pathLst>
              </a:custGeom>
              <a:solidFill>
                <a:schemeClr val="lt2">
                  <a:alpha val="5019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46"/>
              <p:cNvSpPr/>
              <p:nvPr/>
            </p:nvSpPr>
            <p:spPr>
              <a:xfrm>
                <a:off x="992433" y="2080949"/>
                <a:ext cx="872414" cy="927685"/>
              </a:xfrm>
              <a:custGeom>
                <a:rect b="b" l="l" r="r" t="t"/>
                <a:pathLst>
                  <a:path extrusionOk="0" h="19048" w="17046">
                    <a:moveTo>
                      <a:pt x="1" y="0"/>
                    </a:moveTo>
                    <a:lnTo>
                      <a:pt x="1" y="4088"/>
                    </a:lnTo>
                    <a:lnTo>
                      <a:pt x="4783" y="8993"/>
                    </a:lnTo>
                    <a:lnTo>
                      <a:pt x="4783" y="4742"/>
                    </a:lnTo>
                    <a:lnTo>
                      <a:pt x="1" y="0"/>
                    </a:lnTo>
                    <a:close/>
                    <a:moveTo>
                      <a:pt x="5437" y="5437"/>
                    </a:moveTo>
                    <a:lnTo>
                      <a:pt x="5437" y="9688"/>
                    </a:lnTo>
                    <a:lnTo>
                      <a:pt x="14470" y="18557"/>
                    </a:lnTo>
                    <a:cubicBezTo>
                      <a:pt x="14634" y="18884"/>
                      <a:pt x="15165" y="19048"/>
                      <a:pt x="15492" y="19048"/>
                    </a:cubicBezTo>
                    <a:cubicBezTo>
                      <a:pt x="15860" y="19048"/>
                      <a:pt x="16187" y="18884"/>
                      <a:pt x="16514" y="18557"/>
                    </a:cubicBezTo>
                    <a:cubicBezTo>
                      <a:pt x="17045" y="18026"/>
                      <a:pt x="17045" y="17004"/>
                      <a:pt x="16514" y="16514"/>
                    </a:cubicBezTo>
                    <a:lnTo>
                      <a:pt x="5437" y="5437"/>
                    </a:lnTo>
                    <a:close/>
                  </a:path>
                </a:pathLst>
              </a:custGeom>
              <a:solidFill>
                <a:schemeClr val="lt2">
                  <a:alpha val="5019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46"/>
              <p:cNvSpPr/>
              <p:nvPr/>
            </p:nvSpPr>
            <p:spPr>
              <a:xfrm>
                <a:off x="5795597" y="538196"/>
                <a:ext cx="1018840" cy="770425"/>
              </a:xfrm>
              <a:custGeom>
                <a:rect b="b" l="l" r="r" t="t"/>
                <a:pathLst>
                  <a:path extrusionOk="0" h="15819" w="19907">
                    <a:moveTo>
                      <a:pt x="1" y="0"/>
                    </a:moveTo>
                    <a:lnTo>
                      <a:pt x="3066" y="2698"/>
                    </a:lnTo>
                    <a:lnTo>
                      <a:pt x="7481" y="2698"/>
                    </a:lnTo>
                    <a:lnTo>
                      <a:pt x="4415" y="0"/>
                    </a:lnTo>
                    <a:close/>
                    <a:moveTo>
                      <a:pt x="3924" y="3393"/>
                    </a:moveTo>
                    <a:lnTo>
                      <a:pt x="17209" y="15491"/>
                    </a:lnTo>
                    <a:cubicBezTo>
                      <a:pt x="17536" y="15655"/>
                      <a:pt x="17863" y="15818"/>
                      <a:pt x="18230" y="15818"/>
                    </a:cubicBezTo>
                    <a:cubicBezTo>
                      <a:pt x="18557" y="15818"/>
                      <a:pt x="19089" y="15655"/>
                      <a:pt x="19252" y="15328"/>
                    </a:cubicBezTo>
                    <a:cubicBezTo>
                      <a:pt x="19906" y="14633"/>
                      <a:pt x="19743" y="13775"/>
                      <a:pt x="19252" y="13284"/>
                    </a:cubicBezTo>
                    <a:lnTo>
                      <a:pt x="8339" y="3393"/>
                    </a:lnTo>
                    <a:close/>
                  </a:path>
                </a:pathLst>
              </a:custGeom>
              <a:solidFill>
                <a:schemeClr val="lt2">
                  <a:alpha val="5019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46"/>
              <p:cNvSpPr/>
              <p:nvPr/>
            </p:nvSpPr>
            <p:spPr>
              <a:xfrm>
                <a:off x="2387775" y="3862589"/>
                <a:ext cx="922622" cy="696787"/>
              </a:xfrm>
              <a:custGeom>
                <a:rect b="b" l="l" r="r" t="t"/>
                <a:pathLst>
                  <a:path extrusionOk="0" h="14307" w="18027">
                    <a:moveTo>
                      <a:pt x="1677" y="1"/>
                    </a:moveTo>
                    <a:cubicBezTo>
                      <a:pt x="1186" y="1"/>
                      <a:pt x="859" y="205"/>
                      <a:pt x="491" y="532"/>
                    </a:cubicBezTo>
                    <a:cubicBezTo>
                      <a:pt x="1" y="1227"/>
                      <a:pt x="1" y="2044"/>
                      <a:pt x="655" y="2576"/>
                    </a:cubicBezTo>
                    <a:lnTo>
                      <a:pt x="9688" y="10914"/>
                    </a:lnTo>
                    <a:lnTo>
                      <a:pt x="14143" y="10914"/>
                    </a:lnTo>
                    <a:lnTo>
                      <a:pt x="2535" y="368"/>
                    </a:lnTo>
                    <a:cubicBezTo>
                      <a:pt x="2372" y="205"/>
                      <a:pt x="2045" y="1"/>
                      <a:pt x="1677" y="1"/>
                    </a:cubicBezTo>
                    <a:close/>
                    <a:moveTo>
                      <a:pt x="10546" y="11609"/>
                    </a:moveTo>
                    <a:lnTo>
                      <a:pt x="13612" y="14307"/>
                    </a:lnTo>
                    <a:lnTo>
                      <a:pt x="18026" y="14307"/>
                    </a:lnTo>
                    <a:lnTo>
                      <a:pt x="14961" y="11609"/>
                    </a:lnTo>
                    <a:close/>
                  </a:path>
                </a:pathLst>
              </a:custGeom>
              <a:solidFill>
                <a:schemeClr val="lt2">
                  <a:alpha val="5019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46"/>
              <p:cNvSpPr/>
              <p:nvPr/>
            </p:nvSpPr>
            <p:spPr>
              <a:xfrm>
                <a:off x="2919134" y="3972072"/>
                <a:ext cx="792932" cy="587303"/>
              </a:xfrm>
              <a:custGeom>
                <a:rect b="b" l="l" r="r" t="t"/>
                <a:pathLst>
                  <a:path extrusionOk="0" h="12059" w="15493">
                    <a:moveTo>
                      <a:pt x="1718" y="1"/>
                    </a:moveTo>
                    <a:cubicBezTo>
                      <a:pt x="1186" y="1"/>
                      <a:pt x="859" y="164"/>
                      <a:pt x="491" y="491"/>
                    </a:cubicBezTo>
                    <a:cubicBezTo>
                      <a:pt x="1" y="1186"/>
                      <a:pt x="1" y="2044"/>
                      <a:pt x="696" y="2535"/>
                    </a:cubicBezTo>
                    <a:lnTo>
                      <a:pt x="7317" y="8666"/>
                    </a:lnTo>
                    <a:lnTo>
                      <a:pt x="11732" y="8666"/>
                    </a:lnTo>
                    <a:lnTo>
                      <a:pt x="2535" y="328"/>
                    </a:lnTo>
                    <a:cubicBezTo>
                      <a:pt x="2372" y="164"/>
                      <a:pt x="2045" y="1"/>
                      <a:pt x="1718" y="1"/>
                    </a:cubicBezTo>
                    <a:close/>
                    <a:moveTo>
                      <a:pt x="8012" y="9361"/>
                    </a:moveTo>
                    <a:lnTo>
                      <a:pt x="11078" y="12059"/>
                    </a:lnTo>
                    <a:lnTo>
                      <a:pt x="15492" y="12059"/>
                    </a:lnTo>
                    <a:lnTo>
                      <a:pt x="12427" y="9361"/>
                    </a:lnTo>
                    <a:close/>
                  </a:path>
                </a:pathLst>
              </a:custGeom>
              <a:solidFill>
                <a:schemeClr val="lt2">
                  <a:alpha val="5019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46"/>
              <p:cNvSpPr/>
              <p:nvPr/>
            </p:nvSpPr>
            <p:spPr>
              <a:xfrm>
                <a:off x="5402324" y="538196"/>
                <a:ext cx="803321" cy="587255"/>
              </a:xfrm>
              <a:custGeom>
                <a:rect b="b" l="l" r="r" t="t"/>
                <a:pathLst>
                  <a:path extrusionOk="0" h="12058" w="15696">
                    <a:moveTo>
                      <a:pt x="0" y="0"/>
                    </a:moveTo>
                    <a:lnTo>
                      <a:pt x="3066" y="2698"/>
                    </a:lnTo>
                    <a:lnTo>
                      <a:pt x="7521" y="2698"/>
                    </a:lnTo>
                    <a:lnTo>
                      <a:pt x="4456" y="0"/>
                    </a:lnTo>
                    <a:close/>
                    <a:moveTo>
                      <a:pt x="3761" y="3393"/>
                    </a:moveTo>
                    <a:lnTo>
                      <a:pt x="12957" y="11731"/>
                    </a:lnTo>
                    <a:cubicBezTo>
                      <a:pt x="13284" y="11894"/>
                      <a:pt x="13652" y="12058"/>
                      <a:pt x="13979" y="12058"/>
                    </a:cubicBezTo>
                    <a:cubicBezTo>
                      <a:pt x="14511" y="12058"/>
                      <a:pt x="14838" y="11894"/>
                      <a:pt x="15165" y="11567"/>
                    </a:cubicBezTo>
                    <a:cubicBezTo>
                      <a:pt x="15696" y="11036"/>
                      <a:pt x="15696" y="10014"/>
                      <a:pt x="15001" y="9524"/>
                    </a:cubicBezTo>
                    <a:lnTo>
                      <a:pt x="8175" y="3393"/>
                    </a:lnTo>
                    <a:close/>
                  </a:path>
                </a:pathLst>
              </a:custGeom>
              <a:solidFill>
                <a:schemeClr val="lt2">
                  <a:alpha val="5019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46"/>
              <p:cNvSpPr/>
              <p:nvPr/>
            </p:nvSpPr>
            <p:spPr>
              <a:xfrm>
                <a:off x="6519396" y="538196"/>
                <a:ext cx="1167365" cy="895834"/>
              </a:xfrm>
              <a:custGeom>
                <a:rect b="b" l="l" r="r" t="t"/>
                <a:pathLst>
                  <a:path extrusionOk="0" h="18394" w="22809">
                    <a:moveTo>
                      <a:pt x="1" y="0"/>
                    </a:moveTo>
                    <a:lnTo>
                      <a:pt x="20070" y="18026"/>
                    </a:lnTo>
                    <a:cubicBezTo>
                      <a:pt x="20438" y="18393"/>
                      <a:pt x="20765" y="18393"/>
                      <a:pt x="21092" y="18393"/>
                    </a:cubicBezTo>
                    <a:cubicBezTo>
                      <a:pt x="21460" y="18393"/>
                      <a:pt x="21950" y="18189"/>
                      <a:pt x="22114" y="17862"/>
                    </a:cubicBezTo>
                    <a:cubicBezTo>
                      <a:pt x="22809" y="17372"/>
                      <a:pt x="22645" y="16350"/>
                      <a:pt x="22114" y="15818"/>
                    </a:cubicBezTo>
                    <a:lnTo>
                      <a:pt x="4415" y="0"/>
                    </a:lnTo>
                    <a:close/>
                  </a:path>
                </a:pathLst>
              </a:custGeom>
              <a:solidFill>
                <a:schemeClr val="lt2">
                  <a:alpha val="5019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46"/>
              <p:cNvSpPr/>
              <p:nvPr/>
            </p:nvSpPr>
            <p:spPr>
              <a:xfrm>
                <a:off x="7320631" y="777083"/>
                <a:ext cx="811715" cy="788347"/>
              </a:xfrm>
              <a:custGeom>
                <a:rect b="b" l="l" r="r" t="t"/>
                <a:pathLst>
                  <a:path extrusionOk="0" h="16187" w="15860">
                    <a:moveTo>
                      <a:pt x="1717" y="0"/>
                    </a:moveTo>
                    <a:cubicBezTo>
                      <a:pt x="1186" y="0"/>
                      <a:pt x="859" y="204"/>
                      <a:pt x="532" y="531"/>
                    </a:cubicBezTo>
                    <a:cubicBezTo>
                      <a:pt x="1" y="1022"/>
                      <a:pt x="1" y="2044"/>
                      <a:pt x="696" y="2575"/>
                    </a:cubicBezTo>
                    <a:lnTo>
                      <a:pt x="15860" y="16186"/>
                    </a:lnTo>
                    <a:lnTo>
                      <a:pt x="15860" y="12467"/>
                    </a:lnTo>
                    <a:lnTo>
                      <a:pt x="15860" y="12262"/>
                    </a:lnTo>
                    <a:lnTo>
                      <a:pt x="2576" y="368"/>
                    </a:lnTo>
                    <a:cubicBezTo>
                      <a:pt x="2371" y="204"/>
                      <a:pt x="2044" y="0"/>
                      <a:pt x="1717" y="0"/>
                    </a:cubicBezTo>
                    <a:close/>
                  </a:path>
                </a:pathLst>
              </a:custGeom>
              <a:solidFill>
                <a:schemeClr val="lt2">
                  <a:alpha val="5019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46"/>
              <p:cNvSpPr/>
              <p:nvPr/>
            </p:nvSpPr>
            <p:spPr>
              <a:xfrm>
                <a:off x="992433" y="3464445"/>
                <a:ext cx="811766" cy="788347"/>
              </a:xfrm>
              <a:custGeom>
                <a:rect b="b" l="l" r="r" t="t"/>
                <a:pathLst>
                  <a:path extrusionOk="0" h="16187" w="15861">
                    <a:moveTo>
                      <a:pt x="1" y="1"/>
                    </a:moveTo>
                    <a:lnTo>
                      <a:pt x="1" y="3925"/>
                    </a:lnTo>
                    <a:lnTo>
                      <a:pt x="13121" y="15860"/>
                    </a:lnTo>
                    <a:cubicBezTo>
                      <a:pt x="13448" y="16023"/>
                      <a:pt x="13816" y="16187"/>
                      <a:pt x="14143" y="16187"/>
                    </a:cubicBezTo>
                    <a:cubicBezTo>
                      <a:pt x="14470" y="16187"/>
                      <a:pt x="15002" y="16023"/>
                      <a:pt x="15165" y="15696"/>
                    </a:cubicBezTo>
                    <a:cubicBezTo>
                      <a:pt x="15860" y="15165"/>
                      <a:pt x="15656" y="14143"/>
                      <a:pt x="15165" y="1365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>
                  <a:alpha val="5019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46"/>
              <p:cNvSpPr/>
              <p:nvPr/>
            </p:nvSpPr>
            <p:spPr>
              <a:xfrm>
                <a:off x="1438064" y="3597841"/>
                <a:ext cx="1236355" cy="961533"/>
              </a:xfrm>
              <a:custGeom>
                <a:rect b="b" l="l" r="r" t="t"/>
                <a:pathLst>
                  <a:path extrusionOk="0" h="19743" w="24157">
                    <a:moveTo>
                      <a:pt x="1676" y="0"/>
                    </a:moveTo>
                    <a:cubicBezTo>
                      <a:pt x="1185" y="0"/>
                      <a:pt x="818" y="164"/>
                      <a:pt x="491" y="532"/>
                    </a:cubicBezTo>
                    <a:cubicBezTo>
                      <a:pt x="0" y="1022"/>
                      <a:pt x="0" y="2044"/>
                      <a:pt x="654" y="2575"/>
                    </a:cubicBezTo>
                    <a:lnTo>
                      <a:pt x="19742" y="19743"/>
                    </a:lnTo>
                    <a:lnTo>
                      <a:pt x="24157" y="19743"/>
                    </a:lnTo>
                    <a:lnTo>
                      <a:pt x="2534" y="327"/>
                    </a:lnTo>
                    <a:cubicBezTo>
                      <a:pt x="2371" y="0"/>
                      <a:pt x="2044" y="0"/>
                      <a:pt x="1676" y="0"/>
                    </a:cubicBezTo>
                    <a:close/>
                  </a:path>
                </a:pathLst>
              </a:custGeom>
              <a:solidFill>
                <a:schemeClr val="lt2">
                  <a:alpha val="5019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7" name="Google Shape;87;p46"/>
          <p:cNvGrpSpPr/>
          <p:nvPr/>
        </p:nvGrpSpPr>
        <p:grpSpPr>
          <a:xfrm>
            <a:off x="4385190" y="148199"/>
            <a:ext cx="373622" cy="90485"/>
            <a:chOff x="4685288" y="186288"/>
            <a:chExt cx="419375" cy="90485"/>
          </a:xfrm>
        </p:grpSpPr>
        <p:sp>
          <p:nvSpPr>
            <p:cNvPr id="88" name="Google Shape;88;p46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9" name="Google Shape;89;p46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90" name="Google Shape;90;p46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46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2" name="Google Shape;92;p46"/>
          <p:cNvSpPr txBox="1"/>
          <p:nvPr>
            <p:ph type="ctrTitle"/>
          </p:nvPr>
        </p:nvSpPr>
        <p:spPr>
          <a:xfrm>
            <a:off x="1593150" y="849350"/>
            <a:ext cx="59577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45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93" name="Google Shape;93;p46"/>
          <p:cNvSpPr txBox="1"/>
          <p:nvPr>
            <p:ph idx="1" type="subTitle"/>
          </p:nvPr>
        </p:nvSpPr>
        <p:spPr>
          <a:xfrm>
            <a:off x="2254050" y="2862700"/>
            <a:ext cx="46359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94" name="Google Shape;94;p46"/>
          <p:cNvGrpSpPr/>
          <p:nvPr/>
        </p:nvGrpSpPr>
        <p:grpSpPr>
          <a:xfrm rot="-230834">
            <a:off x="370149" y="301694"/>
            <a:ext cx="1474061" cy="2698235"/>
            <a:chOff x="365695" y="228600"/>
            <a:chExt cx="1473983" cy="2698089"/>
          </a:xfrm>
        </p:grpSpPr>
        <p:grpSp>
          <p:nvGrpSpPr>
            <p:cNvPr id="95" name="Google Shape;95;p46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96" name="Google Shape;96;p46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46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8" name="Google Shape;98;p46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" name="Google Shape;263;p55"/>
          <p:cNvGrpSpPr/>
          <p:nvPr/>
        </p:nvGrpSpPr>
        <p:grpSpPr>
          <a:xfrm>
            <a:off x="-9513" y="-6"/>
            <a:ext cx="9177947" cy="5143519"/>
            <a:chOff x="-9513" y="-6"/>
            <a:chExt cx="9177947" cy="5143519"/>
          </a:xfrm>
        </p:grpSpPr>
        <p:sp>
          <p:nvSpPr>
            <p:cNvPr id="264" name="Google Shape;264;p55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55"/>
            <p:cNvSpPr/>
            <p:nvPr/>
          </p:nvSpPr>
          <p:spPr>
            <a:xfrm>
              <a:off x="7132742" y="2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19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55"/>
            <p:cNvSpPr/>
            <p:nvPr/>
          </p:nvSpPr>
          <p:spPr>
            <a:xfrm>
              <a:off x="6426313" y="-6"/>
              <a:ext cx="1250789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19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55"/>
            <p:cNvSpPr/>
            <p:nvPr/>
          </p:nvSpPr>
          <p:spPr>
            <a:xfrm>
              <a:off x="743298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19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55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19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55"/>
            <p:cNvSpPr/>
            <p:nvPr/>
          </p:nvSpPr>
          <p:spPr>
            <a:xfrm rot="10800000">
              <a:off x="-9513" y="2774418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19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55"/>
            <p:cNvSpPr/>
            <p:nvPr/>
          </p:nvSpPr>
          <p:spPr>
            <a:xfrm>
              <a:off x="7972352" y="13811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19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1" name="Google Shape;271;p55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272" name="Google Shape;272;p55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3" name="Google Shape;273;p55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274" name="Google Shape;274;p55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55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76" name="Google Shape;276;p55"/>
          <p:cNvSpPr txBox="1"/>
          <p:nvPr>
            <p:ph type="title"/>
          </p:nvPr>
        </p:nvSpPr>
        <p:spPr>
          <a:xfrm>
            <a:off x="2518494" y="2069467"/>
            <a:ext cx="41070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277" name="Google Shape;277;p55"/>
          <p:cNvSpPr txBox="1"/>
          <p:nvPr>
            <p:ph idx="2" type="title"/>
          </p:nvPr>
        </p:nvSpPr>
        <p:spPr>
          <a:xfrm>
            <a:off x="2268900" y="716920"/>
            <a:ext cx="46062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278" name="Google Shape;278;p55"/>
          <p:cNvSpPr txBox="1"/>
          <p:nvPr>
            <p:ph idx="3" type="title"/>
          </p:nvPr>
        </p:nvSpPr>
        <p:spPr>
          <a:xfrm>
            <a:off x="2518494" y="3422642"/>
            <a:ext cx="41070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279" name="Google Shape;279;p55"/>
          <p:cNvSpPr txBox="1"/>
          <p:nvPr>
            <p:ph idx="1" type="subTitle"/>
          </p:nvPr>
        </p:nvSpPr>
        <p:spPr>
          <a:xfrm>
            <a:off x="2518507" y="2718654"/>
            <a:ext cx="41070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80" name="Google Shape;280;p55"/>
          <p:cNvSpPr txBox="1"/>
          <p:nvPr>
            <p:ph idx="4" type="subTitle"/>
          </p:nvPr>
        </p:nvSpPr>
        <p:spPr>
          <a:xfrm>
            <a:off x="2518507" y="1366104"/>
            <a:ext cx="41070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81" name="Google Shape;281;p55"/>
          <p:cNvSpPr txBox="1"/>
          <p:nvPr>
            <p:ph idx="5" type="subTitle"/>
          </p:nvPr>
        </p:nvSpPr>
        <p:spPr>
          <a:xfrm>
            <a:off x="2518493" y="4087430"/>
            <a:ext cx="41070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56"/>
          <p:cNvGrpSpPr/>
          <p:nvPr/>
        </p:nvGrpSpPr>
        <p:grpSpPr>
          <a:xfrm>
            <a:off x="-9513" y="2"/>
            <a:ext cx="9177947" cy="5143511"/>
            <a:chOff x="-9513" y="2"/>
            <a:chExt cx="9177947" cy="5143511"/>
          </a:xfrm>
        </p:grpSpPr>
        <p:sp>
          <p:nvSpPr>
            <p:cNvPr id="284" name="Google Shape;284;p56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56"/>
            <p:cNvSpPr/>
            <p:nvPr/>
          </p:nvSpPr>
          <p:spPr>
            <a:xfrm>
              <a:off x="7132742" y="2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19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56"/>
            <p:cNvSpPr/>
            <p:nvPr/>
          </p:nvSpPr>
          <p:spPr>
            <a:xfrm>
              <a:off x="743298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19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56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19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56"/>
            <p:cNvSpPr/>
            <p:nvPr/>
          </p:nvSpPr>
          <p:spPr>
            <a:xfrm>
              <a:off x="7972352" y="13811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19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9" name="Google Shape;289;p56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290" name="Google Shape;290;p56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1" name="Google Shape;291;p56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292" name="Google Shape;292;p56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56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94" name="Google Shape;294;p56"/>
          <p:cNvSpPr txBox="1"/>
          <p:nvPr>
            <p:ph idx="1" type="subTitle"/>
          </p:nvPr>
        </p:nvSpPr>
        <p:spPr>
          <a:xfrm>
            <a:off x="2117765" y="3228984"/>
            <a:ext cx="13986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295" name="Google Shape;295;p56"/>
          <p:cNvSpPr txBox="1"/>
          <p:nvPr>
            <p:ph idx="2" type="subTitle"/>
          </p:nvPr>
        </p:nvSpPr>
        <p:spPr>
          <a:xfrm>
            <a:off x="5627635" y="3228984"/>
            <a:ext cx="13986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296" name="Google Shape;296;p56"/>
          <p:cNvSpPr txBox="1"/>
          <p:nvPr>
            <p:ph idx="3" type="subTitle"/>
          </p:nvPr>
        </p:nvSpPr>
        <p:spPr>
          <a:xfrm>
            <a:off x="1297865" y="3645247"/>
            <a:ext cx="22185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297" name="Google Shape;297;p56"/>
          <p:cNvSpPr txBox="1"/>
          <p:nvPr>
            <p:ph idx="4" type="subTitle"/>
          </p:nvPr>
        </p:nvSpPr>
        <p:spPr>
          <a:xfrm>
            <a:off x="5627635" y="3645247"/>
            <a:ext cx="22185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298" name="Google Shape;298;p56"/>
          <p:cNvSpPr txBox="1"/>
          <p:nvPr>
            <p:ph idx="5" type="subTitle"/>
          </p:nvPr>
        </p:nvSpPr>
        <p:spPr>
          <a:xfrm>
            <a:off x="2117765" y="1709641"/>
            <a:ext cx="13986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299" name="Google Shape;299;p56"/>
          <p:cNvSpPr txBox="1"/>
          <p:nvPr>
            <p:ph idx="6" type="subTitle"/>
          </p:nvPr>
        </p:nvSpPr>
        <p:spPr>
          <a:xfrm>
            <a:off x="5627635" y="1709641"/>
            <a:ext cx="13986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300" name="Google Shape;300;p56"/>
          <p:cNvSpPr txBox="1"/>
          <p:nvPr>
            <p:ph idx="7" type="subTitle"/>
          </p:nvPr>
        </p:nvSpPr>
        <p:spPr>
          <a:xfrm>
            <a:off x="1297865" y="2125989"/>
            <a:ext cx="22185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301" name="Google Shape;301;p56"/>
          <p:cNvSpPr txBox="1"/>
          <p:nvPr>
            <p:ph idx="8" type="subTitle"/>
          </p:nvPr>
        </p:nvSpPr>
        <p:spPr>
          <a:xfrm>
            <a:off x="5627635" y="2125989"/>
            <a:ext cx="22185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302" name="Google Shape;302;p56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03" name="Google Shape;303;p56"/>
          <p:cNvGrpSpPr/>
          <p:nvPr/>
        </p:nvGrpSpPr>
        <p:grpSpPr>
          <a:xfrm rot="10308110">
            <a:off x="7685111" y="748596"/>
            <a:ext cx="1474011" cy="2698142"/>
            <a:chOff x="365695" y="228600"/>
            <a:chExt cx="1473983" cy="2698089"/>
          </a:xfrm>
        </p:grpSpPr>
        <p:grpSp>
          <p:nvGrpSpPr>
            <p:cNvPr id="304" name="Google Shape;304;p56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305" name="Google Shape;305;p56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56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7" name="Google Shape;307;p56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8" name="Google Shape;308;p56"/>
          <p:cNvGrpSpPr/>
          <p:nvPr/>
        </p:nvGrpSpPr>
        <p:grpSpPr>
          <a:xfrm rot="-2972274">
            <a:off x="491519" y="2811920"/>
            <a:ext cx="1474107" cy="2698319"/>
            <a:chOff x="365695" y="228600"/>
            <a:chExt cx="1473983" cy="2698089"/>
          </a:xfrm>
        </p:grpSpPr>
        <p:grpSp>
          <p:nvGrpSpPr>
            <p:cNvPr id="309" name="Google Shape;309;p56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310" name="Google Shape;310;p56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56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12" name="Google Shape;312;p56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2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7"/>
          <p:cNvSpPr txBox="1"/>
          <p:nvPr>
            <p:ph type="title"/>
          </p:nvPr>
        </p:nvSpPr>
        <p:spPr>
          <a:xfrm>
            <a:off x="992071" y="1521350"/>
            <a:ext cx="264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5" name="Google Shape;315;p57"/>
          <p:cNvSpPr txBox="1"/>
          <p:nvPr>
            <p:ph idx="1" type="subTitle"/>
          </p:nvPr>
        </p:nvSpPr>
        <p:spPr>
          <a:xfrm>
            <a:off x="949496" y="2215050"/>
            <a:ext cx="29076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" name="Google Shape;317;p58"/>
          <p:cNvGrpSpPr/>
          <p:nvPr/>
        </p:nvGrpSpPr>
        <p:grpSpPr>
          <a:xfrm flipH="1">
            <a:off x="-24431" y="-29154"/>
            <a:ext cx="9177970" cy="5191717"/>
            <a:chOff x="-9546" y="-29154"/>
            <a:chExt cx="9177970" cy="5191717"/>
          </a:xfrm>
        </p:grpSpPr>
        <p:sp>
          <p:nvSpPr>
            <p:cNvPr id="318" name="Google Shape;318;p58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58"/>
            <p:cNvSpPr/>
            <p:nvPr/>
          </p:nvSpPr>
          <p:spPr>
            <a:xfrm>
              <a:off x="7068464" y="-29154"/>
              <a:ext cx="1600279" cy="1199565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19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58"/>
            <p:cNvSpPr/>
            <p:nvPr/>
          </p:nvSpPr>
          <p:spPr>
            <a:xfrm>
              <a:off x="6578703" y="-6"/>
              <a:ext cx="1250846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19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58"/>
            <p:cNvSpPr/>
            <p:nvPr/>
          </p:nvSpPr>
          <p:spPr>
            <a:xfrm>
              <a:off x="743289" y="389782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19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58"/>
            <p:cNvSpPr/>
            <p:nvPr/>
          </p:nvSpPr>
          <p:spPr>
            <a:xfrm rot="10800000">
              <a:off x="-9546" y="3670090"/>
              <a:ext cx="1124791" cy="1067007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19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58"/>
            <p:cNvSpPr/>
            <p:nvPr/>
          </p:nvSpPr>
          <p:spPr>
            <a:xfrm>
              <a:off x="7972342" y="12287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19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4" name="Google Shape;324;p58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325" name="Google Shape;325;p58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6" name="Google Shape;326;p58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327" name="Google Shape;327;p58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58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29" name="Google Shape;329;p58"/>
          <p:cNvSpPr txBox="1"/>
          <p:nvPr>
            <p:ph idx="1" type="subTitle"/>
          </p:nvPr>
        </p:nvSpPr>
        <p:spPr>
          <a:xfrm>
            <a:off x="6169696" y="2166691"/>
            <a:ext cx="22638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30" name="Google Shape;330;p58"/>
          <p:cNvSpPr txBox="1"/>
          <p:nvPr>
            <p:ph idx="2" type="subTitle"/>
          </p:nvPr>
        </p:nvSpPr>
        <p:spPr>
          <a:xfrm>
            <a:off x="3845886" y="1860635"/>
            <a:ext cx="14526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331" name="Google Shape;331;p58"/>
          <p:cNvSpPr txBox="1"/>
          <p:nvPr>
            <p:ph idx="3" type="subTitle"/>
          </p:nvPr>
        </p:nvSpPr>
        <p:spPr>
          <a:xfrm>
            <a:off x="3438336" y="2165641"/>
            <a:ext cx="22677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32" name="Google Shape;332;p58"/>
          <p:cNvSpPr txBox="1"/>
          <p:nvPr>
            <p:ph idx="4" type="subTitle"/>
          </p:nvPr>
        </p:nvSpPr>
        <p:spPr>
          <a:xfrm>
            <a:off x="1116125" y="1858985"/>
            <a:ext cx="14526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333" name="Google Shape;333;p58"/>
          <p:cNvSpPr txBox="1"/>
          <p:nvPr>
            <p:ph idx="5" type="subTitle"/>
          </p:nvPr>
        </p:nvSpPr>
        <p:spPr>
          <a:xfrm>
            <a:off x="710525" y="2166691"/>
            <a:ext cx="22638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34" name="Google Shape;334;p58"/>
          <p:cNvSpPr txBox="1"/>
          <p:nvPr>
            <p:ph idx="6" type="subTitle"/>
          </p:nvPr>
        </p:nvSpPr>
        <p:spPr>
          <a:xfrm>
            <a:off x="6575296" y="1860635"/>
            <a:ext cx="14526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335" name="Google Shape;335;p58"/>
          <p:cNvSpPr txBox="1"/>
          <p:nvPr>
            <p:ph idx="7" type="subTitle"/>
          </p:nvPr>
        </p:nvSpPr>
        <p:spPr>
          <a:xfrm>
            <a:off x="6169696" y="3896075"/>
            <a:ext cx="22638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36" name="Google Shape;336;p58"/>
          <p:cNvSpPr txBox="1"/>
          <p:nvPr>
            <p:ph idx="8" type="subTitle"/>
          </p:nvPr>
        </p:nvSpPr>
        <p:spPr>
          <a:xfrm>
            <a:off x="3440110" y="3896075"/>
            <a:ext cx="22638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37" name="Google Shape;337;p58"/>
          <p:cNvSpPr txBox="1"/>
          <p:nvPr>
            <p:ph idx="9" type="subTitle"/>
          </p:nvPr>
        </p:nvSpPr>
        <p:spPr>
          <a:xfrm>
            <a:off x="710525" y="3896075"/>
            <a:ext cx="22638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38" name="Google Shape;338;p58"/>
          <p:cNvSpPr txBox="1"/>
          <p:nvPr>
            <p:ph idx="13" type="subTitle"/>
          </p:nvPr>
        </p:nvSpPr>
        <p:spPr>
          <a:xfrm>
            <a:off x="3845886" y="3589521"/>
            <a:ext cx="14526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339" name="Google Shape;339;p58"/>
          <p:cNvSpPr txBox="1"/>
          <p:nvPr>
            <p:ph idx="14" type="subTitle"/>
          </p:nvPr>
        </p:nvSpPr>
        <p:spPr>
          <a:xfrm>
            <a:off x="1116125" y="3589521"/>
            <a:ext cx="14526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340" name="Google Shape;340;p58"/>
          <p:cNvSpPr txBox="1"/>
          <p:nvPr>
            <p:ph idx="15" type="subTitle"/>
          </p:nvPr>
        </p:nvSpPr>
        <p:spPr>
          <a:xfrm>
            <a:off x="6575296" y="3589521"/>
            <a:ext cx="14526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341" name="Google Shape;341;p58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42" name="Google Shape;342;p58"/>
          <p:cNvGrpSpPr/>
          <p:nvPr/>
        </p:nvGrpSpPr>
        <p:grpSpPr>
          <a:xfrm rot="1877870">
            <a:off x="-123047" y="163674"/>
            <a:ext cx="1474020" cy="2698158"/>
            <a:chOff x="365695" y="228600"/>
            <a:chExt cx="1473983" cy="2698089"/>
          </a:xfrm>
        </p:grpSpPr>
        <p:grpSp>
          <p:nvGrpSpPr>
            <p:cNvPr id="343" name="Google Shape;343;p58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344" name="Google Shape;344;p58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58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46" name="Google Shape;346;p58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7" name="Google Shape;347;p58"/>
          <p:cNvGrpSpPr/>
          <p:nvPr/>
        </p:nvGrpSpPr>
        <p:grpSpPr>
          <a:xfrm flipH="1" rot="128945">
            <a:off x="8104968" y="1763421"/>
            <a:ext cx="1473987" cy="2698099"/>
            <a:chOff x="365695" y="228600"/>
            <a:chExt cx="1473983" cy="2698089"/>
          </a:xfrm>
        </p:grpSpPr>
        <p:grpSp>
          <p:nvGrpSpPr>
            <p:cNvPr id="348" name="Google Shape;348;p58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349" name="Google Shape;349;p58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58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51" name="Google Shape;351;p58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accent2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9"/>
          <p:cNvSpPr/>
          <p:nvPr/>
        </p:nvSpPr>
        <p:spPr>
          <a:xfrm flipH="1">
            <a:off x="319043" y="283350"/>
            <a:ext cx="8505900" cy="4576800"/>
          </a:xfrm>
          <a:prstGeom prst="roundRect">
            <a:avLst>
              <a:gd fmla="val 3396" name="adj"/>
            </a:avLst>
          </a:prstGeom>
          <a:solidFill>
            <a:schemeClr val="accent1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59"/>
          <p:cNvSpPr/>
          <p:nvPr/>
        </p:nvSpPr>
        <p:spPr>
          <a:xfrm flipH="1" rot="10800000">
            <a:off x="4675100" y="579312"/>
            <a:ext cx="3804000" cy="3983400"/>
          </a:xfrm>
          <a:prstGeom prst="roundRect">
            <a:avLst>
              <a:gd fmla="val 3396" name="adj"/>
            </a:avLst>
          </a:prstGeom>
          <a:solidFill>
            <a:schemeClr val="accent4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59"/>
          <p:cNvSpPr/>
          <p:nvPr/>
        </p:nvSpPr>
        <p:spPr>
          <a:xfrm flipH="1">
            <a:off x="6659628" y="3545595"/>
            <a:ext cx="1262868" cy="1002352"/>
          </a:xfrm>
          <a:custGeom>
            <a:rect b="b" l="l" r="r" t="t"/>
            <a:pathLst>
              <a:path extrusionOk="0" h="19743" w="24157">
                <a:moveTo>
                  <a:pt x="1676" y="0"/>
                </a:moveTo>
                <a:cubicBezTo>
                  <a:pt x="1185" y="0"/>
                  <a:pt x="818" y="164"/>
                  <a:pt x="491" y="532"/>
                </a:cubicBezTo>
                <a:cubicBezTo>
                  <a:pt x="0" y="1022"/>
                  <a:pt x="0" y="2044"/>
                  <a:pt x="654" y="2575"/>
                </a:cubicBezTo>
                <a:lnTo>
                  <a:pt x="19742" y="19743"/>
                </a:lnTo>
                <a:lnTo>
                  <a:pt x="24157" y="19743"/>
                </a:lnTo>
                <a:lnTo>
                  <a:pt x="2534" y="327"/>
                </a:lnTo>
                <a:cubicBezTo>
                  <a:pt x="2371" y="0"/>
                  <a:pt x="2044" y="0"/>
                  <a:pt x="1676" y="0"/>
                </a:cubicBezTo>
                <a:close/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59"/>
          <p:cNvSpPr/>
          <p:nvPr/>
        </p:nvSpPr>
        <p:spPr>
          <a:xfrm flipH="1" rot="10800000">
            <a:off x="7611614" y="3464137"/>
            <a:ext cx="853189" cy="845690"/>
          </a:xfrm>
          <a:custGeom>
            <a:rect b="b" l="l" r="r" t="t"/>
            <a:pathLst>
              <a:path extrusionOk="0" h="16187" w="1586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59"/>
          <p:cNvSpPr/>
          <p:nvPr/>
        </p:nvSpPr>
        <p:spPr>
          <a:xfrm flipH="1" rot="10800000">
            <a:off x="661175" y="576012"/>
            <a:ext cx="3807600" cy="3986700"/>
          </a:xfrm>
          <a:prstGeom prst="roundRect">
            <a:avLst>
              <a:gd fmla="val 3396" name="adj"/>
            </a:avLst>
          </a:prstGeom>
          <a:solidFill>
            <a:schemeClr val="accent4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59"/>
          <p:cNvSpPr/>
          <p:nvPr/>
        </p:nvSpPr>
        <p:spPr>
          <a:xfrm flipH="1">
            <a:off x="947000" y="591709"/>
            <a:ext cx="1028800" cy="820648"/>
          </a:xfrm>
          <a:custGeom>
            <a:rect b="b" l="l" r="r" t="t"/>
            <a:pathLst>
              <a:path extrusionOk="0" h="18394" w="22809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59"/>
          <p:cNvSpPr/>
          <p:nvPr/>
        </p:nvSpPr>
        <p:spPr>
          <a:xfrm flipH="1">
            <a:off x="1535518" y="590653"/>
            <a:ext cx="804131" cy="641399"/>
          </a:xfrm>
          <a:custGeom>
            <a:rect b="b" l="l" r="r" t="t"/>
            <a:pathLst>
              <a:path extrusionOk="0" h="18394" w="22809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59"/>
          <p:cNvSpPr/>
          <p:nvPr/>
        </p:nvSpPr>
        <p:spPr>
          <a:xfrm flipH="1">
            <a:off x="674764" y="1598807"/>
            <a:ext cx="768932" cy="729508"/>
          </a:xfrm>
          <a:custGeom>
            <a:rect b="b" l="l" r="r" t="t"/>
            <a:pathLst>
              <a:path extrusionOk="0" h="16187" w="1586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1" name="Google Shape;361;p59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362" name="Google Shape;362;p59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3" name="Google Shape;363;p59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364" name="Google Shape;364;p59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59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66" name="Google Shape;366;p59"/>
          <p:cNvGrpSpPr/>
          <p:nvPr/>
        </p:nvGrpSpPr>
        <p:grpSpPr>
          <a:xfrm flipH="1" rot="-10283466">
            <a:off x="223212" y="142930"/>
            <a:ext cx="541137" cy="2225321"/>
            <a:chOff x="871338" y="1945155"/>
            <a:chExt cx="247109" cy="1016148"/>
          </a:xfrm>
        </p:grpSpPr>
        <p:sp>
          <p:nvSpPr>
            <p:cNvPr id="367" name="Google Shape;367;p59"/>
            <p:cNvSpPr/>
            <p:nvPr/>
          </p:nvSpPr>
          <p:spPr>
            <a:xfrm>
              <a:off x="1017893" y="2858365"/>
              <a:ext cx="100554" cy="102938"/>
            </a:xfrm>
            <a:custGeom>
              <a:rect b="b" l="l" r="r" t="t"/>
              <a:pathLst>
                <a:path extrusionOk="0" h="5440" w="5314">
                  <a:moveTo>
                    <a:pt x="2707" y="0"/>
                  </a:moveTo>
                  <a:cubicBezTo>
                    <a:pt x="1253" y="0"/>
                    <a:pt x="0" y="1254"/>
                    <a:pt x="0" y="2707"/>
                  </a:cubicBezTo>
                  <a:cubicBezTo>
                    <a:pt x="0" y="4186"/>
                    <a:pt x="1253" y="5439"/>
                    <a:pt x="2707" y="5439"/>
                  </a:cubicBezTo>
                  <a:cubicBezTo>
                    <a:pt x="4161" y="5439"/>
                    <a:pt x="5314" y="4186"/>
                    <a:pt x="5314" y="2707"/>
                  </a:cubicBezTo>
                  <a:cubicBezTo>
                    <a:pt x="5314" y="1254"/>
                    <a:pt x="4161" y="0"/>
                    <a:pt x="2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59"/>
            <p:cNvSpPr/>
            <p:nvPr/>
          </p:nvSpPr>
          <p:spPr>
            <a:xfrm>
              <a:off x="871338" y="2075844"/>
              <a:ext cx="215338" cy="853670"/>
            </a:xfrm>
            <a:custGeom>
              <a:rect b="b" l="l" r="r" t="t"/>
              <a:pathLst>
                <a:path extrusionOk="0" h="45114" w="11380">
                  <a:moveTo>
                    <a:pt x="6066" y="1"/>
                  </a:moveTo>
                  <a:cubicBezTo>
                    <a:pt x="2206" y="5640"/>
                    <a:pt x="1" y="12332"/>
                    <a:pt x="1" y="19625"/>
                  </a:cubicBezTo>
                  <a:cubicBezTo>
                    <a:pt x="1" y="29650"/>
                    <a:pt x="4287" y="38748"/>
                    <a:pt x="11079" y="45114"/>
                  </a:cubicBezTo>
                  <a:lnTo>
                    <a:pt x="11379" y="44813"/>
                  </a:lnTo>
                  <a:cubicBezTo>
                    <a:pt x="4612" y="38547"/>
                    <a:pt x="427" y="29550"/>
                    <a:pt x="427" y="19625"/>
                  </a:cubicBezTo>
                  <a:cubicBezTo>
                    <a:pt x="427" y="12432"/>
                    <a:pt x="2607" y="5740"/>
                    <a:pt x="6367" y="201"/>
                  </a:cubicBezTo>
                  <a:lnTo>
                    <a:pt x="60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59"/>
            <p:cNvSpPr/>
            <p:nvPr/>
          </p:nvSpPr>
          <p:spPr>
            <a:xfrm>
              <a:off x="1051083" y="1945155"/>
              <a:ext cx="67364" cy="51242"/>
            </a:xfrm>
            <a:custGeom>
              <a:rect b="b" l="l" r="r" t="t"/>
              <a:pathLst>
                <a:path extrusionOk="0" h="2708" w="3560">
                  <a:moveTo>
                    <a:pt x="1780" y="1"/>
                  </a:moveTo>
                  <a:cubicBezTo>
                    <a:pt x="1" y="1"/>
                    <a:pt x="1" y="2708"/>
                    <a:pt x="1780" y="2708"/>
                  </a:cubicBezTo>
                  <a:cubicBezTo>
                    <a:pt x="3459" y="2708"/>
                    <a:pt x="3560" y="1"/>
                    <a:pt x="17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0" name="Google Shape;370;p59"/>
          <p:cNvGrpSpPr/>
          <p:nvPr/>
        </p:nvGrpSpPr>
        <p:grpSpPr>
          <a:xfrm rot="-1025565">
            <a:off x="7915709" y="165251"/>
            <a:ext cx="961174" cy="1962025"/>
            <a:chOff x="3789888" y="1403830"/>
            <a:chExt cx="569113" cy="1161936"/>
          </a:xfrm>
        </p:grpSpPr>
        <p:sp>
          <p:nvSpPr>
            <p:cNvPr id="371" name="Google Shape;371;p59"/>
            <p:cNvSpPr/>
            <p:nvPr/>
          </p:nvSpPr>
          <p:spPr>
            <a:xfrm>
              <a:off x="3817855" y="1437512"/>
              <a:ext cx="541146" cy="1128254"/>
            </a:xfrm>
            <a:custGeom>
              <a:rect b="b" l="l" r="r" t="t"/>
              <a:pathLst>
                <a:path extrusionOk="0" h="59625" w="28598">
                  <a:moveTo>
                    <a:pt x="101" y="0"/>
                  </a:moveTo>
                  <a:lnTo>
                    <a:pt x="1" y="426"/>
                  </a:lnTo>
                  <a:cubicBezTo>
                    <a:pt x="16066" y="3359"/>
                    <a:pt x="28197" y="17344"/>
                    <a:pt x="28197" y="34161"/>
                  </a:cubicBezTo>
                  <a:lnTo>
                    <a:pt x="28197" y="34462"/>
                  </a:lnTo>
                  <a:cubicBezTo>
                    <a:pt x="28096" y="44286"/>
                    <a:pt x="23911" y="53058"/>
                    <a:pt x="17219" y="59324"/>
                  </a:cubicBezTo>
                  <a:lnTo>
                    <a:pt x="17545" y="59625"/>
                  </a:lnTo>
                  <a:cubicBezTo>
                    <a:pt x="24212" y="53359"/>
                    <a:pt x="28497" y="44386"/>
                    <a:pt x="28598" y="34462"/>
                  </a:cubicBezTo>
                  <a:lnTo>
                    <a:pt x="28598" y="34161"/>
                  </a:lnTo>
                  <a:cubicBezTo>
                    <a:pt x="28598" y="17143"/>
                    <a:pt x="16292" y="2933"/>
                    <a:pt x="1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59"/>
            <p:cNvSpPr/>
            <p:nvPr/>
          </p:nvSpPr>
          <p:spPr>
            <a:xfrm>
              <a:off x="3789888" y="1403830"/>
              <a:ext cx="81102" cy="79229"/>
            </a:xfrm>
            <a:custGeom>
              <a:rect b="b" l="l" r="r" t="t"/>
              <a:pathLst>
                <a:path extrusionOk="0" h="4187" w="4286">
                  <a:moveTo>
                    <a:pt x="2206" y="1"/>
                  </a:moveTo>
                  <a:cubicBezTo>
                    <a:pt x="1053" y="1"/>
                    <a:pt x="0" y="953"/>
                    <a:pt x="126" y="2106"/>
                  </a:cubicBezTo>
                  <a:cubicBezTo>
                    <a:pt x="126" y="3259"/>
                    <a:pt x="1053" y="4186"/>
                    <a:pt x="2206" y="4186"/>
                  </a:cubicBezTo>
                  <a:cubicBezTo>
                    <a:pt x="3258" y="4186"/>
                    <a:pt x="4286" y="3259"/>
                    <a:pt x="4286" y="2106"/>
                  </a:cubicBezTo>
                  <a:cubicBezTo>
                    <a:pt x="4186" y="953"/>
                    <a:pt x="3359" y="1"/>
                    <a:pt x="22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59"/>
            <p:cNvSpPr/>
            <p:nvPr/>
          </p:nvSpPr>
          <p:spPr>
            <a:xfrm>
              <a:off x="3985754" y="1615346"/>
              <a:ext cx="39378" cy="29898"/>
            </a:xfrm>
            <a:custGeom>
              <a:rect b="b" l="l" r="r" t="t"/>
              <a:pathLst>
                <a:path extrusionOk="0" h="1580" w="2081">
                  <a:moveTo>
                    <a:pt x="1053" y="1"/>
                  </a:moveTo>
                  <a:cubicBezTo>
                    <a:pt x="0" y="1"/>
                    <a:pt x="0" y="1580"/>
                    <a:pt x="1053" y="1580"/>
                  </a:cubicBezTo>
                  <a:cubicBezTo>
                    <a:pt x="2080" y="1580"/>
                    <a:pt x="2080" y="1"/>
                    <a:pt x="10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4" name="Google Shape;374;p59"/>
          <p:cNvSpPr txBox="1"/>
          <p:nvPr>
            <p:ph idx="1" type="subTitle"/>
          </p:nvPr>
        </p:nvSpPr>
        <p:spPr>
          <a:xfrm>
            <a:off x="1379075" y="3084605"/>
            <a:ext cx="2371800" cy="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75" name="Google Shape;375;p59"/>
          <p:cNvSpPr txBox="1"/>
          <p:nvPr>
            <p:ph idx="2" type="subTitle"/>
          </p:nvPr>
        </p:nvSpPr>
        <p:spPr>
          <a:xfrm>
            <a:off x="5391200" y="3084606"/>
            <a:ext cx="2371800" cy="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76" name="Google Shape;376;p59"/>
          <p:cNvSpPr/>
          <p:nvPr/>
        </p:nvSpPr>
        <p:spPr>
          <a:xfrm>
            <a:off x="3757049" y="4494946"/>
            <a:ext cx="1629891" cy="217696"/>
          </a:xfrm>
          <a:custGeom>
            <a:rect b="b" l="l" r="r" t="t"/>
            <a:pathLst>
              <a:path extrusionOk="0" h="7463" w="55866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59"/>
          <p:cNvSpPr txBox="1"/>
          <p:nvPr>
            <p:ph type="title"/>
          </p:nvPr>
        </p:nvSpPr>
        <p:spPr>
          <a:xfrm>
            <a:off x="1276350" y="2638425"/>
            <a:ext cx="25812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78" name="Google Shape;378;p59"/>
          <p:cNvSpPr txBox="1"/>
          <p:nvPr>
            <p:ph idx="3" type="title"/>
          </p:nvPr>
        </p:nvSpPr>
        <p:spPr>
          <a:xfrm>
            <a:off x="5286375" y="2638425"/>
            <a:ext cx="25812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oogle Shape;380;p60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381" name="Google Shape;381;p60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1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60"/>
            <p:cNvSpPr/>
            <p:nvPr/>
          </p:nvSpPr>
          <p:spPr>
            <a:xfrm flipH="1" rot="10800000">
              <a:off x="694692" y="580875"/>
              <a:ext cx="7754700" cy="39816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60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60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5" name="Google Shape;385;p60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386" name="Google Shape;386;p60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7" name="Google Shape;387;p60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388" name="Google Shape;388;p60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60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90" name="Google Shape;390;p60"/>
          <p:cNvSpPr txBox="1"/>
          <p:nvPr>
            <p:ph type="title"/>
          </p:nvPr>
        </p:nvSpPr>
        <p:spPr>
          <a:xfrm>
            <a:off x="2046600" y="1414500"/>
            <a:ext cx="50508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9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2" name="Google Shape;392;p61"/>
          <p:cNvGrpSpPr/>
          <p:nvPr/>
        </p:nvGrpSpPr>
        <p:grpSpPr>
          <a:xfrm flipH="1" rot="10800000">
            <a:off x="-9513" y="-6"/>
            <a:ext cx="9177947" cy="5143519"/>
            <a:chOff x="-9513" y="-6"/>
            <a:chExt cx="9177947" cy="5143519"/>
          </a:xfrm>
        </p:grpSpPr>
        <p:sp>
          <p:nvSpPr>
            <p:cNvPr id="393" name="Google Shape;393;p61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61"/>
            <p:cNvSpPr/>
            <p:nvPr/>
          </p:nvSpPr>
          <p:spPr>
            <a:xfrm>
              <a:off x="7132742" y="2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19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61"/>
            <p:cNvSpPr/>
            <p:nvPr/>
          </p:nvSpPr>
          <p:spPr>
            <a:xfrm>
              <a:off x="6426313" y="-6"/>
              <a:ext cx="1250789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19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61"/>
            <p:cNvSpPr/>
            <p:nvPr/>
          </p:nvSpPr>
          <p:spPr>
            <a:xfrm>
              <a:off x="743298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19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61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19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61"/>
            <p:cNvSpPr/>
            <p:nvPr/>
          </p:nvSpPr>
          <p:spPr>
            <a:xfrm rot="10800000">
              <a:off x="-9513" y="2774418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19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61"/>
            <p:cNvSpPr/>
            <p:nvPr/>
          </p:nvSpPr>
          <p:spPr>
            <a:xfrm>
              <a:off x="7972352" y="13811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19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0" name="Google Shape;400;p61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401" name="Google Shape;401;p61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2" name="Google Shape;402;p61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03" name="Google Shape;403;p61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" name="Google Shape;404;p61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05" name="Google Shape;405;p61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06" name="Google Shape;406;p61"/>
          <p:cNvGrpSpPr/>
          <p:nvPr/>
        </p:nvGrpSpPr>
        <p:grpSpPr>
          <a:xfrm flipH="1" rot="-338429">
            <a:off x="7684113" y="462658"/>
            <a:ext cx="1474192" cy="2698474"/>
            <a:chOff x="365695" y="228600"/>
            <a:chExt cx="1473983" cy="2698089"/>
          </a:xfrm>
        </p:grpSpPr>
        <p:grpSp>
          <p:nvGrpSpPr>
            <p:cNvPr id="407" name="Google Shape;407;p61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408" name="Google Shape;408;p61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61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10" name="Google Shape;410;p61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2"/>
          <p:cNvSpPr txBox="1"/>
          <p:nvPr>
            <p:ph type="ctrTitle"/>
          </p:nvPr>
        </p:nvSpPr>
        <p:spPr>
          <a:xfrm>
            <a:off x="712850" y="539500"/>
            <a:ext cx="4278300" cy="11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2"/>
        </a:solidFill>
      </p:bgPr>
    </p:bg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63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415" name="Google Shape;415;p63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1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63"/>
            <p:cNvSpPr/>
            <p:nvPr/>
          </p:nvSpPr>
          <p:spPr>
            <a:xfrm flipH="1" rot="10800000">
              <a:off x="694692" y="580875"/>
              <a:ext cx="7754700" cy="39816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63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63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9" name="Google Shape;419;p63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420" name="Google Shape;420;p6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21" name="Google Shape;421;p6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22" name="Google Shape;422;p6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6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24" name="Google Shape;424;p63"/>
          <p:cNvSpPr/>
          <p:nvPr/>
        </p:nvSpPr>
        <p:spPr>
          <a:xfrm flipH="1" rot="10800000">
            <a:off x="6388800" y="3636168"/>
            <a:ext cx="1611114" cy="1209957"/>
          </a:xfrm>
          <a:custGeom>
            <a:rect b="b" l="l" r="r" t="t"/>
            <a:pathLst>
              <a:path extrusionOk="0" h="18394" w="22809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63"/>
          <p:cNvSpPr/>
          <p:nvPr/>
        </p:nvSpPr>
        <p:spPr>
          <a:xfrm flipH="1" rot="10800000">
            <a:off x="5778850" y="3842942"/>
            <a:ext cx="1348069" cy="1004358"/>
          </a:xfrm>
          <a:custGeom>
            <a:rect b="b" l="l" r="r" t="t"/>
            <a:pathLst>
              <a:path extrusionOk="0" h="18394" w="22809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63"/>
          <p:cNvSpPr txBox="1"/>
          <p:nvPr>
            <p:ph hasCustomPrompt="1" type="title"/>
          </p:nvPr>
        </p:nvSpPr>
        <p:spPr>
          <a:xfrm>
            <a:off x="1057200" y="1106125"/>
            <a:ext cx="7029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7" name="Google Shape;427;p63"/>
          <p:cNvSpPr txBox="1"/>
          <p:nvPr>
            <p:ph idx="1" type="subTitle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">
    <p:bg>
      <p:bgPr>
        <a:solidFill>
          <a:schemeClr val="accent2"/>
        </a:solidFill>
      </p:bgPr>
    </p:bg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4"/>
          <p:cNvSpPr txBox="1"/>
          <p:nvPr>
            <p:ph type="ctrTitle"/>
          </p:nvPr>
        </p:nvSpPr>
        <p:spPr>
          <a:xfrm>
            <a:off x="722350" y="685800"/>
            <a:ext cx="37026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30" name="Google Shape;430;p64"/>
          <p:cNvSpPr txBox="1"/>
          <p:nvPr>
            <p:ph idx="1" type="subTitle"/>
          </p:nvPr>
        </p:nvSpPr>
        <p:spPr>
          <a:xfrm>
            <a:off x="722350" y="1653025"/>
            <a:ext cx="3702600" cy="13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1" name="Google Shape;431;p64"/>
          <p:cNvSpPr txBox="1"/>
          <p:nvPr/>
        </p:nvSpPr>
        <p:spPr>
          <a:xfrm>
            <a:off x="722350" y="2991025"/>
            <a:ext cx="3148500" cy="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b="1" i="0" lang="en" sz="1200" u="none" cap="none" strike="noStrike">
                <a:solidFill>
                  <a:schemeClr val="accent5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200" u="none" cap="none" strike="noStrik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b="1" i="0" lang="en" sz="1200" u="none" cap="none" strike="noStrike">
                <a:solidFill>
                  <a:schemeClr val="accent5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200" u="none" cap="none" strike="noStrik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b="1" i="0" lang="en" sz="1200" u="none" cap="none" strike="noStrike">
                <a:solidFill>
                  <a:schemeClr val="accent5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n" sz="1200" u="none" cap="none" strike="noStrik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b="1" i="0" sz="1200" u="none" cap="none" strike="noStrike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accent2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7"/>
          <p:cNvSpPr txBox="1"/>
          <p:nvPr>
            <p:ph idx="1" type="body"/>
          </p:nvPr>
        </p:nvSpPr>
        <p:spPr>
          <a:xfrm>
            <a:off x="722375" y="1104850"/>
            <a:ext cx="7699200" cy="3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1" name="Google Shape;101;p47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02" name="Google Shape;102;p47"/>
          <p:cNvGrpSpPr/>
          <p:nvPr/>
        </p:nvGrpSpPr>
        <p:grpSpPr>
          <a:xfrm>
            <a:off x="8264864" y="2136847"/>
            <a:ext cx="1179753" cy="2854242"/>
            <a:chOff x="7907551" y="-114309"/>
            <a:chExt cx="1908059" cy="4616273"/>
          </a:xfrm>
        </p:grpSpPr>
        <p:sp>
          <p:nvSpPr>
            <p:cNvPr id="103" name="Google Shape;103;p47"/>
            <p:cNvSpPr/>
            <p:nvPr/>
          </p:nvSpPr>
          <p:spPr>
            <a:xfrm>
              <a:off x="8606186" y="3608365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47"/>
            <p:cNvSpPr/>
            <p:nvPr/>
          </p:nvSpPr>
          <p:spPr>
            <a:xfrm>
              <a:off x="8566430" y="3568608"/>
              <a:ext cx="79551" cy="562883"/>
            </a:xfrm>
            <a:custGeom>
              <a:rect b="b" l="l" r="r" t="t"/>
              <a:pathLst>
                <a:path extrusionOk="0" h="14470" w="2045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47"/>
            <p:cNvSpPr/>
            <p:nvPr/>
          </p:nvSpPr>
          <p:spPr>
            <a:xfrm>
              <a:off x="8798589" y="3873900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47"/>
            <p:cNvSpPr/>
            <p:nvPr/>
          </p:nvSpPr>
          <p:spPr>
            <a:xfrm>
              <a:off x="8758832" y="3834144"/>
              <a:ext cx="79551" cy="562883"/>
            </a:xfrm>
            <a:custGeom>
              <a:rect b="b" l="l" r="r" t="t"/>
              <a:pathLst>
                <a:path extrusionOk="0" h="14470" w="2045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47"/>
            <p:cNvSpPr/>
            <p:nvPr/>
          </p:nvSpPr>
          <p:spPr>
            <a:xfrm>
              <a:off x="7907551" y="-114309"/>
              <a:ext cx="1238654" cy="3139619"/>
            </a:xfrm>
            <a:custGeom>
              <a:rect b="b" l="l" r="r" t="t"/>
              <a:pathLst>
                <a:path extrusionOk="0" h="80710" w="31842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47"/>
            <p:cNvSpPr/>
            <p:nvPr/>
          </p:nvSpPr>
          <p:spPr>
            <a:xfrm>
              <a:off x="8119015" y="89647"/>
              <a:ext cx="596298" cy="2776176"/>
            </a:xfrm>
            <a:custGeom>
              <a:rect b="b" l="l" r="r" t="t"/>
              <a:pathLst>
                <a:path extrusionOk="0" h="71367" w="15329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47"/>
            <p:cNvSpPr/>
            <p:nvPr/>
          </p:nvSpPr>
          <p:spPr>
            <a:xfrm>
              <a:off x="8424307" y="938692"/>
              <a:ext cx="111332" cy="318046"/>
            </a:xfrm>
            <a:custGeom>
              <a:rect b="b" l="l" r="r" t="t"/>
              <a:pathLst>
                <a:path extrusionOk="0" h="8176" w="2862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47"/>
            <p:cNvSpPr/>
            <p:nvPr/>
          </p:nvSpPr>
          <p:spPr>
            <a:xfrm>
              <a:off x="8788417" y="298310"/>
              <a:ext cx="1027193" cy="2682583"/>
            </a:xfrm>
            <a:custGeom>
              <a:rect b="b" l="l" r="r" t="t"/>
              <a:pathLst>
                <a:path extrusionOk="0" h="68961" w="26406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47"/>
            <p:cNvSpPr/>
            <p:nvPr/>
          </p:nvSpPr>
          <p:spPr>
            <a:xfrm>
              <a:off x="9179562" y="495109"/>
              <a:ext cx="410278" cy="2370722"/>
            </a:xfrm>
            <a:custGeom>
              <a:rect b="b" l="l" r="r" t="t"/>
              <a:pathLst>
                <a:path extrusionOk="0" h="60944" w="10547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47"/>
            <p:cNvSpPr/>
            <p:nvPr/>
          </p:nvSpPr>
          <p:spPr>
            <a:xfrm>
              <a:off x="9476919" y="1275805"/>
              <a:ext cx="179718" cy="225815"/>
            </a:xfrm>
            <a:custGeom>
              <a:rect b="b" l="l" r="r" t="t"/>
              <a:pathLst>
                <a:path extrusionOk="0" h="5805" w="462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47"/>
            <p:cNvSpPr/>
            <p:nvPr/>
          </p:nvSpPr>
          <p:spPr>
            <a:xfrm>
              <a:off x="8106294" y="2865830"/>
              <a:ext cx="1510565" cy="1636134"/>
            </a:xfrm>
            <a:custGeom>
              <a:rect b="b" l="l" r="r" t="t"/>
              <a:pathLst>
                <a:path extrusionOk="0" h="42060" w="38832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47"/>
            <p:cNvSpPr/>
            <p:nvPr/>
          </p:nvSpPr>
          <p:spPr>
            <a:xfrm>
              <a:off x="8522881" y="3144086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47"/>
            <p:cNvSpPr/>
            <p:nvPr/>
          </p:nvSpPr>
          <p:spPr>
            <a:xfrm>
              <a:off x="8483163" y="3104329"/>
              <a:ext cx="79512" cy="562883"/>
            </a:xfrm>
            <a:custGeom>
              <a:rect b="b" l="l" r="r" t="t"/>
              <a:pathLst>
                <a:path extrusionOk="0" h="14470" w="2044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47"/>
            <p:cNvSpPr/>
            <p:nvPr/>
          </p:nvSpPr>
          <p:spPr>
            <a:xfrm>
              <a:off x="9139845" y="3031196"/>
              <a:ext cx="79512" cy="564478"/>
            </a:xfrm>
            <a:custGeom>
              <a:rect b="b" l="l" r="r" t="t"/>
              <a:pathLst>
                <a:path extrusionOk="0" h="14511" w="2044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47"/>
            <p:cNvSpPr/>
            <p:nvPr/>
          </p:nvSpPr>
          <p:spPr>
            <a:xfrm>
              <a:off x="8993540" y="3323729"/>
              <a:ext cx="79551" cy="562922"/>
            </a:xfrm>
            <a:custGeom>
              <a:rect b="b" l="l" r="r" t="t"/>
              <a:pathLst>
                <a:path extrusionOk="0" h="14471" w="2045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47"/>
            <p:cNvSpPr/>
            <p:nvPr/>
          </p:nvSpPr>
          <p:spPr>
            <a:xfrm>
              <a:off x="9165286" y="3733975"/>
              <a:ext cx="79512" cy="569263"/>
            </a:xfrm>
            <a:custGeom>
              <a:rect b="b" l="l" r="r" t="t"/>
              <a:pathLst>
                <a:path extrusionOk="0" h="14634" w="2044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47"/>
          <p:cNvSpPr/>
          <p:nvPr/>
        </p:nvSpPr>
        <p:spPr>
          <a:xfrm>
            <a:off x="806725" y="4675051"/>
            <a:ext cx="1832405" cy="244805"/>
          </a:xfrm>
          <a:custGeom>
            <a:rect b="b" l="l" r="r" t="t"/>
            <a:pathLst>
              <a:path extrusionOk="0" h="7463" w="55866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0" name="Google Shape;120;p47"/>
          <p:cNvCxnSpPr/>
          <p:nvPr/>
        </p:nvCxnSpPr>
        <p:spPr>
          <a:xfrm rot="10800000">
            <a:off x="7381950" y="4895850"/>
            <a:ext cx="11334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bg>
      <p:bgPr>
        <a:solidFill>
          <a:schemeClr val="accent2"/>
        </a:solidFill>
      </p:bgPr>
    </p:bg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4" name="Google Shape;434;p68"/>
          <p:cNvCxnSpPr/>
          <p:nvPr/>
        </p:nvCxnSpPr>
        <p:spPr>
          <a:xfrm rot="10800000">
            <a:off x="447750" y="4895850"/>
            <a:ext cx="11334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35" name="Google Shape;435;p68"/>
          <p:cNvGrpSpPr/>
          <p:nvPr/>
        </p:nvGrpSpPr>
        <p:grpSpPr>
          <a:xfrm flipH="1">
            <a:off x="-47478" y="2136847"/>
            <a:ext cx="1179753" cy="2854242"/>
            <a:chOff x="7907551" y="-114309"/>
            <a:chExt cx="1908059" cy="4616273"/>
          </a:xfrm>
        </p:grpSpPr>
        <p:sp>
          <p:nvSpPr>
            <p:cNvPr id="436" name="Google Shape;436;p68"/>
            <p:cNvSpPr/>
            <p:nvPr/>
          </p:nvSpPr>
          <p:spPr>
            <a:xfrm>
              <a:off x="8606186" y="3608365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68"/>
            <p:cNvSpPr/>
            <p:nvPr/>
          </p:nvSpPr>
          <p:spPr>
            <a:xfrm>
              <a:off x="8566430" y="3568608"/>
              <a:ext cx="79551" cy="562883"/>
            </a:xfrm>
            <a:custGeom>
              <a:rect b="b" l="l" r="r" t="t"/>
              <a:pathLst>
                <a:path extrusionOk="0" h="14470" w="2045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68"/>
            <p:cNvSpPr/>
            <p:nvPr/>
          </p:nvSpPr>
          <p:spPr>
            <a:xfrm>
              <a:off x="8798589" y="3873900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68"/>
            <p:cNvSpPr/>
            <p:nvPr/>
          </p:nvSpPr>
          <p:spPr>
            <a:xfrm>
              <a:off x="8758832" y="3834144"/>
              <a:ext cx="79551" cy="562883"/>
            </a:xfrm>
            <a:custGeom>
              <a:rect b="b" l="l" r="r" t="t"/>
              <a:pathLst>
                <a:path extrusionOk="0" h="14470" w="2045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68"/>
            <p:cNvSpPr/>
            <p:nvPr/>
          </p:nvSpPr>
          <p:spPr>
            <a:xfrm>
              <a:off x="7907551" y="-114309"/>
              <a:ext cx="1238654" cy="3139619"/>
            </a:xfrm>
            <a:custGeom>
              <a:rect b="b" l="l" r="r" t="t"/>
              <a:pathLst>
                <a:path extrusionOk="0" h="80710" w="31842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68"/>
            <p:cNvSpPr/>
            <p:nvPr/>
          </p:nvSpPr>
          <p:spPr>
            <a:xfrm>
              <a:off x="8119015" y="89647"/>
              <a:ext cx="596298" cy="2776176"/>
            </a:xfrm>
            <a:custGeom>
              <a:rect b="b" l="l" r="r" t="t"/>
              <a:pathLst>
                <a:path extrusionOk="0" h="71367" w="15329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68"/>
            <p:cNvSpPr/>
            <p:nvPr/>
          </p:nvSpPr>
          <p:spPr>
            <a:xfrm>
              <a:off x="8424307" y="938692"/>
              <a:ext cx="111332" cy="318046"/>
            </a:xfrm>
            <a:custGeom>
              <a:rect b="b" l="l" r="r" t="t"/>
              <a:pathLst>
                <a:path extrusionOk="0" h="8176" w="2862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68"/>
            <p:cNvSpPr/>
            <p:nvPr/>
          </p:nvSpPr>
          <p:spPr>
            <a:xfrm>
              <a:off x="8788417" y="298310"/>
              <a:ext cx="1027193" cy="2682583"/>
            </a:xfrm>
            <a:custGeom>
              <a:rect b="b" l="l" r="r" t="t"/>
              <a:pathLst>
                <a:path extrusionOk="0" h="68961" w="26406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68"/>
            <p:cNvSpPr/>
            <p:nvPr/>
          </p:nvSpPr>
          <p:spPr>
            <a:xfrm>
              <a:off x="9179562" y="495109"/>
              <a:ext cx="410278" cy="2370722"/>
            </a:xfrm>
            <a:custGeom>
              <a:rect b="b" l="l" r="r" t="t"/>
              <a:pathLst>
                <a:path extrusionOk="0" h="60944" w="10547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68"/>
            <p:cNvSpPr/>
            <p:nvPr/>
          </p:nvSpPr>
          <p:spPr>
            <a:xfrm>
              <a:off x="9476919" y="1275805"/>
              <a:ext cx="179718" cy="225815"/>
            </a:xfrm>
            <a:custGeom>
              <a:rect b="b" l="l" r="r" t="t"/>
              <a:pathLst>
                <a:path extrusionOk="0" h="5805" w="462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68"/>
            <p:cNvSpPr/>
            <p:nvPr/>
          </p:nvSpPr>
          <p:spPr>
            <a:xfrm>
              <a:off x="8106294" y="2865830"/>
              <a:ext cx="1510565" cy="1636134"/>
            </a:xfrm>
            <a:custGeom>
              <a:rect b="b" l="l" r="r" t="t"/>
              <a:pathLst>
                <a:path extrusionOk="0" h="42060" w="38832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68"/>
            <p:cNvSpPr/>
            <p:nvPr/>
          </p:nvSpPr>
          <p:spPr>
            <a:xfrm>
              <a:off x="8522881" y="3144086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68"/>
            <p:cNvSpPr/>
            <p:nvPr/>
          </p:nvSpPr>
          <p:spPr>
            <a:xfrm>
              <a:off x="8483163" y="3104329"/>
              <a:ext cx="79512" cy="562883"/>
            </a:xfrm>
            <a:custGeom>
              <a:rect b="b" l="l" r="r" t="t"/>
              <a:pathLst>
                <a:path extrusionOk="0" h="14470" w="2044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68"/>
            <p:cNvSpPr/>
            <p:nvPr/>
          </p:nvSpPr>
          <p:spPr>
            <a:xfrm>
              <a:off x="9139845" y="3031196"/>
              <a:ext cx="79512" cy="564478"/>
            </a:xfrm>
            <a:custGeom>
              <a:rect b="b" l="l" r="r" t="t"/>
              <a:pathLst>
                <a:path extrusionOk="0" h="14511" w="2044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68"/>
            <p:cNvSpPr/>
            <p:nvPr/>
          </p:nvSpPr>
          <p:spPr>
            <a:xfrm>
              <a:off x="8993540" y="3323729"/>
              <a:ext cx="79551" cy="562922"/>
            </a:xfrm>
            <a:custGeom>
              <a:rect b="b" l="l" r="r" t="t"/>
              <a:pathLst>
                <a:path extrusionOk="0" h="14471" w="2045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68"/>
            <p:cNvSpPr/>
            <p:nvPr/>
          </p:nvSpPr>
          <p:spPr>
            <a:xfrm>
              <a:off x="9165286" y="3733975"/>
              <a:ext cx="79512" cy="569263"/>
            </a:xfrm>
            <a:custGeom>
              <a:rect b="b" l="l" r="r" t="t"/>
              <a:pathLst>
                <a:path extrusionOk="0" h="14634" w="2044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2" name="Google Shape;452;p68"/>
          <p:cNvSpPr/>
          <p:nvPr/>
        </p:nvSpPr>
        <p:spPr>
          <a:xfrm flipH="1">
            <a:off x="6758010" y="4675051"/>
            <a:ext cx="1832405" cy="244805"/>
          </a:xfrm>
          <a:custGeom>
            <a:rect b="b" l="l" r="r" t="t"/>
            <a:pathLst>
              <a:path extrusionOk="0" h="7463" w="55866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3" name="Google Shape;453;p68"/>
          <p:cNvGrpSpPr/>
          <p:nvPr/>
        </p:nvGrpSpPr>
        <p:grpSpPr>
          <a:xfrm flipH="1">
            <a:off x="8014661" y="457200"/>
            <a:ext cx="1473983" cy="2698089"/>
            <a:chOff x="365695" y="228600"/>
            <a:chExt cx="1473983" cy="2698089"/>
          </a:xfrm>
        </p:grpSpPr>
        <p:grpSp>
          <p:nvGrpSpPr>
            <p:cNvPr id="454" name="Google Shape;454;p68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455" name="Google Shape;455;p68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68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57" name="Google Shape;457;p68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_1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9" name="Google Shape;459;p69"/>
          <p:cNvGrpSpPr/>
          <p:nvPr/>
        </p:nvGrpSpPr>
        <p:grpSpPr>
          <a:xfrm flipH="1">
            <a:off x="-24431" y="-6"/>
            <a:ext cx="9169628" cy="5143519"/>
            <a:chOff x="-1204" y="-6"/>
            <a:chExt cx="9169628" cy="5143519"/>
          </a:xfrm>
        </p:grpSpPr>
        <p:sp>
          <p:nvSpPr>
            <p:cNvPr id="460" name="Google Shape;460;p69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69"/>
            <p:cNvSpPr/>
            <p:nvPr/>
          </p:nvSpPr>
          <p:spPr>
            <a:xfrm>
              <a:off x="7144668" y="0"/>
              <a:ext cx="1600279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19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69"/>
            <p:cNvSpPr/>
            <p:nvPr/>
          </p:nvSpPr>
          <p:spPr>
            <a:xfrm>
              <a:off x="6578703" y="-6"/>
              <a:ext cx="1250846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19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69"/>
            <p:cNvSpPr/>
            <p:nvPr/>
          </p:nvSpPr>
          <p:spPr>
            <a:xfrm>
              <a:off x="743289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19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69"/>
            <p:cNvSpPr/>
            <p:nvPr/>
          </p:nvSpPr>
          <p:spPr>
            <a:xfrm rot="10800000">
              <a:off x="-1204" y="3670093"/>
              <a:ext cx="1135497" cy="1067007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19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69"/>
            <p:cNvSpPr/>
            <p:nvPr/>
          </p:nvSpPr>
          <p:spPr>
            <a:xfrm>
              <a:off x="7972342" y="12287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19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6" name="Google Shape;466;p69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467" name="Google Shape;467;p69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68" name="Google Shape;468;p69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69" name="Google Shape;469;p69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69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71" name="Google Shape;471;p69"/>
          <p:cNvGrpSpPr/>
          <p:nvPr/>
        </p:nvGrpSpPr>
        <p:grpSpPr>
          <a:xfrm rot="-1102275">
            <a:off x="239301" y="2899434"/>
            <a:ext cx="541146" cy="2225370"/>
            <a:chOff x="871338" y="1945155"/>
            <a:chExt cx="247109" cy="1016148"/>
          </a:xfrm>
        </p:grpSpPr>
        <p:sp>
          <p:nvSpPr>
            <p:cNvPr id="472" name="Google Shape;472;p69"/>
            <p:cNvSpPr/>
            <p:nvPr/>
          </p:nvSpPr>
          <p:spPr>
            <a:xfrm>
              <a:off x="1017893" y="2858365"/>
              <a:ext cx="100554" cy="102938"/>
            </a:xfrm>
            <a:custGeom>
              <a:rect b="b" l="l" r="r" t="t"/>
              <a:pathLst>
                <a:path extrusionOk="0" h="5440" w="5314">
                  <a:moveTo>
                    <a:pt x="2707" y="0"/>
                  </a:moveTo>
                  <a:cubicBezTo>
                    <a:pt x="1253" y="0"/>
                    <a:pt x="0" y="1254"/>
                    <a:pt x="0" y="2707"/>
                  </a:cubicBezTo>
                  <a:cubicBezTo>
                    <a:pt x="0" y="4186"/>
                    <a:pt x="1253" y="5439"/>
                    <a:pt x="2707" y="5439"/>
                  </a:cubicBezTo>
                  <a:cubicBezTo>
                    <a:pt x="4161" y="5439"/>
                    <a:pt x="5314" y="4186"/>
                    <a:pt x="5314" y="2707"/>
                  </a:cubicBezTo>
                  <a:cubicBezTo>
                    <a:pt x="5314" y="1254"/>
                    <a:pt x="4161" y="0"/>
                    <a:pt x="2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69"/>
            <p:cNvSpPr/>
            <p:nvPr/>
          </p:nvSpPr>
          <p:spPr>
            <a:xfrm>
              <a:off x="871338" y="2075844"/>
              <a:ext cx="215338" cy="853670"/>
            </a:xfrm>
            <a:custGeom>
              <a:rect b="b" l="l" r="r" t="t"/>
              <a:pathLst>
                <a:path extrusionOk="0" h="45114" w="11380">
                  <a:moveTo>
                    <a:pt x="6066" y="1"/>
                  </a:moveTo>
                  <a:cubicBezTo>
                    <a:pt x="2206" y="5640"/>
                    <a:pt x="1" y="12332"/>
                    <a:pt x="1" y="19625"/>
                  </a:cubicBezTo>
                  <a:cubicBezTo>
                    <a:pt x="1" y="29650"/>
                    <a:pt x="4287" y="38748"/>
                    <a:pt x="11079" y="45114"/>
                  </a:cubicBezTo>
                  <a:lnTo>
                    <a:pt x="11379" y="44813"/>
                  </a:lnTo>
                  <a:cubicBezTo>
                    <a:pt x="4612" y="38547"/>
                    <a:pt x="427" y="29550"/>
                    <a:pt x="427" y="19625"/>
                  </a:cubicBezTo>
                  <a:cubicBezTo>
                    <a:pt x="427" y="12432"/>
                    <a:pt x="2607" y="5740"/>
                    <a:pt x="6367" y="201"/>
                  </a:cubicBezTo>
                  <a:lnTo>
                    <a:pt x="60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69"/>
            <p:cNvSpPr/>
            <p:nvPr/>
          </p:nvSpPr>
          <p:spPr>
            <a:xfrm>
              <a:off x="1051083" y="1945155"/>
              <a:ext cx="67364" cy="51242"/>
            </a:xfrm>
            <a:custGeom>
              <a:rect b="b" l="l" r="r" t="t"/>
              <a:pathLst>
                <a:path extrusionOk="0" h="2708" w="3560">
                  <a:moveTo>
                    <a:pt x="1780" y="1"/>
                  </a:moveTo>
                  <a:cubicBezTo>
                    <a:pt x="1" y="1"/>
                    <a:pt x="1" y="2708"/>
                    <a:pt x="1780" y="2708"/>
                  </a:cubicBezTo>
                  <a:cubicBezTo>
                    <a:pt x="3459" y="2708"/>
                    <a:pt x="3560" y="1"/>
                    <a:pt x="17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5" name="Google Shape;475;p69"/>
          <p:cNvSpPr/>
          <p:nvPr/>
        </p:nvSpPr>
        <p:spPr>
          <a:xfrm>
            <a:off x="7683774" y="926546"/>
            <a:ext cx="1629891" cy="217696"/>
          </a:xfrm>
          <a:custGeom>
            <a:rect b="b" l="l" r="r" t="t"/>
            <a:pathLst>
              <a:path extrusionOk="0" h="7463" w="55866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MAIN_POINT_1">
    <p:bg>
      <p:bgPr>
        <a:solidFill>
          <a:schemeClr val="accent2"/>
        </a:solidFill>
      </p:bgPr>
    </p:bg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7" name="Google Shape;477;p70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478" name="Google Shape;478;p70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1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70"/>
            <p:cNvSpPr/>
            <p:nvPr/>
          </p:nvSpPr>
          <p:spPr>
            <a:xfrm flipH="1" rot="10800000">
              <a:off x="694692" y="580875"/>
              <a:ext cx="7754700" cy="39816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70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70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70"/>
            <p:cNvSpPr/>
            <p:nvPr/>
          </p:nvSpPr>
          <p:spPr>
            <a:xfrm rot="10800000">
              <a:off x="5767286" y="3636168"/>
              <a:ext cx="1611114" cy="1209957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70"/>
            <p:cNvSpPr/>
            <p:nvPr/>
          </p:nvSpPr>
          <p:spPr>
            <a:xfrm rot="10800000">
              <a:off x="6640281" y="3842942"/>
              <a:ext cx="1348069" cy="1004358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4" name="Google Shape;484;p70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485" name="Google Shape;485;p70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86" name="Google Shape;486;p70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87" name="Google Shape;487;p70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70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3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48"/>
          <p:cNvGrpSpPr/>
          <p:nvPr/>
        </p:nvGrpSpPr>
        <p:grpSpPr>
          <a:xfrm>
            <a:off x="-9513" y="-6"/>
            <a:ext cx="9177947" cy="5143519"/>
            <a:chOff x="-9513" y="-6"/>
            <a:chExt cx="9177947" cy="5143519"/>
          </a:xfrm>
        </p:grpSpPr>
        <p:sp>
          <p:nvSpPr>
            <p:cNvPr id="123" name="Google Shape;123;p48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48"/>
            <p:cNvSpPr/>
            <p:nvPr/>
          </p:nvSpPr>
          <p:spPr>
            <a:xfrm flipH="1">
              <a:off x="109125" y="2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19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48"/>
            <p:cNvSpPr/>
            <p:nvPr/>
          </p:nvSpPr>
          <p:spPr>
            <a:xfrm flipH="1">
              <a:off x="1100819" y="-6"/>
              <a:ext cx="1250789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19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48"/>
            <p:cNvSpPr/>
            <p:nvPr/>
          </p:nvSpPr>
          <p:spPr>
            <a:xfrm flipH="1">
              <a:off x="6750722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19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48"/>
            <p:cNvSpPr/>
            <p:nvPr/>
          </p:nvSpPr>
          <p:spPr>
            <a:xfrm flipH="1" rot="10800000">
              <a:off x="8024650" y="24328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19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48"/>
            <p:cNvSpPr/>
            <p:nvPr/>
          </p:nvSpPr>
          <p:spPr>
            <a:xfrm flipH="1" rot="10800000">
              <a:off x="8024650" y="259818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19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48"/>
            <p:cNvSpPr/>
            <p:nvPr/>
          </p:nvSpPr>
          <p:spPr>
            <a:xfrm flipH="1">
              <a:off x="-9513" y="26003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19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" name="Google Shape;130;p48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131" name="Google Shape;131;p48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2" name="Google Shape;132;p48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33" name="Google Shape;133;p48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48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5" name="Google Shape;135;p48"/>
          <p:cNvSpPr txBox="1"/>
          <p:nvPr>
            <p:ph idx="1" type="subTitle"/>
          </p:nvPr>
        </p:nvSpPr>
        <p:spPr>
          <a:xfrm>
            <a:off x="1454213" y="2117745"/>
            <a:ext cx="236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36" name="Google Shape;136;p48"/>
          <p:cNvSpPr txBox="1"/>
          <p:nvPr>
            <p:ph idx="2" type="subTitle"/>
          </p:nvPr>
        </p:nvSpPr>
        <p:spPr>
          <a:xfrm>
            <a:off x="5322225" y="2127834"/>
            <a:ext cx="236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37" name="Google Shape;137;p48"/>
          <p:cNvSpPr txBox="1"/>
          <p:nvPr>
            <p:ph type="title"/>
          </p:nvPr>
        </p:nvSpPr>
        <p:spPr>
          <a:xfrm>
            <a:off x="2270363" y="1392503"/>
            <a:ext cx="7353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8" name="Google Shape;138;p48"/>
          <p:cNvSpPr txBox="1"/>
          <p:nvPr>
            <p:ph idx="3" type="title"/>
          </p:nvPr>
        </p:nvSpPr>
        <p:spPr>
          <a:xfrm>
            <a:off x="6130262" y="1393328"/>
            <a:ext cx="7353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9" name="Google Shape;139;p48"/>
          <p:cNvSpPr txBox="1"/>
          <p:nvPr>
            <p:ph idx="4" type="subTitle"/>
          </p:nvPr>
        </p:nvSpPr>
        <p:spPr>
          <a:xfrm>
            <a:off x="1009425" y="1809973"/>
            <a:ext cx="32571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140" name="Google Shape;140;p48"/>
          <p:cNvSpPr txBox="1"/>
          <p:nvPr>
            <p:ph idx="5" type="subTitle"/>
          </p:nvPr>
        </p:nvSpPr>
        <p:spPr>
          <a:xfrm>
            <a:off x="4877475" y="1820073"/>
            <a:ext cx="32571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141" name="Google Shape;141;p48"/>
          <p:cNvSpPr txBox="1"/>
          <p:nvPr>
            <p:ph idx="6"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2" name="Google Shape;142;p48"/>
          <p:cNvSpPr txBox="1"/>
          <p:nvPr>
            <p:ph idx="7" type="subTitle"/>
          </p:nvPr>
        </p:nvSpPr>
        <p:spPr>
          <a:xfrm>
            <a:off x="1454213" y="3738095"/>
            <a:ext cx="236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43" name="Google Shape;143;p48"/>
          <p:cNvSpPr txBox="1"/>
          <p:nvPr>
            <p:ph idx="8" type="subTitle"/>
          </p:nvPr>
        </p:nvSpPr>
        <p:spPr>
          <a:xfrm>
            <a:off x="5322225" y="3748184"/>
            <a:ext cx="236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44" name="Google Shape;144;p48"/>
          <p:cNvSpPr txBox="1"/>
          <p:nvPr>
            <p:ph idx="9" type="title"/>
          </p:nvPr>
        </p:nvSpPr>
        <p:spPr>
          <a:xfrm>
            <a:off x="2270363" y="3012853"/>
            <a:ext cx="7353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5" name="Google Shape;145;p48"/>
          <p:cNvSpPr txBox="1"/>
          <p:nvPr>
            <p:ph idx="13" type="title"/>
          </p:nvPr>
        </p:nvSpPr>
        <p:spPr>
          <a:xfrm>
            <a:off x="6130262" y="3013678"/>
            <a:ext cx="7353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6" name="Google Shape;146;p48"/>
          <p:cNvSpPr txBox="1"/>
          <p:nvPr>
            <p:ph idx="14" type="subTitle"/>
          </p:nvPr>
        </p:nvSpPr>
        <p:spPr>
          <a:xfrm>
            <a:off x="1009425" y="3430323"/>
            <a:ext cx="32571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147" name="Google Shape;147;p48"/>
          <p:cNvSpPr txBox="1"/>
          <p:nvPr>
            <p:ph idx="15" type="subTitle"/>
          </p:nvPr>
        </p:nvSpPr>
        <p:spPr>
          <a:xfrm>
            <a:off x="4877475" y="3440423"/>
            <a:ext cx="32571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2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49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150" name="Google Shape;150;p49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1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49"/>
            <p:cNvSpPr/>
            <p:nvPr/>
          </p:nvSpPr>
          <p:spPr>
            <a:xfrm flipH="1" rot="10800000">
              <a:off x="694692" y="580875"/>
              <a:ext cx="7754700" cy="39816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49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49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4" name="Google Shape;154;p49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155" name="Google Shape;155;p49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6" name="Google Shape;156;p49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57" name="Google Shape;157;p49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49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9" name="Google Shape;159;p49"/>
          <p:cNvSpPr txBox="1"/>
          <p:nvPr>
            <p:ph type="ctrTitle"/>
          </p:nvPr>
        </p:nvSpPr>
        <p:spPr>
          <a:xfrm>
            <a:off x="2492100" y="2123475"/>
            <a:ext cx="4159800" cy="1124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60" name="Google Shape;160;p49"/>
          <p:cNvSpPr txBox="1"/>
          <p:nvPr>
            <p:ph idx="1" type="subTitle"/>
          </p:nvPr>
        </p:nvSpPr>
        <p:spPr>
          <a:xfrm>
            <a:off x="2492100" y="3323814"/>
            <a:ext cx="41598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1" name="Google Shape;161;p49"/>
          <p:cNvSpPr txBox="1"/>
          <p:nvPr>
            <p:ph idx="2" type="title"/>
          </p:nvPr>
        </p:nvSpPr>
        <p:spPr>
          <a:xfrm>
            <a:off x="2492100" y="1483386"/>
            <a:ext cx="4159800" cy="7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7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50"/>
          <p:cNvGrpSpPr/>
          <p:nvPr/>
        </p:nvGrpSpPr>
        <p:grpSpPr>
          <a:xfrm>
            <a:off x="-9513" y="-6"/>
            <a:ext cx="9177947" cy="5143519"/>
            <a:chOff x="-9513" y="-6"/>
            <a:chExt cx="9177947" cy="5143519"/>
          </a:xfrm>
        </p:grpSpPr>
        <p:sp>
          <p:nvSpPr>
            <p:cNvPr id="164" name="Google Shape;164;p50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50"/>
            <p:cNvSpPr/>
            <p:nvPr/>
          </p:nvSpPr>
          <p:spPr>
            <a:xfrm>
              <a:off x="7132742" y="2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19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50"/>
            <p:cNvSpPr/>
            <p:nvPr/>
          </p:nvSpPr>
          <p:spPr>
            <a:xfrm>
              <a:off x="6426313" y="-6"/>
              <a:ext cx="1250789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19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50"/>
            <p:cNvSpPr/>
            <p:nvPr/>
          </p:nvSpPr>
          <p:spPr>
            <a:xfrm>
              <a:off x="743298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19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50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19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50"/>
            <p:cNvSpPr/>
            <p:nvPr/>
          </p:nvSpPr>
          <p:spPr>
            <a:xfrm rot="10800000">
              <a:off x="-9513" y="2774418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19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50"/>
            <p:cNvSpPr/>
            <p:nvPr/>
          </p:nvSpPr>
          <p:spPr>
            <a:xfrm>
              <a:off x="7972352" y="13811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19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" name="Google Shape;171;p50"/>
          <p:cNvSpPr txBox="1"/>
          <p:nvPr>
            <p:ph type="ctrTitle"/>
          </p:nvPr>
        </p:nvSpPr>
        <p:spPr>
          <a:xfrm>
            <a:off x="4969070" y="1686150"/>
            <a:ext cx="34410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grpSp>
        <p:nvGrpSpPr>
          <p:cNvPr id="172" name="Google Shape;172;p50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173" name="Google Shape;173;p50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4" name="Google Shape;174;p50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75" name="Google Shape;175;p50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50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77" name="Google Shape;177;p50"/>
          <p:cNvSpPr txBox="1"/>
          <p:nvPr>
            <p:ph idx="1" type="subTitle"/>
          </p:nvPr>
        </p:nvSpPr>
        <p:spPr>
          <a:xfrm>
            <a:off x="4876800" y="2313025"/>
            <a:ext cx="3029100" cy="12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1"/>
          <p:cNvSpPr/>
          <p:nvPr/>
        </p:nvSpPr>
        <p:spPr>
          <a:xfrm>
            <a:off x="319050" y="283350"/>
            <a:ext cx="8505900" cy="4576800"/>
          </a:xfrm>
          <a:prstGeom prst="roundRect">
            <a:avLst>
              <a:gd fmla="val 3396" name="adj"/>
            </a:avLst>
          </a:prstGeom>
          <a:solidFill>
            <a:schemeClr val="accent4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0" name="Google Shape;180;p51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181" name="Google Shape;181;p51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2" name="Google Shape;182;p51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83" name="Google Shape;183;p51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51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85" name="Google Shape;185;p51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86" name="Google Shape;186;p51"/>
          <p:cNvGrpSpPr/>
          <p:nvPr/>
        </p:nvGrpSpPr>
        <p:grpSpPr>
          <a:xfrm flipH="1" rot="-9602805">
            <a:off x="-15912" y="136016"/>
            <a:ext cx="1474184" cy="2698459"/>
            <a:chOff x="365695" y="228600"/>
            <a:chExt cx="1473983" cy="2698089"/>
          </a:xfrm>
        </p:grpSpPr>
        <p:grpSp>
          <p:nvGrpSpPr>
            <p:cNvPr id="187" name="Google Shape;187;p51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88" name="Google Shape;188;p51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51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0" name="Google Shape;190;p51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1" name="Google Shape;191;p51"/>
          <p:cNvGrpSpPr/>
          <p:nvPr/>
        </p:nvGrpSpPr>
        <p:grpSpPr>
          <a:xfrm>
            <a:off x="-9513" y="2"/>
            <a:ext cx="9177947" cy="4737094"/>
            <a:chOff x="-9513" y="2"/>
            <a:chExt cx="9177947" cy="4737094"/>
          </a:xfrm>
        </p:grpSpPr>
        <p:sp>
          <p:nvSpPr>
            <p:cNvPr id="192" name="Google Shape;192;p51"/>
            <p:cNvSpPr/>
            <p:nvPr/>
          </p:nvSpPr>
          <p:spPr>
            <a:xfrm>
              <a:off x="7132742" y="2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19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51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19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51"/>
            <p:cNvSpPr/>
            <p:nvPr/>
          </p:nvSpPr>
          <p:spPr>
            <a:xfrm>
              <a:off x="7972352" y="13811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19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52"/>
          <p:cNvGrpSpPr/>
          <p:nvPr/>
        </p:nvGrpSpPr>
        <p:grpSpPr>
          <a:xfrm>
            <a:off x="-97597" y="-6"/>
            <a:ext cx="9411262" cy="5153379"/>
            <a:chOff x="-97597" y="-6"/>
            <a:chExt cx="9411262" cy="5153379"/>
          </a:xfrm>
        </p:grpSpPr>
        <p:sp>
          <p:nvSpPr>
            <p:cNvPr id="197" name="Google Shape;197;p52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52"/>
            <p:cNvSpPr/>
            <p:nvPr/>
          </p:nvSpPr>
          <p:spPr>
            <a:xfrm flipH="1">
              <a:off x="399046" y="0"/>
              <a:ext cx="1600279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19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52"/>
            <p:cNvSpPr/>
            <p:nvPr/>
          </p:nvSpPr>
          <p:spPr>
            <a:xfrm flipH="1">
              <a:off x="1314444" y="-6"/>
              <a:ext cx="1250846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19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52"/>
            <p:cNvSpPr/>
            <p:nvPr/>
          </p:nvSpPr>
          <p:spPr>
            <a:xfrm flipH="1">
              <a:off x="6735804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19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52"/>
            <p:cNvSpPr/>
            <p:nvPr/>
          </p:nvSpPr>
          <p:spPr>
            <a:xfrm flipH="1" rot="10800000">
              <a:off x="8009700" y="3670093"/>
              <a:ext cx="1135497" cy="1067007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19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52"/>
            <p:cNvSpPr/>
            <p:nvPr/>
          </p:nvSpPr>
          <p:spPr>
            <a:xfrm flipH="1">
              <a:off x="-24431" y="12287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19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3" name="Google Shape;203;p52"/>
            <p:cNvGrpSpPr/>
            <p:nvPr/>
          </p:nvGrpSpPr>
          <p:grpSpPr>
            <a:xfrm>
              <a:off x="4281415" y="75177"/>
              <a:ext cx="581170" cy="125403"/>
              <a:chOff x="4685288" y="186288"/>
              <a:chExt cx="419375" cy="90485"/>
            </a:xfrm>
          </p:grpSpPr>
          <p:sp>
            <p:nvSpPr>
              <p:cNvPr id="204" name="Google Shape;204;p52"/>
              <p:cNvSpPr/>
              <p:nvPr/>
            </p:nvSpPr>
            <p:spPr>
              <a:xfrm>
                <a:off x="4687513" y="186288"/>
                <a:ext cx="414900" cy="82200"/>
              </a:xfrm>
              <a:prstGeom prst="roundRect">
                <a:avLst>
                  <a:gd fmla="val 500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05" name="Google Shape;205;p52"/>
              <p:cNvGrpSpPr/>
              <p:nvPr/>
            </p:nvGrpSpPr>
            <p:grpSpPr>
              <a:xfrm>
                <a:off x="4685288" y="186300"/>
                <a:ext cx="419375" cy="90473"/>
                <a:chOff x="4390000" y="182175"/>
                <a:chExt cx="419375" cy="90473"/>
              </a:xfrm>
            </p:grpSpPr>
            <p:sp>
              <p:nvSpPr>
                <p:cNvPr id="206" name="Google Shape;206;p52"/>
                <p:cNvSpPr/>
                <p:nvPr/>
              </p:nvSpPr>
              <p:spPr>
                <a:xfrm>
                  <a:off x="4390000" y="182175"/>
                  <a:ext cx="419375" cy="90473"/>
                </a:xfrm>
                <a:custGeom>
                  <a:rect b="b" l="l" r="r" t="t"/>
                  <a:pathLst>
                    <a:path extrusionOk="0" h="1906" w="8835">
                      <a:moveTo>
                        <a:pt x="7882" y="155"/>
                      </a:moveTo>
                      <a:cubicBezTo>
                        <a:pt x="8323" y="155"/>
                        <a:pt x="8680" y="512"/>
                        <a:pt x="8680" y="953"/>
                      </a:cubicBezTo>
                      <a:cubicBezTo>
                        <a:pt x="8680" y="1393"/>
                        <a:pt x="8323" y="1750"/>
                        <a:pt x="7882" y="1750"/>
                      </a:cubicBezTo>
                      <a:lnTo>
                        <a:pt x="953" y="1750"/>
                      </a:lnTo>
                      <a:cubicBezTo>
                        <a:pt x="512" y="1750"/>
                        <a:pt x="155" y="1393"/>
                        <a:pt x="155" y="953"/>
                      </a:cubicBezTo>
                      <a:cubicBezTo>
                        <a:pt x="155" y="512"/>
                        <a:pt x="512" y="155"/>
                        <a:pt x="953" y="155"/>
                      </a:cubicBezTo>
                      <a:close/>
                      <a:moveTo>
                        <a:pt x="953" y="0"/>
                      </a:moveTo>
                      <a:cubicBezTo>
                        <a:pt x="429" y="0"/>
                        <a:pt x="0" y="429"/>
                        <a:pt x="0" y="953"/>
                      </a:cubicBezTo>
                      <a:cubicBezTo>
                        <a:pt x="0" y="1476"/>
                        <a:pt x="429" y="1905"/>
                        <a:pt x="953" y="1905"/>
                      </a:cubicBezTo>
                      <a:lnTo>
                        <a:pt x="7882" y="1905"/>
                      </a:lnTo>
                      <a:cubicBezTo>
                        <a:pt x="8406" y="1905"/>
                        <a:pt x="8835" y="1476"/>
                        <a:pt x="8835" y="953"/>
                      </a:cubicBezTo>
                      <a:cubicBezTo>
                        <a:pt x="8835" y="429"/>
                        <a:pt x="8406" y="0"/>
                        <a:pt x="788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" name="Google Shape;207;p52"/>
                <p:cNvSpPr/>
                <p:nvPr/>
              </p:nvSpPr>
              <p:spPr>
                <a:xfrm>
                  <a:off x="4464048" y="201352"/>
                  <a:ext cx="52024" cy="52072"/>
                </a:xfrm>
                <a:custGeom>
                  <a:rect b="b" l="l" r="r" t="t"/>
                  <a:pathLst>
                    <a:path extrusionOk="0" h="1097" w="1096">
                      <a:moveTo>
                        <a:pt x="548" y="144"/>
                      </a:moveTo>
                      <a:cubicBezTo>
                        <a:pt x="774" y="144"/>
                        <a:pt x="953" y="322"/>
                        <a:pt x="953" y="549"/>
                      </a:cubicBezTo>
                      <a:cubicBezTo>
                        <a:pt x="953" y="763"/>
                        <a:pt x="774" y="941"/>
                        <a:pt x="548" y="941"/>
                      </a:cubicBezTo>
                      <a:cubicBezTo>
                        <a:pt x="333" y="941"/>
                        <a:pt x="155" y="763"/>
                        <a:pt x="155" y="549"/>
                      </a:cubicBezTo>
                      <a:cubicBezTo>
                        <a:pt x="155" y="322"/>
                        <a:pt x="333" y="144"/>
                        <a:pt x="548" y="144"/>
                      </a:cubicBezTo>
                      <a:close/>
                      <a:moveTo>
                        <a:pt x="548" y="1"/>
                      </a:moveTo>
                      <a:cubicBezTo>
                        <a:pt x="250" y="1"/>
                        <a:pt x="0" y="251"/>
                        <a:pt x="0" y="549"/>
                      </a:cubicBezTo>
                      <a:cubicBezTo>
                        <a:pt x="0" y="846"/>
                        <a:pt x="250" y="1096"/>
                        <a:pt x="548" y="1096"/>
                      </a:cubicBezTo>
                      <a:cubicBezTo>
                        <a:pt x="845" y="1096"/>
                        <a:pt x="1095" y="846"/>
                        <a:pt x="1095" y="549"/>
                      </a:cubicBezTo>
                      <a:cubicBezTo>
                        <a:pt x="1095" y="251"/>
                        <a:pt x="845" y="1"/>
                        <a:pt x="54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08" name="Google Shape;208;p52"/>
            <p:cNvGrpSpPr/>
            <p:nvPr/>
          </p:nvGrpSpPr>
          <p:grpSpPr>
            <a:xfrm rot="-1102275">
              <a:off x="239301" y="2899434"/>
              <a:ext cx="541146" cy="2225370"/>
              <a:chOff x="871338" y="1945155"/>
              <a:chExt cx="247109" cy="1016148"/>
            </a:xfrm>
          </p:grpSpPr>
          <p:sp>
            <p:nvSpPr>
              <p:cNvPr id="209" name="Google Shape;209;p52"/>
              <p:cNvSpPr/>
              <p:nvPr/>
            </p:nvSpPr>
            <p:spPr>
              <a:xfrm>
                <a:off x="1017893" y="2858365"/>
                <a:ext cx="100554" cy="102938"/>
              </a:xfrm>
              <a:custGeom>
                <a:rect b="b" l="l" r="r" t="t"/>
                <a:pathLst>
                  <a:path extrusionOk="0" h="5440" w="5314">
                    <a:moveTo>
                      <a:pt x="2707" y="0"/>
                    </a:moveTo>
                    <a:cubicBezTo>
                      <a:pt x="1253" y="0"/>
                      <a:pt x="0" y="1254"/>
                      <a:pt x="0" y="2707"/>
                    </a:cubicBezTo>
                    <a:cubicBezTo>
                      <a:pt x="0" y="4186"/>
                      <a:pt x="1253" y="5439"/>
                      <a:pt x="2707" y="5439"/>
                    </a:cubicBezTo>
                    <a:cubicBezTo>
                      <a:pt x="4161" y="5439"/>
                      <a:pt x="5314" y="4186"/>
                      <a:pt x="5314" y="2707"/>
                    </a:cubicBezTo>
                    <a:cubicBezTo>
                      <a:pt x="5314" y="1254"/>
                      <a:pt x="4161" y="0"/>
                      <a:pt x="27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52"/>
              <p:cNvSpPr/>
              <p:nvPr/>
            </p:nvSpPr>
            <p:spPr>
              <a:xfrm>
                <a:off x="871338" y="2075844"/>
                <a:ext cx="215338" cy="853670"/>
              </a:xfrm>
              <a:custGeom>
                <a:rect b="b" l="l" r="r" t="t"/>
                <a:pathLst>
                  <a:path extrusionOk="0" h="45114" w="11380">
                    <a:moveTo>
                      <a:pt x="6066" y="1"/>
                    </a:moveTo>
                    <a:cubicBezTo>
                      <a:pt x="2206" y="5640"/>
                      <a:pt x="1" y="12332"/>
                      <a:pt x="1" y="19625"/>
                    </a:cubicBezTo>
                    <a:cubicBezTo>
                      <a:pt x="1" y="29650"/>
                      <a:pt x="4287" y="38748"/>
                      <a:pt x="11079" y="45114"/>
                    </a:cubicBezTo>
                    <a:lnTo>
                      <a:pt x="11379" y="44813"/>
                    </a:lnTo>
                    <a:cubicBezTo>
                      <a:pt x="4612" y="38547"/>
                      <a:pt x="427" y="29550"/>
                      <a:pt x="427" y="19625"/>
                    </a:cubicBezTo>
                    <a:cubicBezTo>
                      <a:pt x="427" y="12432"/>
                      <a:pt x="2607" y="5740"/>
                      <a:pt x="6367" y="201"/>
                    </a:cubicBezTo>
                    <a:lnTo>
                      <a:pt x="60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52"/>
              <p:cNvSpPr/>
              <p:nvPr/>
            </p:nvSpPr>
            <p:spPr>
              <a:xfrm>
                <a:off x="1051083" y="1945155"/>
                <a:ext cx="67364" cy="51242"/>
              </a:xfrm>
              <a:custGeom>
                <a:rect b="b" l="l" r="r" t="t"/>
                <a:pathLst>
                  <a:path extrusionOk="0" h="2708" w="3560">
                    <a:moveTo>
                      <a:pt x="1780" y="1"/>
                    </a:moveTo>
                    <a:cubicBezTo>
                      <a:pt x="1" y="1"/>
                      <a:pt x="1" y="2708"/>
                      <a:pt x="1780" y="2708"/>
                    </a:cubicBezTo>
                    <a:cubicBezTo>
                      <a:pt x="3459" y="2708"/>
                      <a:pt x="3560" y="1"/>
                      <a:pt x="17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2" name="Google Shape;212;p52"/>
            <p:cNvSpPr/>
            <p:nvPr/>
          </p:nvSpPr>
          <p:spPr>
            <a:xfrm>
              <a:off x="7683774" y="926546"/>
              <a:ext cx="1629891" cy="217696"/>
            </a:xfrm>
            <a:custGeom>
              <a:rect b="b" l="l" r="r" t="t"/>
              <a:pathLst>
                <a:path extrusionOk="0" h="7463" w="55866">
                  <a:moveTo>
                    <a:pt x="16082" y="0"/>
                  </a:moveTo>
                  <a:cubicBezTo>
                    <a:pt x="15991" y="0"/>
                    <a:pt x="15916" y="25"/>
                    <a:pt x="15866" y="75"/>
                  </a:cubicBezTo>
                  <a:lnTo>
                    <a:pt x="8247" y="6542"/>
                  </a:lnTo>
                  <a:lnTo>
                    <a:pt x="728" y="75"/>
                  </a:lnTo>
                  <a:cubicBezTo>
                    <a:pt x="634" y="34"/>
                    <a:pt x="528" y="10"/>
                    <a:pt x="428" y="10"/>
                  </a:cubicBezTo>
                  <a:cubicBezTo>
                    <a:pt x="287" y="10"/>
                    <a:pt x="160" y="58"/>
                    <a:pt x="101" y="176"/>
                  </a:cubicBezTo>
                  <a:cubicBezTo>
                    <a:pt x="1" y="276"/>
                    <a:pt x="1" y="602"/>
                    <a:pt x="101" y="702"/>
                  </a:cubicBezTo>
                  <a:lnTo>
                    <a:pt x="8021" y="7369"/>
                  </a:lnTo>
                  <a:cubicBezTo>
                    <a:pt x="8084" y="7431"/>
                    <a:pt x="8165" y="7463"/>
                    <a:pt x="8256" y="7463"/>
                  </a:cubicBezTo>
                  <a:cubicBezTo>
                    <a:pt x="8347" y="7463"/>
                    <a:pt x="8447" y="7431"/>
                    <a:pt x="8547" y="7369"/>
                  </a:cubicBezTo>
                  <a:lnTo>
                    <a:pt x="16066" y="1003"/>
                  </a:lnTo>
                  <a:lnTo>
                    <a:pt x="23685" y="7369"/>
                  </a:lnTo>
                  <a:cubicBezTo>
                    <a:pt x="23748" y="7431"/>
                    <a:pt x="23854" y="7463"/>
                    <a:pt x="23958" y="7463"/>
                  </a:cubicBezTo>
                  <a:cubicBezTo>
                    <a:pt x="24061" y="7463"/>
                    <a:pt x="24161" y="7431"/>
                    <a:pt x="24212" y="7369"/>
                  </a:cubicBezTo>
                  <a:lnTo>
                    <a:pt x="31831" y="1003"/>
                  </a:lnTo>
                  <a:lnTo>
                    <a:pt x="39349" y="7369"/>
                  </a:lnTo>
                  <a:cubicBezTo>
                    <a:pt x="39462" y="7431"/>
                    <a:pt x="39569" y="7463"/>
                    <a:pt x="39672" y="7463"/>
                  </a:cubicBezTo>
                  <a:cubicBezTo>
                    <a:pt x="39776" y="7463"/>
                    <a:pt x="39876" y="7431"/>
                    <a:pt x="39976" y="7369"/>
                  </a:cubicBezTo>
                  <a:lnTo>
                    <a:pt x="47495" y="1003"/>
                  </a:lnTo>
                  <a:lnTo>
                    <a:pt x="55139" y="7369"/>
                  </a:lnTo>
                  <a:cubicBezTo>
                    <a:pt x="55225" y="7422"/>
                    <a:pt x="55310" y="7453"/>
                    <a:pt x="55388" y="7453"/>
                  </a:cubicBezTo>
                  <a:cubicBezTo>
                    <a:pt x="55493" y="7453"/>
                    <a:pt x="55583" y="7398"/>
                    <a:pt x="55640" y="7268"/>
                  </a:cubicBezTo>
                  <a:cubicBezTo>
                    <a:pt x="55866" y="7168"/>
                    <a:pt x="55866" y="6867"/>
                    <a:pt x="55640" y="6742"/>
                  </a:cubicBezTo>
                  <a:lnTo>
                    <a:pt x="47821" y="75"/>
                  </a:lnTo>
                  <a:cubicBezTo>
                    <a:pt x="47720" y="25"/>
                    <a:pt x="47614" y="0"/>
                    <a:pt x="47520" y="0"/>
                  </a:cubicBezTo>
                  <a:cubicBezTo>
                    <a:pt x="47426" y="0"/>
                    <a:pt x="47345" y="25"/>
                    <a:pt x="47294" y="75"/>
                  </a:cubicBezTo>
                  <a:lnTo>
                    <a:pt x="39675" y="6542"/>
                  </a:lnTo>
                  <a:lnTo>
                    <a:pt x="32056" y="75"/>
                  </a:lnTo>
                  <a:cubicBezTo>
                    <a:pt x="32006" y="25"/>
                    <a:pt x="31925" y="0"/>
                    <a:pt x="31831" y="0"/>
                  </a:cubicBezTo>
                  <a:cubicBezTo>
                    <a:pt x="31737" y="0"/>
                    <a:pt x="31630" y="25"/>
                    <a:pt x="31530" y="75"/>
                  </a:cubicBezTo>
                  <a:lnTo>
                    <a:pt x="24011" y="6542"/>
                  </a:lnTo>
                  <a:lnTo>
                    <a:pt x="16392" y="75"/>
                  </a:lnTo>
                  <a:cubicBezTo>
                    <a:pt x="16279" y="25"/>
                    <a:pt x="16173" y="0"/>
                    <a:pt x="160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3" name="Google Shape;213;p52"/>
          <p:cNvSpPr txBox="1"/>
          <p:nvPr>
            <p:ph idx="1" type="subTitle"/>
          </p:nvPr>
        </p:nvSpPr>
        <p:spPr>
          <a:xfrm>
            <a:off x="6450420" y="2989131"/>
            <a:ext cx="15171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214" name="Google Shape;214;p52"/>
          <p:cNvSpPr txBox="1"/>
          <p:nvPr>
            <p:ph idx="2" type="subTitle"/>
          </p:nvPr>
        </p:nvSpPr>
        <p:spPr>
          <a:xfrm>
            <a:off x="5997120" y="3373105"/>
            <a:ext cx="24237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215" name="Google Shape;215;p52"/>
          <p:cNvSpPr txBox="1"/>
          <p:nvPr>
            <p:ph idx="3" type="subTitle"/>
          </p:nvPr>
        </p:nvSpPr>
        <p:spPr>
          <a:xfrm>
            <a:off x="3813450" y="2989131"/>
            <a:ext cx="15171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216" name="Google Shape;216;p52"/>
          <p:cNvSpPr txBox="1"/>
          <p:nvPr>
            <p:ph idx="4" type="subTitle"/>
          </p:nvPr>
        </p:nvSpPr>
        <p:spPr>
          <a:xfrm>
            <a:off x="3360150" y="3373105"/>
            <a:ext cx="24237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217" name="Google Shape;217;p52"/>
          <p:cNvSpPr txBox="1"/>
          <p:nvPr>
            <p:ph idx="5" type="subTitle"/>
          </p:nvPr>
        </p:nvSpPr>
        <p:spPr>
          <a:xfrm>
            <a:off x="1176480" y="2989131"/>
            <a:ext cx="15171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218" name="Google Shape;218;p52"/>
          <p:cNvSpPr txBox="1"/>
          <p:nvPr>
            <p:ph idx="6" type="subTitle"/>
          </p:nvPr>
        </p:nvSpPr>
        <p:spPr>
          <a:xfrm>
            <a:off x="723180" y="3373105"/>
            <a:ext cx="24237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219" name="Google Shape;219;p52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oogle Shape;221;p53"/>
          <p:cNvGrpSpPr/>
          <p:nvPr/>
        </p:nvGrpSpPr>
        <p:grpSpPr>
          <a:xfrm>
            <a:off x="-9513" y="-6"/>
            <a:ext cx="9177947" cy="5143519"/>
            <a:chOff x="-9513" y="-6"/>
            <a:chExt cx="9177947" cy="5143519"/>
          </a:xfrm>
        </p:grpSpPr>
        <p:sp>
          <p:nvSpPr>
            <p:cNvPr id="222" name="Google Shape;222;p53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53"/>
            <p:cNvSpPr/>
            <p:nvPr/>
          </p:nvSpPr>
          <p:spPr>
            <a:xfrm>
              <a:off x="7132742" y="2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19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53"/>
            <p:cNvSpPr/>
            <p:nvPr/>
          </p:nvSpPr>
          <p:spPr>
            <a:xfrm>
              <a:off x="6426313" y="-6"/>
              <a:ext cx="1250789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19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53"/>
            <p:cNvSpPr/>
            <p:nvPr/>
          </p:nvSpPr>
          <p:spPr>
            <a:xfrm>
              <a:off x="743298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19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53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19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53"/>
            <p:cNvSpPr/>
            <p:nvPr/>
          </p:nvSpPr>
          <p:spPr>
            <a:xfrm rot="10800000">
              <a:off x="-9513" y="2774418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19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53"/>
            <p:cNvSpPr/>
            <p:nvPr/>
          </p:nvSpPr>
          <p:spPr>
            <a:xfrm>
              <a:off x="7972352" y="13811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19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9" name="Google Shape;229;p53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230" name="Google Shape;230;p5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1" name="Google Shape;231;p5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232" name="Google Shape;232;p5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5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4" name="Google Shape;234;p53"/>
          <p:cNvSpPr txBox="1"/>
          <p:nvPr>
            <p:ph idx="1" type="subTitle"/>
          </p:nvPr>
        </p:nvSpPr>
        <p:spPr>
          <a:xfrm>
            <a:off x="1909800" y="1549776"/>
            <a:ext cx="5324400" cy="13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9pPr>
          </a:lstStyle>
          <a:p/>
        </p:txBody>
      </p:sp>
      <p:sp>
        <p:nvSpPr>
          <p:cNvPr id="235" name="Google Shape;235;p53"/>
          <p:cNvSpPr txBox="1"/>
          <p:nvPr>
            <p:ph type="title"/>
          </p:nvPr>
        </p:nvSpPr>
        <p:spPr>
          <a:xfrm>
            <a:off x="3327000" y="3134828"/>
            <a:ext cx="24900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CUSTOM_4">
    <p:bg>
      <p:bgPr>
        <a:solidFill>
          <a:schemeClr val="accent2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4"/>
          <p:cNvSpPr txBox="1"/>
          <p:nvPr>
            <p:ph idx="1" type="body"/>
          </p:nvPr>
        </p:nvSpPr>
        <p:spPr>
          <a:xfrm>
            <a:off x="5205225" y="1366325"/>
            <a:ext cx="2984700" cy="31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600">
                <a:solidFill>
                  <a:schemeClr val="accent3"/>
                </a:solidFill>
              </a:defRPr>
            </a:lvl1pPr>
            <a:lvl2pPr indent="-3429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2pPr>
            <a:lvl3pPr indent="-3429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■"/>
              <a:defRPr sz="1800">
                <a:solidFill>
                  <a:schemeClr val="accent3"/>
                </a:solidFill>
              </a:defRPr>
            </a:lvl3pPr>
            <a:lvl4pPr indent="-3429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800">
                <a:solidFill>
                  <a:schemeClr val="accent3"/>
                </a:solidFill>
              </a:defRPr>
            </a:lvl4pPr>
            <a:lvl5pPr indent="-3429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5pPr>
            <a:lvl6pPr indent="-3429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■"/>
              <a:defRPr sz="1800">
                <a:solidFill>
                  <a:schemeClr val="accent3"/>
                </a:solidFill>
              </a:defRPr>
            </a:lvl6pPr>
            <a:lvl7pPr indent="-3429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800">
                <a:solidFill>
                  <a:schemeClr val="accent3"/>
                </a:solidFill>
              </a:defRPr>
            </a:lvl7pPr>
            <a:lvl8pPr indent="-3429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8pPr>
            <a:lvl9pPr indent="-3429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Char char="■"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8" name="Google Shape;238;p54"/>
          <p:cNvSpPr txBox="1"/>
          <p:nvPr>
            <p:ph type="title"/>
          </p:nvPr>
        </p:nvSpPr>
        <p:spPr>
          <a:xfrm>
            <a:off x="722375" y="530750"/>
            <a:ext cx="792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39" name="Google Shape;239;p54"/>
          <p:cNvGrpSpPr/>
          <p:nvPr/>
        </p:nvGrpSpPr>
        <p:grpSpPr>
          <a:xfrm flipH="1">
            <a:off x="-447600" y="2065597"/>
            <a:ext cx="1179753" cy="2854242"/>
            <a:chOff x="7907551" y="-114309"/>
            <a:chExt cx="1908059" cy="4616273"/>
          </a:xfrm>
        </p:grpSpPr>
        <p:sp>
          <p:nvSpPr>
            <p:cNvPr id="240" name="Google Shape;240;p54"/>
            <p:cNvSpPr/>
            <p:nvPr/>
          </p:nvSpPr>
          <p:spPr>
            <a:xfrm>
              <a:off x="8606186" y="3608365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54"/>
            <p:cNvSpPr/>
            <p:nvPr/>
          </p:nvSpPr>
          <p:spPr>
            <a:xfrm>
              <a:off x="8566430" y="3568608"/>
              <a:ext cx="79551" cy="562883"/>
            </a:xfrm>
            <a:custGeom>
              <a:rect b="b" l="l" r="r" t="t"/>
              <a:pathLst>
                <a:path extrusionOk="0" h="14470" w="2045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54"/>
            <p:cNvSpPr/>
            <p:nvPr/>
          </p:nvSpPr>
          <p:spPr>
            <a:xfrm>
              <a:off x="8798589" y="3873900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54"/>
            <p:cNvSpPr/>
            <p:nvPr/>
          </p:nvSpPr>
          <p:spPr>
            <a:xfrm>
              <a:off x="8758832" y="3834144"/>
              <a:ext cx="79551" cy="562883"/>
            </a:xfrm>
            <a:custGeom>
              <a:rect b="b" l="l" r="r" t="t"/>
              <a:pathLst>
                <a:path extrusionOk="0" h="14470" w="2045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54"/>
            <p:cNvSpPr/>
            <p:nvPr/>
          </p:nvSpPr>
          <p:spPr>
            <a:xfrm>
              <a:off x="7907551" y="-114309"/>
              <a:ext cx="1238654" cy="3139619"/>
            </a:xfrm>
            <a:custGeom>
              <a:rect b="b" l="l" r="r" t="t"/>
              <a:pathLst>
                <a:path extrusionOk="0" h="80710" w="31842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54"/>
            <p:cNvSpPr/>
            <p:nvPr/>
          </p:nvSpPr>
          <p:spPr>
            <a:xfrm>
              <a:off x="8119015" y="89647"/>
              <a:ext cx="596298" cy="2776176"/>
            </a:xfrm>
            <a:custGeom>
              <a:rect b="b" l="l" r="r" t="t"/>
              <a:pathLst>
                <a:path extrusionOk="0" h="71367" w="15329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54"/>
            <p:cNvSpPr/>
            <p:nvPr/>
          </p:nvSpPr>
          <p:spPr>
            <a:xfrm>
              <a:off x="8424307" y="938692"/>
              <a:ext cx="111332" cy="318046"/>
            </a:xfrm>
            <a:custGeom>
              <a:rect b="b" l="l" r="r" t="t"/>
              <a:pathLst>
                <a:path extrusionOk="0" h="8176" w="2862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54"/>
            <p:cNvSpPr/>
            <p:nvPr/>
          </p:nvSpPr>
          <p:spPr>
            <a:xfrm>
              <a:off x="8788417" y="298310"/>
              <a:ext cx="1027193" cy="2682583"/>
            </a:xfrm>
            <a:custGeom>
              <a:rect b="b" l="l" r="r" t="t"/>
              <a:pathLst>
                <a:path extrusionOk="0" h="68961" w="26406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54"/>
            <p:cNvSpPr/>
            <p:nvPr/>
          </p:nvSpPr>
          <p:spPr>
            <a:xfrm>
              <a:off x="9179562" y="495109"/>
              <a:ext cx="410278" cy="2370722"/>
            </a:xfrm>
            <a:custGeom>
              <a:rect b="b" l="l" r="r" t="t"/>
              <a:pathLst>
                <a:path extrusionOk="0" h="60944" w="10547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54"/>
            <p:cNvSpPr/>
            <p:nvPr/>
          </p:nvSpPr>
          <p:spPr>
            <a:xfrm>
              <a:off x="9476919" y="1275805"/>
              <a:ext cx="179718" cy="225815"/>
            </a:xfrm>
            <a:custGeom>
              <a:rect b="b" l="l" r="r" t="t"/>
              <a:pathLst>
                <a:path extrusionOk="0" h="5805" w="462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54"/>
            <p:cNvSpPr/>
            <p:nvPr/>
          </p:nvSpPr>
          <p:spPr>
            <a:xfrm>
              <a:off x="8106294" y="2865830"/>
              <a:ext cx="1510565" cy="1636134"/>
            </a:xfrm>
            <a:custGeom>
              <a:rect b="b" l="l" r="r" t="t"/>
              <a:pathLst>
                <a:path extrusionOk="0" h="42060" w="38832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54"/>
            <p:cNvSpPr/>
            <p:nvPr/>
          </p:nvSpPr>
          <p:spPr>
            <a:xfrm>
              <a:off x="8522881" y="3144086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54"/>
            <p:cNvSpPr/>
            <p:nvPr/>
          </p:nvSpPr>
          <p:spPr>
            <a:xfrm>
              <a:off x="8483163" y="3104329"/>
              <a:ext cx="79512" cy="562883"/>
            </a:xfrm>
            <a:custGeom>
              <a:rect b="b" l="l" r="r" t="t"/>
              <a:pathLst>
                <a:path extrusionOk="0" h="14470" w="2044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54"/>
            <p:cNvSpPr/>
            <p:nvPr/>
          </p:nvSpPr>
          <p:spPr>
            <a:xfrm>
              <a:off x="9139845" y="3031196"/>
              <a:ext cx="79512" cy="564478"/>
            </a:xfrm>
            <a:custGeom>
              <a:rect b="b" l="l" r="r" t="t"/>
              <a:pathLst>
                <a:path extrusionOk="0" h="14511" w="2044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54"/>
            <p:cNvSpPr/>
            <p:nvPr/>
          </p:nvSpPr>
          <p:spPr>
            <a:xfrm>
              <a:off x="8993540" y="3323729"/>
              <a:ext cx="79551" cy="562922"/>
            </a:xfrm>
            <a:custGeom>
              <a:rect b="b" l="l" r="r" t="t"/>
              <a:pathLst>
                <a:path extrusionOk="0" h="14471" w="2045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54"/>
            <p:cNvSpPr/>
            <p:nvPr/>
          </p:nvSpPr>
          <p:spPr>
            <a:xfrm>
              <a:off x="9165286" y="3733975"/>
              <a:ext cx="79512" cy="569263"/>
            </a:xfrm>
            <a:custGeom>
              <a:rect b="b" l="l" r="r" t="t"/>
              <a:pathLst>
                <a:path extrusionOk="0" h="14634" w="2044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6" name="Google Shape;256;p54"/>
          <p:cNvGrpSpPr/>
          <p:nvPr/>
        </p:nvGrpSpPr>
        <p:grpSpPr>
          <a:xfrm flipH="1">
            <a:off x="7795197" y="781050"/>
            <a:ext cx="1473983" cy="2698089"/>
            <a:chOff x="365695" y="228600"/>
            <a:chExt cx="1473983" cy="2698089"/>
          </a:xfrm>
        </p:grpSpPr>
        <p:grpSp>
          <p:nvGrpSpPr>
            <p:cNvPr id="257" name="Google Shape;257;p54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258" name="Google Shape;258;p54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54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0" name="Google Shape;260;p54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61" name="Google Shape;261;p54"/>
          <p:cNvCxnSpPr/>
          <p:nvPr/>
        </p:nvCxnSpPr>
        <p:spPr>
          <a:xfrm>
            <a:off x="481667" y="4824600"/>
            <a:ext cx="11334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drich"/>
              <a:buNone/>
              <a:defRPr b="0" i="0" sz="2800" u="none" cap="none" strike="noStrik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Didact Gothic"/>
              <a:buChar char="●"/>
              <a:defRPr b="0" i="0" sz="1800" u="none" cap="none" strike="noStrik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 b="0" i="0" sz="1400" u="none" cap="none" strike="noStrik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 b="0" i="0" sz="1400" u="none" cap="none" strike="noStrik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 b="0" i="0" sz="1400" u="none" cap="none" strike="noStrik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 b="0" i="0" sz="1400" u="none" cap="none" strike="noStrik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 b="0" i="0" sz="1400" u="none" cap="none" strike="noStrik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 b="0" i="0" sz="1400" u="none" cap="none" strike="noStrik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 b="0" i="0" sz="1400" u="none" cap="none" strike="noStrik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Didact Gothic"/>
              <a:buChar char="■"/>
              <a:defRPr b="0" i="0" sz="1400" u="none" cap="none" strike="noStrik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hyperlink" Target="https://s3.amazonaws.com/qcon-assets-production/images/provas/48765/b99e07f25ce234a36c0a.pn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6.png"/><Relationship Id="rId5" Type="http://schemas.openxmlformats.org/officeDocument/2006/relationships/image" Target="../media/image11.png"/><Relationship Id="rId6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"/>
          <p:cNvSpPr txBox="1"/>
          <p:nvPr>
            <p:ph idx="1" type="subTitle"/>
          </p:nvPr>
        </p:nvSpPr>
        <p:spPr>
          <a:xfrm>
            <a:off x="2254050" y="2777800"/>
            <a:ext cx="46359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entury Gothic"/>
                <a:ea typeface="Century Gothic"/>
                <a:cs typeface="Century Gothic"/>
                <a:sym typeface="Century Gothic"/>
              </a:rPr>
              <a:t>Grupo 02 - Sistema de Matrícula Inicial On-line (Entrega de Documentos) - IFPE</a:t>
            </a:r>
            <a:endParaRPr sz="16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16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4" name="Google Shape;494;p1"/>
          <p:cNvSpPr txBox="1"/>
          <p:nvPr>
            <p:ph type="ctrTitle"/>
          </p:nvPr>
        </p:nvSpPr>
        <p:spPr>
          <a:xfrm>
            <a:off x="1896300" y="1252025"/>
            <a:ext cx="5351400" cy="137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lang="en" sz="3400"/>
              <a:t>Kickoff do projeto (GPN/SGE/PGP)</a:t>
            </a:r>
            <a:endParaRPr sz="3400"/>
          </a:p>
        </p:txBody>
      </p:sp>
      <p:grpSp>
        <p:nvGrpSpPr>
          <p:cNvPr id="495" name="Google Shape;495;p1"/>
          <p:cNvGrpSpPr/>
          <p:nvPr/>
        </p:nvGrpSpPr>
        <p:grpSpPr>
          <a:xfrm flipH="1">
            <a:off x="1783209" y="704857"/>
            <a:ext cx="864824" cy="693028"/>
            <a:chOff x="10049025" y="922900"/>
            <a:chExt cx="537625" cy="430800"/>
          </a:xfrm>
        </p:grpSpPr>
        <p:sp>
          <p:nvSpPr>
            <p:cNvPr id="496" name="Google Shape;496;p1"/>
            <p:cNvSpPr/>
            <p:nvPr/>
          </p:nvSpPr>
          <p:spPr>
            <a:xfrm>
              <a:off x="10056525" y="930425"/>
              <a:ext cx="521975" cy="331475"/>
            </a:xfrm>
            <a:custGeom>
              <a:rect b="b" l="l" r="r" t="t"/>
              <a:pathLst>
                <a:path extrusionOk="0" h="13259" w="20879">
                  <a:moveTo>
                    <a:pt x="14412" y="0"/>
                  </a:moveTo>
                  <a:lnTo>
                    <a:pt x="1" y="226"/>
                  </a:lnTo>
                  <a:cubicBezTo>
                    <a:pt x="1254" y="2506"/>
                    <a:pt x="2407" y="4812"/>
                    <a:pt x="3334" y="7218"/>
                  </a:cubicBezTo>
                  <a:lnTo>
                    <a:pt x="12532" y="13258"/>
                  </a:lnTo>
                  <a:lnTo>
                    <a:pt x="20878" y="12757"/>
                  </a:lnTo>
                  <a:lnTo>
                    <a:pt x="144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1"/>
            <p:cNvSpPr/>
            <p:nvPr/>
          </p:nvSpPr>
          <p:spPr>
            <a:xfrm>
              <a:off x="10049025" y="922900"/>
              <a:ext cx="537625" cy="347150"/>
            </a:xfrm>
            <a:custGeom>
              <a:rect b="b" l="l" r="r" t="t"/>
              <a:pathLst>
                <a:path extrusionOk="0" h="13886" w="21505">
                  <a:moveTo>
                    <a:pt x="14574" y="527"/>
                  </a:moveTo>
                  <a:cubicBezTo>
                    <a:pt x="16433" y="4242"/>
                    <a:pt x="18292" y="7862"/>
                    <a:pt x="20151" y="11579"/>
                  </a:cubicBezTo>
                  <a:cubicBezTo>
                    <a:pt x="20376" y="11973"/>
                    <a:pt x="20614" y="12366"/>
                    <a:pt x="20804" y="12760"/>
                  </a:cubicBezTo>
                  <a:lnTo>
                    <a:pt x="20804" y="12760"/>
                  </a:lnTo>
                  <a:cubicBezTo>
                    <a:pt x="18222" y="12953"/>
                    <a:pt x="15639" y="13167"/>
                    <a:pt x="13033" y="13359"/>
                  </a:cubicBezTo>
                  <a:lnTo>
                    <a:pt x="12933" y="13359"/>
                  </a:lnTo>
                  <a:cubicBezTo>
                    <a:pt x="12832" y="13359"/>
                    <a:pt x="12732" y="13259"/>
                    <a:pt x="12732" y="13259"/>
                  </a:cubicBezTo>
                  <a:cubicBezTo>
                    <a:pt x="12206" y="12933"/>
                    <a:pt x="11780" y="12632"/>
                    <a:pt x="11379" y="12306"/>
                  </a:cubicBezTo>
                  <a:cubicBezTo>
                    <a:pt x="9800" y="11379"/>
                    <a:pt x="8346" y="10326"/>
                    <a:pt x="6892" y="9399"/>
                  </a:cubicBezTo>
                  <a:cubicBezTo>
                    <a:pt x="5891" y="8707"/>
                    <a:pt x="4889" y="8106"/>
                    <a:pt x="3909" y="7402"/>
                  </a:cubicBezTo>
                  <a:lnTo>
                    <a:pt x="3909" y="7402"/>
                  </a:lnTo>
                  <a:cubicBezTo>
                    <a:pt x="2933" y="5179"/>
                    <a:pt x="1872" y="2958"/>
                    <a:pt x="726" y="817"/>
                  </a:cubicBezTo>
                  <a:lnTo>
                    <a:pt x="726" y="817"/>
                  </a:lnTo>
                  <a:cubicBezTo>
                    <a:pt x="4768" y="720"/>
                    <a:pt x="8788" y="623"/>
                    <a:pt x="12832" y="527"/>
                  </a:cubicBezTo>
                  <a:close/>
                  <a:moveTo>
                    <a:pt x="14712" y="0"/>
                  </a:moveTo>
                  <a:cubicBezTo>
                    <a:pt x="10527" y="101"/>
                    <a:pt x="6366" y="201"/>
                    <a:pt x="2181" y="301"/>
                  </a:cubicBezTo>
                  <a:lnTo>
                    <a:pt x="301" y="301"/>
                  </a:lnTo>
                  <a:cubicBezTo>
                    <a:pt x="100" y="301"/>
                    <a:pt x="0" y="527"/>
                    <a:pt x="100" y="727"/>
                  </a:cubicBezTo>
                  <a:cubicBezTo>
                    <a:pt x="1343" y="2890"/>
                    <a:pt x="2364" y="5176"/>
                    <a:pt x="3408" y="7560"/>
                  </a:cubicBezTo>
                  <a:lnTo>
                    <a:pt x="3408" y="7560"/>
                  </a:lnTo>
                  <a:cubicBezTo>
                    <a:pt x="3411" y="7606"/>
                    <a:pt x="3428" y="7647"/>
                    <a:pt x="3462" y="7679"/>
                  </a:cubicBezTo>
                  <a:lnTo>
                    <a:pt x="3462" y="7679"/>
                  </a:lnTo>
                  <a:cubicBezTo>
                    <a:pt x="3505" y="7746"/>
                    <a:pt x="3576" y="7784"/>
                    <a:pt x="3651" y="7796"/>
                  </a:cubicBezTo>
                  <a:lnTo>
                    <a:pt x="3651" y="7796"/>
                  </a:lnTo>
                  <a:cubicBezTo>
                    <a:pt x="6015" y="9352"/>
                    <a:pt x="8285" y="10978"/>
                    <a:pt x="10652" y="12532"/>
                  </a:cubicBezTo>
                  <a:cubicBezTo>
                    <a:pt x="11153" y="12832"/>
                    <a:pt x="11679" y="13259"/>
                    <a:pt x="12206" y="13559"/>
                  </a:cubicBezTo>
                  <a:cubicBezTo>
                    <a:pt x="12406" y="13685"/>
                    <a:pt x="12632" y="13885"/>
                    <a:pt x="12832" y="13885"/>
                  </a:cubicBezTo>
                  <a:cubicBezTo>
                    <a:pt x="13258" y="13885"/>
                    <a:pt x="13785" y="13785"/>
                    <a:pt x="14286" y="13785"/>
                  </a:cubicBezTo>
                  <a:cubicBezTo>
                    <a:pt x="15138" y="13685"/>
                    <a:pt x="16065" y="13685"/>
                    <a:pt x="16918" y="13559"/>
                  </a:cubicBezTo>
                  <a:cubicBezTo>
                    <a:pt x="18371" y="13459"/>
                    <a:pt x="19725" y="13359"/>
                    <a:pt x="21178" y="13259"/>
                  </a:cubicBezTo>
                  <a:cubicBezTo>
                    <a:pt x="21404" y="13259"/>
                    <a:pt x="21504" y="13058"/>
                    <a:pt x="21404" y="12933"/>
                  </a:cubicBezTo>
                  <a:lnTo>
                    <a:pt x="15765" y="1654"/>
                  </a:lnTo>
                  <a:cubicBezTo>
                    <a:pt x="15439" y="1153"/>
                    <a:pt x="15138" y="627"/>
                    <a:pt x="14912" y="101"/>
                  </a:cubicBezTo>
                  <a:cubicBezTo>
                    <a:pt x="14812" y="101"/>
                    <a:pt x="14812" y="0"/>
                    <a:pt x="147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1"/>
            <p:cNvSpPr/>
            <p:nvPr/>
          </p:nvSpPr>
          <p:spPr>
            <a:xfrm>
              <a:off x="10351650" y="961750"/>
              <a:ext cx="44500" cy="75825"/>
            </a:xfrm>
            <a:custGeom>
              <a:rect b="b" l="l" r="r" t="t"/>
              <a:pathLst>
                <a:path extrusionOk="0" h="3033" w="1780">
                  <a:moveTo>
                    <a:pt x="1780" y="0"/>
                  </a:moveTo>
                  <a:lnTo>
                    <a:pt x="1780" y="0"/>
                  </a:lnTo>
                  <a:cubicBezTo>
                    <a:pt x="1153" y="953"/>
                    <a:pt x="527" y="1980"/>
                    <a:pt x="0" y="3033"/>
                  </a:cubicBezTo>
                  <a:lnTo>
                    <a:pt x="1780" y="0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1"/>
            <p:cNvSpPr/>
            <p:nvPr/>
          </p:nvSpPr>
          <p:spPr>
            <a:xfrm>
              <a:off x="10344450" y="955525"/>
              <a:ext cx="60000" cy="88025"/>
            </a:xfrm>
            <a:custGeom>
              <a:rect b="b" l="l" r="r" t="t"/>
              <a:pathLst>
                <a:path extrusionOk="0" h="3521" w="2400">
                  <a:moveTo>
                    <a:pt x="2109" y="0"/>
                  </a:moveTo>
                  <a:cubicBezTo>
                    <a:pt x="2021" y="0"/>
                    <a:pt x="1921" y="44"/>
                    <a:pt x="1842" y="149"/>
                  </a:cubicBezTo>
                  <a:cubicBezTo>
                    <a:pt x="1216" y="1101"/>
                    <a:pt x="589" y="2129"/>
                    <a:pt x="88" y="3182"/>
                  </a:cubicBezTo>
                  <a:cubicBezTo>
                    <a:pt x="1" y="3321"/>
                    <a:pt x="180" y="3520"/>
                    <a:pt x="331" y="3520"/>
                  </a:cubicBezTo>
                  <a:cubicBezTo>
                    <a:pt x="397" y="3520"/>
                    <a:pt x="458" y="3482"/>
                    <a:pt x="489" y="3382"/>
                  </a:cubicBezTo>
                  <a:cubicBezTo>
                    <a:pt x="1116" y="2354"/>
                    <a:pt x="1642" y="1302"/>
                    <a:pt x="2268" y="349"/>
                  </a:cubicBezTo>
                  <a:cubicBezTo>
                    <a:pt x="2399" y="154"/>
                    <a:pt x="2274" y="0"/>
                    <a:pt x="21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1"/>
            <p:cNvSpPr/>
            <p:nvPr/>
          </p:nvSpPr>
          <p:spPr>
            <a:xfrm>
              <a:off x="10098525" y="969875"/>
              <a:ext cx="31350" cy="33875"/>
            </a:xfrm>
            <a:custGeom>
              <a:rect b="b" l="l" r="r" t="t"/>
              <a:pathLst>
                <a:path extrusionOk="0" h="1355" w="1254">
                  <a:moveTo>
                    <a:pt x="0" y="1"/>
                  </a:moveTo>
                  <a:lnTo>
                    <a:pt x="0" y="1"/>
                  </a:lnTo>
                  <a:cubicBezTo>
                    <a:pt x="401" y="527"/>
                    <a:pt x="827" y="928"/>
                    <a:pt x="1253" y="135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1"/>
            <p:cNvSpPr/>
            <p:nvPr/>
          </p:nvSpPr>
          <p:spPr>
            <a:xfrm>
              <a:off x="10090375" y="965025"/>
              <a:ext cx="44500" cy="45625"/>
            </a:xfrm>
            <a:custGeom>
              <a:rect b="b" l="l" r="r" t="t"/>
              <a:pathLst>
                <a:path extrusionOk="0" h="1825" w="1780">
                  <a:moveTo>
                    <a:pt x="323" y="1"/>
                  </a:moveTo>
                  <a:cubicBezTo>
                    <a:pt x="245" y="1"/>
                    <a:pt x="163" y="32"/>
                    <a:pt x="101" y="95"/>
                  </a:cubicBezTo>
                  <a:cubicBezTo>
                    <a:pt x="0" y="195"/>
                    <a:pt x="0" y="295"/>
                    <a:pt x="101" y="396"/>
                  </a:cubicBezTo>
                  <a:cubicBezTo>
                    <a:pt x="527" y="822"/>
                    <a:pt x="953" y="1348"/>
                    <a:pt x="1354" y="1749"/>
                  </a:cubicBezTo>
                  <a:cubicBezTo>
                    <a:pt x="1416" y="1799"/>
                    <a:pt x="1498" y="1824"/>
                    <a:pt x="1576" y="1824"/>
                  </a:cubicBezTo>
                  <a:cubicBezTo>
                    <a:pt x="1654" y="1824"/>
                    <a:pt x="1730" y="1799"/>
                    <a:pt x="1780" y="1749"/>
                  </a:cubicBezTo>
                  <a:lnTo>
                    <a:pt x="1780" y="1348"/>
                  </a:lnTo>
                  <a:lnTo>
                    <a:pt x="527" y="95"/>
                  </a:lnTo>
                  <a:cubicBezTo>
                    <a:pt x="476" y="32"/>
                    <a:pt x="401" y="1"/>
                    <a:pt x="3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1"/>
            <p:cNvSpPr/>
            <p:nvPr/>
          </p:nvSpPr>
          <p:spPr>
            <a:xfrm>
              <a:off x="10479475" y="1207350"/>
              <a:ext cx="57675" cy="15700"/>
            </a:xfrm>
            <a:custGeom>
              <a:rect b="b" l="l" r="r" t="t"/>
              <a:pathLst>
                <a:path extrusionOk="0" h="628" w="2307">
                  <a:moveTo>
                    <a:pt x="0" y="1"/>
                  </a:moveTo>
                  <a:lnTo>
                    <a:pt x="2306" y="627"/>
                  </a:lnTo>
                  <a:cubicBezTo>
                    <a:pt x="1579" y="427"/>
                    <a:pt x="827" y="201"/>
                    <a:pt x="0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1"/>
            <p:cNvSpPr/>
            <p:nvPr/>
          </p:nvSpPr>
          <p:spPr>
            <a:xfrm>
              <a:off x="10474450" y="1201025"/>
              <a:ext cx="67700" cy="28075"/>
            </a:xfrm>
            <a:custGeom>
              <a:rect b="b" l="l" r="r" t="t"/>
              <a:pathLst>
                <a:path extrusionOk="0" h="1123" w="2708">
                  <a:moveTo>
                    <a:pt x="193" y="1"/>
                  </a:moveTo>
                  <a:cubicBezTo>
                    <a:pt x="99" y="1"/>
                    <a:pt x="1" y="83"/>
                    <a:pt x="1" y="154"/>
                  </a:cubicBezTo>
                  <a:cubicBezTo>
                    <a:pt x="1" y="354"/>
                    <a:pt x="1" y="454"/>
                    <a:pt x="201" y="555"/>
                  </a:cubicBezTo>
                  <a:cubicBezTo>
                    <a:pt x="928" y="680"/>
                    <a:pt x="1655" y="880"/>
                    <a:pt x="2407" y="1081"/>
                  </a:cubicBezTo>
                  <a:cubicBezTo>
                    <a:pt x="2436" y="1110"/>
                    <a:pt x="2474" y="1122"/>
                    <a:pt x="2513" y="1122"/>
                  </a:cubicBezTo>
                  <a:cubicBezTo>
                    <a:pt x="2607" y="1122"/>
                    <a:pt x="2708" y="1052"/>
                    <a:pt x="2708" y="981"/>
                  </a:cubicBezTo>
                  <a:cubicBezTo>
                    <a:pt x="2708" y="780"/>
                    <a:pt x="2708" y="680"/>
                    <a:pt x="2507" y="555"/>
                  </a:cubicBezTo>
                  <a:cubicBezTo>
                    <a:pt x="1780" y="354"/>
                    <a:pt x="1028" y="154"/>
                    <a:pt x="302" y="53"/>
                  </a:cubicBezTo>
                  <a:cubicBezTo>
                    <a:pt x="272" y="16"/>
                    <a:pt x="233" y="1"/>
                    <a:pt x="1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1"/>
            <p:cNvSpPr/>
            <p:nvPr/>
          </p:nvSpPr>
          <p:spPr>
            <a:xfrm>
              <a:off x="10074700" y="1008725"/>
              <a:ext cx="384125" cy="339625"/>
            </a:xfrm>
            <a:custGeom>
              <a:rect b="b" l="l" r="r" t="t"/>
              <a:pathLst>
                <a:path extrusionOk="0" h="13585" w="15365">
                  <a:moveTo>
                    <a:pt x="3359" y="1"/>
                  </a:moveTo>
                  <a:cubicBezTo>
                    <a:pt x="1981" y="2206"/>
                    <a:pt x="853" y="4487"/>
                    <a:pt x="1" y="6793"/>
                  </a:cubicBezTo>
                  <a:cubicBezTo>
                    <a:pt x="1" y="6793"/>
                    <a:pt x="1154" y="8998"/>
                    <a:pt x="4286" y="11079"/>
                  </a:cubicBezTo>
                  <a:cubicBezTo>
                    <a:pt x="7319" y="13159"/>
                    <a:pt x="10026" y="13585"/>
                    <a:pt x="10026" y="13585"/>
                  </a:cubicBezTo>
                  <a:cubicBezTo>
                    <a:pt x="12006" y="11906"/>
                    <a:pt x="14111" y="9725"/>
                    <a:pt x="15364" y="7520"/>
                  </a:cubicBezTo>
                  <a:cubicBezTo>
                    <a:pt x="15364" y="7520"/>
                    <a:pt x="13585" y="3986"/>
                    <a:pt x="10251" y="1981"/>
                  </a:cubicBezTo>
                  <a:cubicBezTo>
                    <a:pt x="6893" y="101"/>
                    <a:pt x="3359" y="1"/>
                    <a:pt x="3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1"/>
            <p:cNvSpPr/>
            <p:nvPr/>
          </p:nvSpPr>
          <p:spPr>
            <a:xfrm>
              <a:off x="10067175" y="1002600"/>
              <a:ext cx="399150" cy="351100"/>
            </a:xfrm>
            <a:custGeom>
              <a:rect b="b" l="l" r="r" t="t"/>
              <a:pathLst>
                <a:path extrusionOk="0" h="14044" w="15966">
                  <a:moveTo>
                    <a:pt x="3795" y="575"/>
                  </a:moveTo>
                  <a:cubicBezTo>
                    <a:pt x="8594" y="722"/>
                    <a:pt x="13202" y="3473"/>
                    <a:pt x="15385" y="7757"/>
                  </a:cubicBezTo>
                  <a:lnTo>
                    <a:pt x="15385" y="7757"/>
                  </a:lnTo>
                  <a:cubicBezTo>
                    <a:pt x="14070" y="9966"/>
                    <a:pt x="12272" y="11875"/>
                    <a:pt x="10281" y="13504"/>
                  </a:cubicBezTo>
                  <a:lnTo>
                    <a:pt x="10227" y="13504"/>
                  </a:lnTo>
                  <a:cubicBezTo>
                    <a:pt x="10126" y="13504"/>
                    <a:pt x="10026" y="13404"/>
                    <a:pt x="9801" y="13404"/>
                  </a:cubicBezTo>
                  <a:cubicBezTo>
                    <a:pt x="9400" y="13304"/>
                    <a:pt x="8973" y="13203"/>
                    <a:pt x="8447" y="13003"/>
                  </a:cubicBezTo>
                  <a:cubicBezTo>
                    <a:pt x="6993" y="12477"/>
                    <a:pt x="5540" y="11750"/>
                    <a:pt x="4161" y="10697"/>
                  </a:cubicBezTo>
                  <a:cubicBezTo>
                    <a:pt x="3034" y="9870"/>
                    <a:pt x="1981" y="8918"/>
                    <a:pt x="1154" y="7865"/>
                  </a:cubicBezTo>
                  <a:cubicBezTo>
                    <a:pt x="928" y="7564"/>
                    <a:pt x="728" y="7364"/>
                    <a:pt x="628" y="7038"/>
                  </a:cubicBezTo>
                  <a:cubicBezTo>
                    <a:pt x="543" y="7038"/>
                    <a:pt x="530" y="6967"/>
                    <a:pt x="528" y="6944"/>
                  </a:cubicBezTo>
                  <a:lnTo>
                    <a:pt x="528" y="6944"/>
                  </a:lnTo>
                  <a:cubicBezTo>
                    <a:pt x="528" y="6950"/>
                    <a:pt x="530" y="6953"/>
                    <a:pt x="533" y="6953"/>
                  </a:cubicBezTo>
                  <a:cubicBezTo>
                    <a:pt x="567" y="6953"/>
                    <a:pt x="728" y="6612"/>
                    <a:pt x="728" y="6612"/>
                  </a:cubicBezTo>
                  <a:cubicBezTo>
                    <a:pt x="828" y="6311"/>
                    <a:pt x="928" y="5985"/>
                    <a:pt x="1029" y="5785"/>
                  </a:cubicBezTo>
                  <a:cubicBezTo>
                    <a:pt x="1863" y="3944"/>
                    <a:pt x="2769" y="2200"/>
                    <a:pt x="3795" y="575"/>
                  </a:cubicBezTo>
                  <a:close/>
                  <a:moveTo>
                    <a:pt x="3780" y="1"/>
                  </a:moveTo>
                  <a:cubicBezTo>
                    <a:pt x="3694" y="1"/>
                    <a:pt x="3610" y="12"/>
                    <a:pt x="3535" y="45"/>
                  </a:cubicBezTo>
                  <a:cubicBezTo>
                    <a:pt x="3234" y="146"/>
                    <a:pt x="3134" y="672"/>
                    <a:pt x="2908" y="872"/>
                  </a:cubicBezTo>
                  <a:cubicBezTo>
                    <a:pt x="2708" y="1399"/>
                    <a:pt x="2407" y="1825"/>
                    <a:pt x="2181" y="2351"/>
                  </a:cubicBezTo>
                  <a:cubicBezTo>
                    <a:pt x="1655" y="3278"/>
                    <a:pt x="1154" y="4331"/>
                    <a:pt x="728" y="5359"/>
                  </a:cubicBezTo>
                  <a:cubicBezTo>
                    <a:pt x="527" y="5785"/>
                    <a:pt x="302" y="6211"/>
                    <a:pt x="201" y="6612"/>
                  </a:cubicBezTo>
                  <a:cubicBezTo>
                    <a:pt x="101" y="6837"/>
                    <a:pt x="1" y="7038"/>
                    <a:pt x="101" y="7238"/>
                  </a:cubicBezTo>
                  <a:cubicBezTo>
                    <a:pt x="201" y="7464"/>
                    <a:pt x="402" y="7765"/>
                    <a:pt x="628" y="7990"/>
                  </a:cubicBezTo>
                  <a:cubicBezTo>
                    <a:pt x="1029" y="8492"/>
                    <a:pt x="1455" y="9018"/>
                    <a:pt x="1881" y="9444"/>
                  </a:cubicBezTo>
                  <a:cubicBezTo>
                    <a:pt x="3435" y="10998"/>
                    <a:pt x="5314" y="12251"/>
                    <a:pt x="7294" y="13103"/>
                  </a:cubicBezTo>
                  <a:cubicBezTo>
                    <a:pt x="8247" y="13504"/>
                    <a:pt x="9299" y="13930"/>
                    <a:pt x="10327" y="14030"/>
                  </a:cubicBezTo>
                  <a:cubicBezTo>
                    <a:pt x="10356" y="14039"/>
                    <a:pt x="10383" y="14044"/>
                    <a:pt x="10407" y="14044"/>
                  </a:cubicBezTo>
                  <a:cubicBezTo>
                    <a:pt x="10491" y="14044"/>
                    <a:pt x="10542" y="13993"/>
                    <a:pt x="10562" y="13922"/>
                  </a:cubicBezTo>
                  <a:lnTo>
                    <a:pt x="10562" y="13922"/>
                  </a:lnTo>
                  <a:cubicBezTo>
                    <a:pt x="12112" y="12671"/>
                    <a:pt x="13562" y="11220"/>
                    <a:pt x="14713" y="9644"/>
                  </a:cubicBezTo>
                  <a:cubicBezTo>
                    <a:pt x="15039" y="9243"/>
                    <a:pt x="15339" y="8817"/>
                    <a:pt x="15565" y="8391"/>
                  </a:cubicBezTo>
                  <a:cubicBezTo>
                    <a:pt x="15765" y="8191"/>
                    <a:pt x="15966" y="7865"/>
                    <a:pt x="15866" y="7664"/>
                  </a:cubicBezTo>
                  <a:cubicBezTo>
                    <a:pt x="15866" y="7464"/>
                    <a:pt x="15665" y="7238"/>
                    <a:pt x="15565" y="7038"/>
                  </a:cubicBezTo>
                  <a:cubicBezTo>
                    <a:pt x="13986" y="4431"/>
                    <a:pt x="11680" y="2351"/>
                    <a:pt x="8873" y="1198"/>
                  </a:cubicBezTo>
                  <a:cubicBezTo>
                    <a:pt x="7420" y="572"/>
                    <a:pt x="5841" y="246"/>
                    <a:pt x="4287" y="45"/>
                  </a:cubicBezTo>
                  <a:cubicBezTo>
                    <a:pt x="4136" y="45"/>
                    <a:pt x="3953" y="1"/>
                    <a:pt x="37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1"/>
            <p:cNvSpPr/>
            <p:nvPr/>
          </p:nvSpPr>
          <p:spPr>
            <a:xfrm>
              <a:off x="10111675" y="1019375"/>
              <a:ext cx="94000" cy="198650"/>
            </a:xfrm>
            <a:custGeom>
              <a:rect b="b" l="l" r="r" t="t"/>
              <a:pathLst>
                <a:path extrusionOk="0" h="7946" w="3760">
                  <a:moveTo>
                    <a:pt x="3760" y="1"/>
                  </a:moveTo>
                  <a:lnTo>
                    <a:pt x="3760" y="1"/>
                  </a:lnTo>
                  <a:cubicBezTo>
                    <a:pt x="2507" y="2607"/>
                    <a:pt x="1128" y="5214"/>
                    <a:pt x="0" y="7946"/>
                  </a:cubicBezTo>
                  <a:lnTo>
                    <a:pt x="3760" y="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1"/>
            <p:cNvSpPr/>
            <p:nvPr/>
          </p:nvSpPr>
          <p:spPr>
            <a:xfrm>
              <a:off x="10101750" y="1013500"/>
              <a:ext cx="113225" cy="210150"/>
            </a:xfrm>
            <a:custGeom>
              <a:rect b="b" l="l" r="r" t="t"/>
              <a:pathLst>
                <a:path extrusionOk="0" h="8406" w="4529">
                  <a:moveTo>
                    <a:pt x="4160" y="0"/>
                  </a:moveTo>
                  <a:cubicBezTo>
                    <a:pt x="4080" y="0"/>
                    <a:pt x="3998" y="40"/>
                    <a:pt x="3931" y="136"/>
                  </a:cubicBezTo>
                  <a:cubicBezTo>
                    <a:pt x="2678" y="2742"/>
                    <a:pt x="1325" y="5349"/>
                    <a:pt x="72" y="7955"/>
                  </a:cubicBezTo>
                  <a:cubicBezTo>
                    <a:pt x="0" y="8186"/>
                    <a:pt x="194" y="8405"/>
                    <a:pt x="385" y="8405"/>
                  </a:cubicBezTo>
                  <a:cubicBezTo>
                    <a:pt x="462" y="8405"/>
                    <a:pt x="540" y="8368"/>
                    <a:pt x="598" y="8281"/>
                  </a:cubicBezTo>
                  <a:cubicBezTo>
                    <a:pt x="1851" y="5675"/>
                    <a:pt x="3104" y="3043"/>
                    <a:pt x="4458" y="436"/>
                  </a:cubicBezTo>
                  <a:cubicBezTo>
                    <a:pt x="4528" y="225"/>
                    <a:pt x="4350" y="0"/>
                    <a:pt x="41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1"/>
            <p:cNvSpPr/>
            <p:nvPr/>
          </p:nvSpPr>
          <p:spPr>
            <a:xfrm>
              <a:off x="10139875" y="1035050"/>
              <a:ext cx="120325" cy="219325"/>
            </a:xfrm>
            <a:custGeom>
              <a:rect b="b" l="l" r="r" t="t"/>
              <a:pathLst>
                <a:path extrusionOk="0" h="8773" w="4813">
                  <a:moveTo>
                    <a:pt x="4812" y="1"/>
                  </a:moveTo>
                  <a:lnTo>
                    <a:pt x="1692" y="5688"/>
                  </a:lnTo>
                  <a:lnTo>
                    <a:pt x="1692" y="5688"/>
                  </a:lnTo>
                  <a:cubicBezTo>
                    <a:pt x="2744" y="3794"/>
                    <a:pt x="3805" y="1902"/>
                    <a:pt x="4812" y="1"/>
                  </a:cubicBezTo>
                  <a:close/>
                  <a:moveTo>
                    <a:pt x="1692" y="5688"/>
                  </a:moveTo>
                  <a:cubicBezTo>
                    <a:pt x="1122" y="6714"/>
                    <a:pt x="555" y="7742"/>
                    <a:pt x="0" y="8773"/>
                  </a:cubicBezTo>
                  <a:lnTo>
                    <a:pt x="1692" y="5688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1"/>
            <p:cNvSpPr/>
            <p:nvPr/>
          </p:nvSpPr>
          <p:spPr>
            <a:xfrm>
              <a:off x="10131375" y="1029075"/>
              <a:ext cx="137750" cy="231275"/>
            </a:xfrm>
            <a:custGeom>
              <a:rect b="b" l="l" r="r" t="t"/>
              <a:pathLst>
                <a:path extrusionOk="0" h="9251" w="5510">
                  <a:moveTo>
                    <a:pt x="5130" y="1"/>
                  </a:moveTo>
                  <a:cubicBezTo>
                    <a:pt x="5053" y="1"/>
                    <a:pt x="4982" y="40"/>
                    <a:pt x="4952" y="139"/>
                  </a:cubicBezTo>
                  <a:cubicBezTo>
                    <a:pt x="3273" y="3047"/>
                    <a:pt x="1719" y="5979"/>
                    <a:pt x="140" y="8911"/>
                  </a:cubicBezTo>
                  <a:cubicBezTo>
                    <a:pt x="1" y="9050"/>
                    <a:pt x="212" y="9250"/>
                    <a:pt x="387" y="9250"/>
                  </a:cubicBezTo>
                  <a:cubicBezTo>
                    <a:pt x="465" y="9250"/>
                    <a:pt x="535" y="9211"/>
                    <a:pt x="566" y="9112"/>
                  </a:cubicBezTo>
                  <a:cubicBezTo>
                    <a:pt x="2120" y="6179"/>
                    <a:pt x="3799" y="3272"/>
                    <a:pt x="5353" y="340"/>
                  </a:cubicBezTo>
                  <a:cubicBezTo>
                    <a:pt x="5509" y="201"/>
                    <a:pt x="5304" y="1"/>
                    <a:pt x="51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1"/>
            <p:cNvSpPr/>
            <p:nvPr/>
          </p:nvSpPr>
          <p:spPr>
            <a:xfrm>
              <a:off x="10176825" y="1053225"/>
              <a:ext cx="132875" cy="224325"/>
            </a:xfrm>
            <a:custGeom>
              <a:rect b="b" l="l" r="r" t="t"/>
              <a:pathLst>
                <a:path extrusionOk="0" h="8973" w="5315">
                  <a:moveTo>
                    <a:pt x="5314" y="0"/>
                  </a:moveTo>
                  <a:lnTo>
                    <a:pt x="5314" y="0"/>
                  </a:lnTo>
                  <a:cubicBezTo>
                    <a:pt x="3334" y="2933"/>
                    <a:pt x="1555" y="5965"/>
                    <a:pt x="1" y="8973"/>
                  </a:cubicBezTo>
                  <a:lnTo>
                    <a:pt x="5314" y="0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1"/>
            <p:cNvSpPr/>
            <p:nvPr/>
          </p:nvSpPr>
          <p:spPr>
            <a:xfrm>
              <a:off x="10166900" y="1045925"/>
              <a:ext cx="152025" cy="240375"/>
            </a:xfrm>
            <a:custGeom>
              <a:rect b="b" l="l" r="r" t="t"/>
              <a:pathLst>
                <a:path extrusionOk="0" h="9615" w="6081">
                  <a:moveTo>
                    <a:pt x="5672" y="0"/>
                  </a:moveTo>
                  <a:cubicBezTo>
                    <a:pt x="5602" y="0"/>
                    <a:pt x="5539" y="28"/>
                    <a:pt x="5511" y="92"/>
                  </a:cubicBezTo>
                  <a:cubicBezTo>
                    <a:pt x="3531" y="3124"/>
                    <a:pt x="1751" y="6032"/>
                    <a:pt x="72" y="9165"/>
                  </a:cubicBezTo>
                  <a:cubicBezTo>
                    <a:pt x="1" y="9396"/>
                    <a:pt x="195" y="9614"/>
                    <a:pt x="385" y="9614"/>
                  </a:cubicBezTo>
                  <a:cubicBezTo>
                    <a:pt x="463" y="9614"/>
                    <a:pt x="540" y="9578"/>
                    <a:pt x="598" y="9490"/>
                  </a:cubicBezTo>
                  <a:cubicBezTo>
                    <a:pt x="2177" y="6358"/>
                    <a:pt x="3932" y="3325"/>
                    <a:pt x="5937" y="393"/>
                  </a:cubicBezTo>
                  <a:cubicBezTo>
                    <a:pt x="6080" y="177"/>
                    <a:pt x="5851" y="0"/>
                    <a:pt x="56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1"/>
            <p:cNvSpPr/>
            <p:nvPr/>
          </p:nvSpPr>
          <p:spPr>
            <a:xfrm>
              <a:off x="10208175" y="1082050"/>
              <a:ext cx="138475" cy="216800"/>
            </a:xfrm>
            <a:custGeom>
              <a:rect b="b" l="l" r="r" t="t"/>
              <a:pathLst>
                <a:path extrusionOk="0" h="8672" w="5539">
                  <a:moveTo>
                    <a:pt x="5539" y="0"/>
                  </a:moveTo>
                  <a:lnTo>
                    <a:pt x="0" y="8672"/>
                  </a:lnTo>
                  <a:cubicBezTo>
                    <a:pt x="1980" y="5840"/>
                    <a:pt x="3760" y="2933"/>
                    <a:pt x="5539" y="0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1"/>
            <p:cNvSpPr/>
            <p:nvPr/>
          </p:nvSpPr>
          <p:spPr>
            <a:xfrm>
              <a:off x="10199025" y="1074750"/>
              <a:ext cx="154450" cy="229800"/>
            </a:xfrm>
            <a:custGeom>
              <a:rect b="b" l="l" r="r" t="t"/>
              <a:pathLst>
                <a:path extrusionOk="0" h="9192" w="6178">
                  <a:moveTo>
                    <a:pt x="5787" y="0"/>
                  </a:moveTo>
                  <a:cubicBezTo>
                    <a:pt x="5711" y="0"/>
                    <a:pt x="5636" y="28"/>
                    <a:pt x="5579" y="92"/>
                  </a:cubicBezTo>
                  <a:cubicBezTo>
                    <a:pt x="3900" y="3099"/>
                    <a:pt x="2020" y="5931"/>
                    <a:pt x="141" y="8864"/>
                  </a:cubicBezTo>
                  <a:cubicBezTo>
                    <a:pt x="1" y="9003"/>
                    <a:pt x="214" y="9191"/>
                    <a:pt x="390" y="9191"/>
                  </a:cubicBezTo>
                  <a:cubicBezTo>
                    <a:pt x="466" y="9191"/>
                    <a:pt x="536" y="9156"/>
                    <a:pt x="567" y="9064"/>
                  </a:cubicBezTo>
                  <a:cubicBezTo>
                    <a:pt x="2547" y="6232"/>
                    <a:pt x="4326" y="3325"/>
                    <a:pt x="6105" y="392"/>
                  </a:cubicBezTo>
                  <a:cubicBezTo>
                    <a:pt x="6177" y="177"/>
                    <a:pt x="5979" y="0"/>
                    <a:pt x="57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1"/>
            <p:cNvSpPr/>
            <p:nvPr/>
          </p:nvSpPr>
          <p:spPr>
            <a:xfrm>
              <a:off x="10249525" y="1105225"/>
              <a:ext cx="130975" cy="211800"/>
            </a:xfrm>
            <a:custGeom>
              <a:rect b="b" l="l" r="r" t="t"/>
              <a:pathLst>
                <a:path extrusionOk="0" h="8472" w="5239">
                  <a:moveTo>
                    <a:pt x="5238" y="1"/>
                  </a:moveTo>
                  <a:lnTo>
                    <a:pt x="1466" y="6101"/>
                  </a:lnTo>
                  <a:lnTo>
                    <a:pt x="1466" y="6101"/>
                  </a:lnTo>
                  <a:cubicBezTo>
                    <a:pt x="2796" y="4100"/>
                    <a:pt x="4064" y="2088"/>
                    <a:pt x="5238" y="1"/>
                  </a:cubicBezTo>
                  <a:close/>
                  <a:moveTo>
                    <a:pt x="1466" y="6101"/>
                  </a:moveTo>
                  <a:cubicBezTo>
                    <a:pt x="1263" y="6407"/>
                    <a:pt x="1058" y="6713"/>
                    <a:pt x="852" y="7018"/>
                  </a:cubicBezTo>
                  <a:cubicBezTo>
                    <a:pt x="527" y="7519"/>
                    <a:pt x="226" y="7945"/>
                    <a:pt x="0" y="8472"/>
                  </a:cubicBezTo>
                  <a:lnTo>
                    <a:pt x="1466" y="610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1"/>
            <p:cNvSpPr/>
            <p:nvPr/>
          </p:nvSpPr>
          <p:spPr>
            <a:xfrm>
              <a:off x="10241025" y="1099025"/>
              <a:ext cx="147775" cy="223975"/>
            </a:xfrm>
            <a:custGeom>
              <a:rect b="b" l="l" r="r" t="t"/>
              <a:pathLst>
                <a:path extrusionOk="0" h="8959" w="5911">
                  <a:moveTo>
                    <a:pt x="5617" y="1"/>
                  </a:moveTo>
                  <a:cubicBezTo>
                    <a:pt x="5529" y="1"/>
                    <a:pt x="5430" y="45"/>
                    <a:pt x="5353" y="148"/>
                  </a:cubicBezTo>
                  <a:cubicBezTo>
                    <a:pt x="4526" y="1627"/>
                    <a:pt x="3699" y="2980"/>
                    <a:pt x="2746" y="4434"/>
                  </a:cubicBezTo>
                  <a:cubicBezTo>
                    <a:pt x="2345" y="5161"/>
                    <a:pt x="1919" y="5787"/>
                    <a:pt x="1393" y="6514"/>
                  </a:cubicBezTo>
                  <a:cubicBezTo>
                    <a:pt x="967" y="7141"/>
                    <a:pt x="466" y="7893"/>
                    <a:pt x="140" y="8620"/>
                  </a:cubicBezTo>
                  <a:cubicBezTo>
                    <a:pt x="1" y="8759"/>
                    <a:pt x="151" y="8958"/>
                    <a:pt x="332" y="8958"/>
                  </a:cubicBezTo>
                  <a:cubicBezTo>
                    <a:pt x="411" y="8958"/>
                    <a:pt x="497" y="8920"/>
                    <a:pt x="566" y="8820"/>
                  </a:cubicBezTo>
                  <a:cubicBezTo>
                    <a:pt x="967" y="8093"/>
                    <a:pt x="1393" y="7467"/>
                    <a:pt x="1919" y="6740"/>
                  </a:cubicBezTo>
                  <a:cubicBezTo>
                    <a:pt x="2345" y="6113"/>
                    <a:pt x="2746" y="5386"/>
                    <a:pt x="3273" y="4760"/>
                  </a:cubicBezTo>
                  <a:cubicBezTo>
                    <a:pt x="4100" y="3281"/>
                    <a:pt x="4952" y="1828"/>
                    <a:pt x="5779" y="374"/>
                  </a:cubicBezTo>
                  <a:cubicBezTo>
                    <a:pt x="5910" y="160"/>
                    <a:pt x="5783" y="1"/>
                    <a:pt x="5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1"/>
            <p:cNvSpPr/>
            <p:nvPr/>
          </p:nvSpPr>
          <p:spPr>
            <a:xfrm>
              <a:off x="10289000" y="1142200"/>
              <a:ext cx="125325" cy="190500"/>
            </a:xfrm>
            <a:custGeom>
              <a:rect b="b" l="l" r="r" t="t"/>
              <a:pathLst>
                <a:path extrusionOk="0" h="7620" w="5013">
                  <a:moveTo>
                    <a:pt x="5013" y="0"/>
                  </a:moveTo>
                  <a:lnTo>
                    <a:pt x="0" y="7619"/>
                  </a:lnTo>
                  <a:cubicBezTo>
                    <a:pt x="1780" y="5113"/>
                    <a:pt x="3434" y="2607"/>
                    <a:pt x="5013" y="0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1"/>
            <p:cNvSpPr/>
            <p:nvPr/>
          </p:nvSpPr>
          <p:spPr>
            <a:xfrm>
              <a:off x="10279925" y="1135550"/>
              <a:ext cx="143025" cy="201675"/>
            </a:xfrm>
            <a:custGeom>
              <a:rect b="b" l="l" r="r" t="t"/>
              <a:pathLst>
                <a:path extrusionOk="0" h="8067" w="5721">
                  <a:moveTo>
                    <a:pt x="5437" y="0"/>
                  </a:moveTo>
                  <a:cubicBezTo>
                    <a:pt x="5348" y="0"/>
                    <a:pt x="5247" y="49"/>
                    <a:pt x="5175" y="166"/>
                  </a:cubicBezTo>
                  <a:cubicBezTo>
                    <a:pt x="3596" y="2773"/>
                    <a:pt x="1917" y="5279"/>
                    <a:pt x="163" y="7685"/>
                  </a:cubicBezTo>
                  <a:cubicBezTo>
                    <a:pt x="0" y="7902"/>
                    <a:pt x="176" y="8066"/>
                    <a:pt x="362" y="8066"/>
                  </a:cubicBezTo>
                  <a:cubicBezTo>
                    <a:pt x="434" y="8066"/>
                    <a:pt x="508" y="8042"/>
                    <a:pt x="564" y="7986"/>
                  </a:cubicBezTo>
                  <a:cubicBezTo>
                    <a:pt x="2343" y="5580"/>
                    <a:pt x="4022" y="2973"/>
                    <a:pt x="5576" y="367"/>
                  </a:cubicBezTo>
                  <a:cubicBezTo>
                    <a:pt x="5721" y="157"/>
                    <a:pt x="5597" y="0"/>
                    <a:pt x="54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1"/>
            <p:cNvSpPr/>
            <p:nvPr/>
          </p:nvSpPr>
          <p:spPr>
            <a:xfrm>
              <a:off x="10377975" y="1199200"/>
              <a:ext cx="49525" cy="68325"/>
            </a:xfrm>
            <a:custGeom>
              <a:rect b="b" l="l" r="r" t="t"/>
              <a:pathLst>
                <a:path extrusionOk="0" h="2733" w="1981">
                  <a:moveTo>
                    <a:pt x="1980" y="1"/>
                  </a:moveTo>
                  <a:lnTo>
                    <a:pt x="0" y="2733"/>
                  </a:lnTo>
                  <a:cubicBezTo>
                    <a:pt x="627" y="1881"/>
                    <a:pt x="1353" y="953"/>
                    <a:pt x="1980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1"/>
            <p:cNvSpPr/>
            <p:nvPr/>
          </p:nvSpPr>
          <p:spPr>
            <a:xfrm>
              <a:off x="10369825" y="1193550"/>
              <a:ext cx="66175" cy="80875"/>
            </a:xfrm>
            <a:custGeom>
              <a:rect b="b" l="l" r="r" t="t"/>
              <a:pathLst>
                <a:path extrusionOk="0" h="3235" w="2647">
                  <a:moveTo>
                    <a:pt x="2311" y="0"/>
                  </a:moveTo>
                  <a:cubicBezTo>
                    <a:pt x="2232" y="0"/>
                    <a:pt x="2148" y="36"/>
                    <a:pt x="2080" y="127"/>
                  </a:cubicBezTo>
                  <a:cubicBezTo>
                    <a:pt x="1454" y="1079"/>
                    <a:pt x="827" y="1906"/>
                    <a:pt x="101" y="2859"/>
                  </a:cubicBezTo>
                  <a:cubicBezTo>
                    <a:pt x="0" y="2959"/>
                    <a:pt x="0" y="3059"/>
                    <a:pt x="101" y="3159"/>
                  </a:cubicBezTo>
                  <a:cubicBezTo>
                    <a:pt x="151" y="3209"/>
                    <a:pt x="232" y="3235"/>
                    <a:pt x="301" y="3235"/>
                  </a:cubicBezTo>
                  <a:cubicBezTo>
                    <a:pt x="370" y="3235"/>
                    <a:pt x="426" y="3209"/>
                    <a:pt x="426" y="3159"/>
                  </a:cubicBezTo>
                  <a:cubicBezTo>
                    <a:pt x="1153" y="2332"/>
                    <a:pt x="1880" y="1280"/>
                    <a:pt x="2507" y="352"/>
                  </a:cubicBezTo>
                  <a:cubicBezTo>
                    <a:pt x="2647" y="195"/>
                    <a:pt x="2493" y="0"/>
                    <a:pt x="23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1"/>
            <p:cNvSpPr/>
            <p:nvPr/>
          </p:nvSpPr>
          <p:spPr>
            <a:xfrm>
              <a:off x="10202525" y="1050725"/>
              <a:ext cx="13175" cy="28825"/>
            </a:xfrm>
            <a:custGeom>
              <a:rect b="b" l="l" r="r" t="t"/>
              <a:pathLst>
                <a:path extrusionOk="0" h="1153" w="527">
                  <a:moveTo>
                    <a:pt x="527" y="0"/>
                  </a:moveTo>
                  <a:lnTo>
                    <a:pt x="527" y="0"/>
                  </a:lnTo>
                  <a:cubicBezTo>
                    <a:pt x="494" y="69"/>
                    <a:pt x="465" y="135"/>
                    <a:pt x="436" y="198"/>
                  </a:cubicBezTo>
                  <a:lnTo>
                    <a:pt x="436" y="198"/>
                  </a:lnTo>
                  <a:lnTo>
                    <a:pt x="527" y="0"/>
                  </a:lnTo>
                  <a:close/>
                  <a:moveTo>
                    <a:pt x="436" y="198"/>
                  </a:moveTo>
                  <a:lnTo>
                    <a:pt x="1" y="1153"/>
                  </a:lnTo>
                  <a:cubicBezTo>
                    <a:pt x="190" y="796"/>
                    <a:pt x="291" y="527"/>
                    <a:pt x="436" y="198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1"/>
            <p:cNvSpPr/>
            <p:nvPr/>
          </p:nvSpPr>
          <p:spPr>
            <a:xfrm>
              <a:off x="10195000" y="1045700"/>
              <a:ext cx="28850" cy="38875"/>
            </a:xfrm>
            <a:custGeom>
              <a:rect b="b" l="l" r="r" t="t"/>
              <a:pathLst>
                <a:path extrusionOk="0" h="1555" w="1154">
                  <a:moveTo>
                    <a:pt x="928" y="1"/>
                  </a:moveTo>
                  <a:cubicBezTo>
                    <a:pt x="828" y="1"/>
                    <a:pt x="728" y="1"/>
                    <a:pt x="627" y="101"/>
                  </a:cubicBezTo>
                  <a:cubicBezTo>
                    <a:pt x="427" y="502"/>
                    <a:pt x="201" y="828"/>
                    <a:pt x="101" y="1128"/>
                  </a:cubicBezTo>
                  <a:cubicBezTo>
                    <a:pt x="1" y="1254"/>
                    <a:pt x="1" y="1454"/>
                    <a:pt x="101" y="1554"/>
                  </a:cubicBezTo>
                  <a:cubicBezTo>
                    <a:pt x="302" y="1554"/>
                    <a:pt x="427" y="1554"/>
                    <a:pt x="527" y="1454"/>
                  </a:cubicBezTo>
                  <a:cubicBezTo>
                    <a:pt x="728" y="1028"/>
                    <a:pt x="928" y="727"/>
                    <a:pt x="1053" y="402"/>
                  </a:cubicBezTo>
                  <a:cubicBezTo>
                    <a:pt x="1154" y="301"/>
                    <a:pt x="1154" y="101"/>
                    <a:pt x="9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1"/>
            <p:cNvSpPr/>
            <p:nvPr/>
          </p:nvSpPr>
          <p:spPr>
            <a:xfrm>
              <a:off x="10098525" y="1136550"/>
              <a:ext cx="20700" cy="39500"/>
            </a:xfrm>
            <a:custGeom>
              <a:rect b="b" l="l" r="r" t="t"/>
              <a:pathLst>
                <a:path extrusionOk="0" h="1580" w="828">
                  <a:moveTo>
                    <a:pt x="827" y="1"/>
                  </a:moveTo>
                  <a:lnTo>
                    <a:pt x="0" y="1580"/>
                  </a:lnTo>
                  <a:cubicBezTo>
                    <a:pt x="301" y="1053"/>
                    <a:pt x="627" y="527"/>
                    <a:pt x="827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1"/>
            <p:cNvSpPr/>
            <p:nvPr/>
          </p:nvSpPr>
          <p:spPr>
            <a:xfrm>
              <a:off x="10090375" y="1129675"/>
              <a:ext cx="36975" cy="52425"/>
            </a:xfrm>
            <a:custGeom>
              <a:rect b="b" l="l" r="r" t="t"/>
              <a:pathLst>
                <a:path extrusionOk="0" h="2097" w="1479">
                  <a:moveTo>
                    <a:pt x="1116" y="0"/>
                  </a:moveTo>
                  <a:cubicBezTo>
                    <a:pt x="1053" y="0"/>
                    <a:pt x="1003" y="25"/>
                    <a:pt x="953" y="75"/>
                  </a:cubicBezTo>
                  <a:cubicBezTo>
                    <a:pt x="627" y="602"/>
                    <a:pt x="426" y="1228"/>
                    <a:pt x="101" y="1754"/>
                  </a:cubicBezTo>
                  <a:cubicBezTo>
                    <a:pt x="0" y="1855"/>
                    <a:pt x="101" y="1955"/>
                    <a:pt x="226" y="2055"/>
                  </a:cubicBezTo>
                  <a:cubicBezTo>
                    <a:pt x="255" y="2085"/>
                    <a:pt x="285" y="2097"/>
                    <a:pt x="314" y="2097"/>
                  </a:cubicBezTo>
                  <a:cubicBezTo>
                    <a:pt x="385" y="2097"/>
                    <a:pt x="456" y="2026"/>
                    <a:pt x="527" y="1955"/>
                  </a:cubicBezTo>
                  <a:cubicBezTo>
                    <a:pt x="852" y="1429"/>
                    <a:pt x="1153" y="902"/>
                    <a:pt x="1479" y="401"/>
                  </a:cubicBezTo>
                  <a:cubicBezTo>
                    <a:pt x="1479" y="276"/>
                    <a:pt x="1479" y="75"/>
                    <a:pt x="1354" y="75"/>
                  </a:cubicBezTo>
                  <a:cubicBezTo>
                    <a:pt x="1253" y="25"/>
                    <a:pt x="1178" y="0"/>
                    <a:pt x="1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1"/>
            <p:cNvSpPr/>
            <p:nvPr/>
          </p:nvSpPr>
          <p:spPr>
            <a:xfrm>
              <a:off x="10278350" y="1100225"/>
              <a:ext cx="28825" cy="55150"/>
            </a:xfrm>
            <a:custGeom>
              <a:rect b="b" l="l" r="r" t="t"/>
              <a:pathLst>
                <a:path extrusionOk="0" h="2206" w="1153">
                  <a:moveTo>
                    <a:pt x="1153" y="0"/>
                  </a:moveTo>
                  <a:lnTo>
                    <a:pt x="1153" y="0"/>
                  </a:lnTo>
                  <a:cubicBezTo>
                    <a:pt x="905" y="424"/>
                    <a:pt x="699" y="847"/>
                    <a:pt x="486" y="1276"/>
                  </a:cubicBezTo>
                  <a:lnTo>
                    <a:pt x="486" y="1276"/>
                  </a:lnTo>
                  <a:lnTo>
                    <a:pt x="1153" y="0"/>
                  </a:lnTo>
                  <a:close/>
                  <a:moveTo>
                    <a:pt x="486" y="1276"/>
                  </a:moveTo>
                  <a:lnTo>
                    <a:pt x="0" y="2206"/>
                  </a:lnTo>
                  <a:cubicBezTo>
                    <a:pt x="178" y="1892"/>
                    <a:pt x="334" y="1582"/>
                    <a:pt x="486" y="1276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1"/>
            <p:cNvSpPr/>
            <p:nvPr/>
          </p:nvSpPr>
          <p:spPr>
            <a:xfrm>
              <a:off x="10269825" y="1093700"/>
              <a:ext cx="46050" cy="67350"/>
            </a:xfrm>
            <a:custGeom>
              <a:rect b="b" l="l" r="r" t="t"/>
              <a:pathLst>
                <a:path extrusionOk="0" h="2694" w="1842">
                  <a:moveTo>
                    <a:pt x="1503" y="1"/>
                  </a:moveTo>
                  <a:cubicBezTo>
                    <a:pt x="1415" y="1"/>
                    <a:pt x="1328" y="48"/>
                    <a:pt x="1294" y="161"/>
                  </a:cubicBezTo>
                  <a:cubicBezTo>
                    <a:pt x="867" y="888"/>
                    <a:pt x="441" y="1614"/>
                    <a:pt x="141" y="2341"/>
                  </a:cubicBezTo>
                  <a:cubicBezTo>
                    <a:pt x="0" y="2499"/>
                    <a:pt x="154" y="2693"/>
                    <a:pt x="337" y="2693"/>
                  </a:cubicBezTo>
                  <a:cubicBezTo>
                    <a:pt x="415" y="2693"/>
                    <a:pt x="499" y="2657"/>
                    <a:pt x="567" y="2567"/>
                  </a:cubicBezTo>
                  <a:cubicBezTo>
                    <a:pt x="968" y="1840"/>
                    <a:pt x="1294" y="1088"/>
                    <a:pt x="1695" y="361"/>
                  </a:cubicBezTo>
                  <a:cubicBezTo>
                    <a:pt x="1842" y="165"/>
                    <a:pt x="1669" y="1"/>
                    <a:pt x="15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1"/>
            <p:cNvSpPr/>
            <p:nvPr/>
          </p:nvSpPr>
          <p:spPr>
            <a:xfrm>
              <a:off x="10346625" y="1191700"/>
              <a:ext cx="7550" cy="15675"/>
            </a:xfrm>
            <a:custGeom>
              <a:rect b="b" l="l" r="r" t="t"/>
              <a:pathLst>
                <a:path extrusionOk="0" h="627" w="302">
                  <a:moveTo>
                    <a:pt x="302" y="0"/>
                  </a:moveTo>
                  <a:lnTo>
                    <a:pt x="302" y="0"/>
                  </a:lnTo>
                  <a:cubicBezTo>
                    <a:pt x="252" y="100"/>
                    <a:pt x="201" y="207"/>
                    <a:pt x="151" y="314"/>
                  </a:cubicBezTo>
                  <a:lnTo>
                    <a:pt x="302" y="0"/>
                  </a:lnTo>
                  <a:close/>
                  <a:moveTo>
                    <a:pt x="151" y="314"/>
                  </a:moveTo>
                  <a:lnTo>
                    <a:pt x="1" y="627"/>
                  </a:lnTo>
                  <a:cubicBezTo>
                    <a:pt x="51" y="527"/>
                    <a:pt x="101" y="420"/>
                    <a:pt x="151" y="314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1"/>
            <p:cNvSpPr/>
            <p:nvPr/>
          </p:nvSpPr>
          <p:spPr>
            <a:xfrm>
              <a:off x="10338500" y="1184575"/>
              <a:ext cx="23825" cy="30325"/>
            </a:xfrm>
            <a:custGeom>
              <a:rect b="b" l="l" r="r" t="t"/>
              <a:pathLst>
                <a:path extrusionOk="0" h="1213" w="953">
                  <a:moveTo>
                    <a:pt x="617" y="1"/>
                  </a:moveTo>
                  <a:cubicBezTo>
                    <a:pt x="541" y="1"/>
                    <a:pt x="484" y="56"/>
                    <a:pt x="426" y="185"/>
                  </a:cubicBezTo>
                  <a:cubicBezTo>
                    <a:pt x="326" y="385"/>
                    <a:pt x="201" y="586"/>
                    <a:pt x="0" y="812"/>
                  </a:cubicBezTo>
                  <a:cubicBezTo>
                    <a:pt x="0" y="912"/>
                    <a:pt x="0" y="1112"/>
                    <a:pt x="100" y="1213"/>
                  </a:cubicBezTo>
                  <a:cubicBezTo>
                    <a:pt x="201" y="1213"/>
                    <a:pt x="426" y="1213"/>
                    <a:pt x="526" y="1112"/>
                  </a:cubicBezTo>
                  <a:cubicBezTo>
                    <a:pt x="627" y="812"/>
                    <a:pt x="727" y="586"/>
                    <a:pt x="827" y="385"/>
                  </a:cubicBezTo>
                  <a:cubicBezTo>
                    <a:pt x="953" y="285"/>
                    <a:pt x="953" y="85"/>
                    <a:pt x="827" y="85"/>
                  </a:cubicBezTo>
                  <a:cubicBezTo>
                    <a:pt x="742" y="31"/>
                    <a:pt x="674" y="1"/>
                    <a:pt x="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8" name="Google Shape;528;p1"/>
          <p:cNvGrpSpPr/>
          <p:nvPr/>
        </p:nvGrpSpPr>
        <p:grpSpPr>
          <a:xfrm rot="1628208">
            <a:off x="6740952" y="3118671"/>
            <a:ext cx="587736" cy="781797"/>
            <a:chOff x="3600400" y="2783875"/>
            <a:chExt cx="402275" cy="535100"/>
          </a:xfrm>
        </p:grpSpPr>
        <p:sp>
          <p:nvSpPr>
            <p:cNvPr id="529" name="Google Shape;529;p1"/>
            <p:cNvSpPr/>
            <p:nvPr/>
          </p:nvSpPr>
          <p:spPr>
            <a:xfrm>
              <a:off x="3631725" y="3070825"/>
              <a:ext cx="195525" cy="237500"/>
            </a:xfrm>
            <a:custGeom>
              <a:rect b="b" l="l" r="r" t="t"/>
              <a:pathLst>
                <a:path extrusionOk="0" h="9500" w="7821">
                  <a:moveTo>
                    <a:pt x="3033" y="1"/>
                  </a:moveTo>
                  <a:lnTo>
                    <a:pt x="1" y="7620"/>
                  </a:lnTo>
                  <a:lnTo>
                    <a:pt x="2808" y="7520"/>
                  </a:lnTo>
                  <a:lnTo>
                    <a:pt x="4687" y="9500"/>
                  </a:lnTo>
                  <a:lnTo>
                    <a:pt x="7820" y="1881"/>
                  </a:lnTo>
                  <a:lnTo>
                    <a:pt x="3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1"/>
            <p:cNvSpPr/>
            <p:nvPr/>
          </p:nvSpPr>
          <p:spPr>
            <a:xfrm>
              <a:off x="3623575" y="3062700"/>
              <a:ext cx="211825" cy="256275"/>
            </a:xfrm>
            <a:custGeom>
              <a:rect b="b" l="l" r="r" t="t"/>
              <a:pathLst>
                <a:path extrusionOk="0" h="10251" w="8473">
                  <a:moveTo>
                    <a:pt x="3459" y="627"/>
                  </a:moveTo>
                  <a:lnTo>
                    <a:pt x="7845" y="2306"/>
                  </a:lnTo>
                  <a:lnTo>
                    <a:pt x="5009" y="9483"/>
                  </a:lnTo>
                  <a:lnTo>
                    <a:pt x="3259" y="7644"/>
                  </a:lnTo>
                  <a:lnTo>
                    <a:pt x="627" y="7744"/>
                  </a:lnTo>
                  <a:lnTo>
                    <a:pt x="3459" y="627"/>
                  </a:lnTo>
                  <a:close/>
                  <a:moveTo>
                    <a:pt x="3259" y="0"/>
                  </a:moveTo>
                  <a:lnTo>
                    <a:pt x="1" y="8145"/>
                  </a:lnTo>
                  <a:lnTo>
                    <a:pt x="1" y="8145"/>
                  </a:lnTo>
                  <a:lnTo>
                    <a:pt x="3033" y="8045"/>
                  </a:lnTo>
                  <a:lnTo>
                    <a:pt x="5139" y="10251"/>
                  </a:lnTo>
                  <a:lnTo>
                    <a:pt x="5239" y="9925"/>
                  </a:lnTo>
                  <a:lnTo>
                    <a:pt x="8472" y="2105"/>
                  </a:lnTo>
                  <a:lnTo>
                    <a:pt x="3259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1"/>
            <p:cNvSpPr/>
            <p:nvPr/>
          </p:nvSpPr>
          <p:spPr>
            <a:xfrm>
              <a:off x="3775225" y="3070825"/>
              <a:ext cx="196125" cy="237500"/>
            </a:xfrm>
            <a:custGeom>
              <a:rect b="b" l="l" r="r" t="t"/>
              <a:pathLst>
                <a:path extrusionOk="0" h="9500" w="7845">
                  <a:moveTo>
                    <a:pt x="4812" y="1"/>
                  </a:moveTo>
                  <a:lnTo>
                    <a:pt x="0" y="1881"/>
                  </a:lnTo>
                  <a:lnTo>
                    <a:pt x="3033" y="9500"/>
                  </a:lnTo>
                  <a:lnTo>
                    <a:pt x="5013" y="7520"/>
                  </a:lnTo>
                  <a:lnTo>
                    <a:pt x="7845" y="7620"/>
                  </a:lnTo>
                  <a:lnTo>
                    <a:pt x="7845" y="7620"/>
                  </a:lnTo>
                  <a:lnTo>
                    <a:pt x="48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1"/>
            <p:cNvSpPr/>
            <p:nvPr/>
          </p:nvSpPr>
          <p:spPr>
            <a:xfrm>
              <a:off x="3767700" y="3062700"/>
              <a:ext cx="211175" cy="256275"/>
            </a:xfrm>
            <a:custGeom>
              <a:rect b="b" l="l" r="r" t="t"/>
              <a:pathLst>
                <a:path extrusionOk="0" h="10251" w="8447">
                  <a:moveTo>
                    <a:pt x="5013" y="627"/>
                  </a:moveTo>
                  <a:lnTo>
                    <a:pt x="7820" y="7744"/>
                  </a:lnTo>
                  <a:lnTo>
                    <a:pt x="5213" y="7644"/>
                  </a:lnTo>
                  <a:lnTo>
                    <a:pt x="3421" y="9436"/>
                  </a:lnTo>
                  <a:lnTo>
                    <a:pt x="3421" y="9436"/>
                  </a:lnTo>
                  <a:lnTo>
                    <a:pt x="627" y="2306"/>
                  </a:lnTo>
                  <a:lnTo>
                    <a:pt x="5013" y="627"/>
                  </a:lnTo>
                  <a:close/>
                  <a:moveTo>
                    <a:pt x="5213" y="0"/>
                  </a:moveTo>
                  <a:lnTo>
                    <a:pt x="0" y="2105"/>
                  </a:lnTo>
                  <a:lnTo>
                    <a:pt x="3233" y="10251"/>
                  </a:lnTo>
                  <a:lnTo>
                    <a:pt x="3434" y="10025"/>
                  </a:lnTo>
                  <a:lnTo>
                    <a:pt x="5314" y="8045"/>
                  </a:lnTo>
                  <a:lnTo>
                    <a:pt x="8446" y="8145"/>
                  </a:lnTo>
                  <a:lnTo>
                    <a:pt x="5213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1"/>
            <p:cNvSpPr/>
            <p:nvPr/>
          </p:nvSpPr>
          <p:spPr>
            <a:xfrm>
              <a:off x="3605425" y="2788875"/>
              <a:ext cx="391625" cy="396650"/>
            </a:xfrm>
            <a:custGeom>
              <a:rect b="b" l="l" r="r" t="t"/>
              <a:pathLst>
                <a:path extrusionOk="0" h="15866" w="15665">
                  <a:moveTo>
                    <a:pt x="7845" y="1"/>
                  </a:moveTo>
                  <a:lnTo>
                    <a:pt x="6491" y="527"/>
                  </a:lnTo>
                  <a:lnTo>
                    <a:pt x="5113" y="527"/>
                  </a:lnTo>
                  <a:lnTo>
                    <a:pt x="4085" y="1454"/>
                  </a:lnTo>
                  <a:lnTo>
                    <a:pt x="2732" y="1880"/>
                  </a:lnTo>
                  <a:lnTo>
                    <a:pt x="2105" y="3133"/>
                  </a:lnTo>
                  <a:lnTo>
                    <a:pt x="952" y="3961"/>
                  </a:lnTo>
                  <a:lnTo>
                    <a:pt x="727" y="5314"/>
                  </a:lnTo>
                  <a:lnTo>
                    <a:pt x="0" y="6567"/>
                  </a:lnTo>
                  <a:lnTo>
                    <a:pt x="326" y="7946"/>
                  </a:lnTo>
                  <a:lnTo>
                    <a:pt x="0" y="9299"/>
                  </a:lnTo>
                  <a:lnTo>
                    <a:pt x="727" y="10552"/>
                  </a:lnTo>
                  <a:lnTo>
                    <a:pt x="952" y="11905"/>
                  </a:lnTo>
                  <a:lnTo>
                    <a:pt x="2105" y="12833"/>
                  </a:lnTo>
                  <a:lnTo>
                    <a:pt x="2732" y="14086"/>
                  </a:lnTo>
                  <a:lnTo>
                    <a:pt x="4085" y="14512"/>
                  </a:lnTo>
                  <a:lnTo>
                    <a:pt x="5113" y="15464"/>
                  </a:lnTo>
                  <a:lnTo>
                    <a:pt x="6491" y="15339"/>
                  </a:lnTo>
                  <a:lnTo>
                    <a:pt x="7845" y="15865"/>
                  </a:lnTo>
                  <a:lnTo>
                    <a:pt x="9198" y="15339"/>
                  </a:lnTo>
                  <a:lnTo>
                    <a:pt x="10551" y="15464"/>
                  </a:lnTo>
                  <a:lnTo>
                    <a:pt x="11604" y="14512"/>
                  </a:lnTo>
                  <a:lnTo>
                    <a:pt x="12957" y="14086"/>
                  </a:lnTo>
                  <a:lnTo>
                    <a:pt x="13584" y="12833"/>
                  </a:lnTo>
                  <a:lnTo>
                    <a:pt x="14737" y="11905"/>
                  </a:lnTo>
                  <a:lnTo>
                    <a:pt x="14937" y="10552"/>
                  </a:lnTo>
                  <a:lnTo>
                    <a:pt x="15664" y="9299"/>
                  </a:lnTo>
                  <a:lnTo>
                    <a:pt x="15363" y="7946"/>
                  </a:lnTo>
                  <a:lnTo>
                    <a:pt x="15664" y="6567"/>
                  </a:lnTo>
                  <a:lnTo>
                    <a:pt x="14937" y="5314"/>
                  </a:lnTo>
                  <a:lnTo>
                    <a:pt x="14737" y="3961"/>
                  </a:lnTo>
                  <a:lnTo>
                    <a:pt x="13584" y="3133"/>
                  </a:lnTo>
                  <a:lnTo>
                    <a:pt x="12957" y="1880"/>
                  </a:lnTo>
                  <a:lnTo>
                    <a:pt x="11604" y="1454"/>
                  </a:lnTo>
                  <a:lnTo>
                    <a:pt x="10551" y="527"/>
                  </a:lnTo>
                  <a:lnTo>
                    <a:pt x="9198" y="527"/>
                  </a:lnTo>
                  <a:lnTo>
                    <a:pt x="78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1"/>
            <p:cNvSpPr/>
            <p:nvPr/>
          </p:nvSpPr>
          <p:spPr>
            <a:xfrm>
              <a:off x="3600400" y="2783875"/>
              <a:ext cx="402275" cy="409800"/>
            </a:xfrm>
            <a:custGeom>
              <a:rect b="b" l="l" r="r" t="t"/>
              <a:pathLst>
                <a:path extrusionOk="0" h="16392" w="16091">
                  <a:moveTo>
                    <a:pt x="8046" y="401"/>
                  </a:moveTo>
                  <a:lnTo>
                    <a:pt x="9299" y="927"/>
                  </a:lnTo>
                  <a:lnTo>
                    <a:pt x="10652" y="927"/>
                  </a:lnTo>
                  <a:lnTo>
                    <a:pt x="11705" y="1755"/>
                  </a:lnTo>
                  <a:lnTo>
                    <a:pt x="13058" y="2181"/>
                  </a:lnTo>
                  <a:lnTo>
                    <a:pt x="13685" y="3434"/>
                  </a:lnTo>
                  <a:lnTo>
                    <a:pt x="14712" y="4261"/>
                  </a:lnTo>
                  <a:lnTo>
                    <a:pt x="14938" y="5639"/>
                  </a:lnTo>
                  <a:lnTo>
                    <a:pt x="15665" y="6767"/>
                  </a:lnTo>
                  <a:lnTo>
                    <a:pt x="15339" y="8146"/>
                  </a:lnTo>
                  <a:lnTo>
                    <a:pt x="15339" y="8246"/>
                  </a:lnTo>
                  <a:lnTo>
                    <a:pt x="15665" y="9499"/>
                  </a:lnTo>
                  <a:lnTo>
                    <a:pt x="14938" y="10652"/>
                  </a:lnTo>
                  <a:lnTo>
                    <a:pt x="14712" y="12005"/>
                  </a:lnTo>
                  <a:lnTo>
                    <a:pt x="13685" y="12832"/>
                  </a:lnTo>
                  <a:lnTo>
                    <a:pt x="13058" y="14085"/>
                  </a:lnTo>
                  <a:lnTo>
                    <a:pt x="11705" y="14511"/>
                  </a:lnTo>
                  <a:lnTo>
                    <a:pt x="10652" y="15439"/>
                  </a:lnTo>
                  <a:lnTo>
                    <a:pt x="9299" y="15339"/>
                  </a:lnTo>
                  <a:lnTo>
                    <a:pt x="8046" y="15865"/>
                  </a:lnTo>
                  <a:lnTo>
                    <a:pt x="6793" y="15339"/>
                  </a:lnTo>
                  <a:lnTo>
                    <a:pt x="5439" y="15439"/>
                  </a:lnTo>
                  <a:lnTo>
                    <a:pt x="4386" y="14511"/>
                  </a:lnTo>
                  <a:lnTo>
                    <a:pt x="3033" y="14085"/>
                  </a:lnTo>
                  <a:lnTo>
                    <a:pt x="2407" y="12832"/>
                  </a:lnTo>
                  <a:lnTo>
                    <a:pt x="1354" y="12005"/>
                  </a:lnTo>
                  <a:lnTo>
                    <a:pt x="1153" y="10652"/>
                  </a:lnTo>
                  <a:lnTo>
                    <a:pt x="427" y="9499"/>
                  </a:lnTo>
                  <a:lnTo>
                    <a:pt x="727" y="8146"/>
                  </a:lnTo>
                  <a:lnTo>
                    <a:pt x="427" y="6767"/>
                  </a:lnTo>
                  <a:lnTo>
                    <a:pt x="1153" y="5639"/>
                  </a:lnTo>
                  <a:lnTo>
                    <a:pt x="1354" y="4261"/>
                  </a:lnTo>
                  <a:lnTo>
                    <a:pt x="2407" y="3434"/>
                  </a:lnTo>
                  <a:lnTo>
                    <a:pt x="3033" y="2181"/>
                  </a:lnTo>
                  <a:lnTo>
                    <a:pt x="4386" y="1755"/>
                  </a:lnTo>
                  <a:lnTo>
                    <a:pt x="5439" y="927"/>
                  </a:lnTo>
                  <a:lnTo>
                    <a:pt x="6793" y="927"/>
                  </a:lnTo>
                  <a:lnTo>
                    <a:pt x="8046" y="401"/>
                  </a:lnTo>
                  <a:close/>
                  <a:moveTo>
                    <a:pt x="8046" y="0"/>
                  </a:moveTo>
                  <a:lnTo>
                    <a:pt x="6692" y="501"/>
                  </a:lnTo>
                  <a:lnTo>
                    <a:pt x="5214" y="501"/>
                  </a:lnTo>
                  <a:lnTo>
                    <a:pt x="4186" y="1454"/>
                  </a:lnTo>
                  <a:lnTo>
                    <a:pt x="2808" y="1880"/>
                  </a:lnTo>
                  <a:lnTo>
                    <a:pt x="2081" y="3133"/>
                  </a:lnTo>
                  <a:lnTo>
                    <a:pt x="928" y="4060"/>
                  </a:lnTo>
                  <a:lnTo>
                    <a:pt x="727" y="5514"/>
                  </a:lnTo>
                  <a:lnTo>
                    <a:pt x="1" y="6767"/>
                  </a:lnTo>
                  <a:lnTo>
                    <a:pt x="301" y="8146"/>
                  </a:lnTo>
                  <a:lnTo>
                    <a:pt x="1" y="9599"/>
                  </a:lnTo>
                  <a:lnTo>
                    <a:pt x="727" y="10852"/>
                  </a:lnTo>
                  <a:lnTo>
                    <a:pt x="928" y="12206"/>
                  </a:lnTo>
                  <a:lnTo>
                    <a:pt x="2081" y="13158"/>
                  </a:lnTo>
                  <a:lnTo>
                    <a:pt x="2808" y="14411"/>
                  </a:lnTo>
                  <a:lnTo>
                    <a:pt x="4186" y="14912"/>
                  </a:lnTo>
                  <a:lnTo>
                    <a:pt x="5214" y="15865"/>
                  </a:lnTo>
                  <a:lnTo>
                    <a:pt x="6692" y="15765"/>
                  </a:lnTo>
                  <a:lnTo>
                    <a:pt x="8046" y="16391"/>
                  </a:lnTo>
                  <a:lnTo>
                    <a:pt x="9399" y="15765"/>
                  </a:lnTo>
                  <a:lnTo>
                    <a:pt x="10853" y="15865"/>
                  </a:lnTo>
                  <a:lnTo>
                    <a:pt x="11905" y="14912"/>
                  </a:lnTo>
                  <a:lnTo>
                    <a:pt x="13259" y="14411"/>
                  </a:lnTo>
                  <a:lnTo>
                    <a:pt x="13986" y="13158"/>
                  </a:lnTo>
                  <a:lnTo>
                    <a:pt x="15138" y="12206"/>
                  </a:lnTo>
                  <a:lnTo>
                    <a:pt x="15339" y="10852"/>
                  </a:lnTo>
                  <a:lnTo>
                    <a:pt x="16091" y="9599"/>
                  </a:lnTo>
                  <a:lnTo>
                    <a:pt x="15776" y="8195"/>
                  </a:lnTo>
                  <a:lnTo>
                    <a:pt x="16091" y="6767"/>
                  </a:lnTo>
                  <a:lnTo>
                    <a:pt x="15339" y="5514"/>
                  </a:lnTo>
                  <a:lnTo>
                    <a:pt x="15138" y="4060"/>
                  </a:lnTo>
                  <a:lnTo>
                    <a:pt x="13986" y="3133"/>
                  </a:lnTo>
                  <a:lnTo>
                    <a:pt x="13259" y="1880"/>
                  </a:lnTo>
                  <a:lnTo>
                    <a:pt x="11905" y="1454"/>
                  </a:lnTo>
                  <a:lnTo>
                    <a:pt x="10853" y="501"/>
                  </a:lnTo>
                  <a:lnTo>
                    <a:pt x="9399" y="501"/>
                  </a:lnTo>
                  <a:lnTo>
                    <a:pt x="8046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1"/>
            <p:cNvSpPr/>
            <p:nvPr/>
          </p:nvSpPr>
          <p:spPr>
            <a:xfrm>
              <a:off x="3663050" y="2851525"/>
              <a:ext cx="276975" cy="273850"/>
            </a:xfrm>
            <a:custGeom>
              <a:rect b="b" l="l" r="r" t="t"/>
              <a:pathLst>
                <a:path extrusionOk="0" h="10954" w="11079">
                  <a:moveTo>
                    <a:pt x="5540" y="302"/>
                  </a:moveTo>
                  <a:cubicBezTo>
                    <a:pt x="6993" y="302"/>
                    <a:pt x="8246" y="828"/>
                    <a:pt x="9199" y="1780"/>
                  </a:cubicBezTo>
                  <a:cubicBezTo>
                    <a:pt x="10126" y="2708"/>
                    <a:pt x="10753" y="4061"/>
                    <a:pt x="10753" y="5440"/>
                  </a:cubicBezTo>
                  <a:cubicBezTo>
                    <a:pt x="10753" y="6893"/>
                    <a:pt x="10126" y="8146"/>
                    <a:pt x="9199" y="9074"/>
                  </a:cubicBezTo>
                  <a:cubicBezTo>
                    <a:pt x="8246" y="10026"/>
                    <a:pt x="6993" y="10653"/>
                    <a:pt x="5540" y="10653"/>
                  </a:cubicBezTo>
                  <a:cubicBezTo>
                    <a:pt x="4061" y="10653"/>
                    <a:pt x="2808" y="10026"/>
                    <a:pt x="1880" y="9074"/>
                  </a:cubicBezTo>
                  <a:cubicBezTo>
                    <a:pt x="928" y="8146"/>
                    <a:pt x="302" y="6893"/>
                    <a:pt x="302" y="5440"/>
                  </a:cubicBezTo>
                  <a:cubicBezTo>
                    <a:pt x="302" y="4061"/>
                    <a:pt x="928" y="2708"/>
                    <a:pt x="1880" y="1780"/>
                  </a:cubicBezTo>
                  <a:cubicBezTo>
                    <a:pt x="2808" y="828"/>
                    <a:pt x="4061" y="302"/>
                    <a:pt x="5540" y="302"/>
                  </a:cubicBezTo>
                  <a:close/>
                  <a:moveTo>
                    <a:pt x="5540" y="1"/>
                  </a:moveTo>
                  <a:cubicBezTo>
                    <a:pt x="2507" y="1"/>
                    <a:pt x="1" y="2407"/>
                    <a:pt x="1" y="5440"/>
                  </a:cubicBezTo>
                  <a:cubicBezTo>
                    <a:pt x="1" y="8447"/>
                    <a:pt x="2507" y="10953"/>
                    <a:pt x="5540" y="10953"/>
                  </a:cubicBezTo>
                  <a:cubicBezTo>
                    <a:pt x="8572" y="10953"/>
                    <a:pt x="11079" y="8447"/>
                    <a:pt x="11079" y="5440"/>
                  </a:cubicBezTo>
                  <a:cubicBezTo>
                    <a:pt x="11079" y="2407"/>
                    <a:pt x="8572" y="1"/>
                    <a:pt x="5540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36" name="Google Shape;536;p1"/>
          <p:cNvPicPr preferRelativeResize="0"/>
          <p:nvPr/>
        </p:nvPicPr>
        <p:blipFill rotWithShape="1">
          <a:blip r:embed="rId3">
            <a:alphaModFix/>
          </a:blip>
          <a:srcRect b="0" l="0" r="45076" t="0"/>
          <a:stretch/>
        </p:blipFill>
        <p:spPr>
          <a:xfrm>
            <a:off x="3953698" y="3570400"/>
            <a:ext cx="1236603" cy="50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21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Resultados esperados</a:t>
            </a:r>
            <a:endParaRPr/>
          </a:p>
        </p:txBody>
      </p:sp>
      <p:pic>
        <p:nvPicPr>
          <p:cNvPr id="955" name="Google Shape;95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2574" y="1103450"/>
            <a:ext cx="3458851" cy="3458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f8cb38da08_0_0"/>
          <p:cNvSpPr txBox="1"/>
          <p:nvPr>
            <p:ph type="title"/>
          </p:nvPr>
        </p:nvSpPr>
        <p:spPr>
          <a:xfrm>
            <a:off x="722400" y="31405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</a:pPr>
            <a:r>
              <a:rPr lang="en" sz="2400"/>
              <a:t>Diagrama de escopo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961" name="Google Shape;961;gf8cb38da08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f8bf71f4f1_15_1"/>
          <p:cNvSpPr txBox="1"/>
          <p:nvPr>
            <p:ph type="title"/>
          </p:nvPr>
        </p:nvSpPr>
        <p:spPr>
          <a:xfrm>
            <a:off x="722400" y="43170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</a:pPr>
            <a:r>
              <a:rPr lang="en" sz="2400"/>
              <a:t>Matriz SIPOC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967" name="Google Shape;967;gf8bf71f4f1_15_1"/>
          <p:cNvSpPr txBox="1"/>
          <p:nvPr/>
        </p:nvSpPr>
        <p:spPr>
          <a:xfrm>
            <a:off x="716700" y="1360375"/>
            <a:ext cx="771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Didact Gothic"/>
                <a:ea typeface="Didact Gothic"/>
                <a:cs typeface="Didact Gothic"/>
                <a:sym typeface="Didact Gothic"/>
              </a:rPr>
              <a:t>EM CONSTRUÇÃO</a:t>
            </a:r>
            <a:br>
              <a:rPr b="1" lang="en" sz="2100">
                <a:latin typeface="Didact Gothic"/>
                <a:ea typeface="Didact Gothic"/>
                <a:cs typeface="Didact Gothic"/>
                <a:sym typeface="Didact Gothic"/>
              </a:rPr>
            </a:br>
            <a:r>
              <a:rPr b="1" lang="en" sz="2100">
                <a:latin typeface="Didact Gothic"/>
                <a:ea typeface="Didact Gothic"/>
                <a:cs typeface="Didact Gothic"/>
                <a:sym typeface="Didact Gothic"/>
              </a:rPr>
              <a:t>Vinicius L.</a:t>
            </a:r>
            <a:endParaRPr b="1" sz="21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968" name="Google Shape;968;gf8bf71f4f1_15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f8bf71f4f1_15_1327"/>
          <p:cNvSpPr txBox="1"/>
          <p:nvPr>
            <p:ph type="ctrTitle"/>
          </p:nvPr>
        </p:nvSpPr>
        <p:spPr>
          <a:xfrm>
            <a:off x="1501200" y="779750"/>
            <a:ext cx="61416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800"/>
              <a:t>Marcos e Entregas Principais</a:t>
            </a:r>
            <a:endParaRPr sz="2400"/>
          </a:p>
        </p:txBody>
      </p:sp>
      <p:grpSp>
        <p:nvGrpSpPr>
          <p:cNvPr id="974" name="Google Shape;974;gf8bf71f4f1_15_1327"/>
          <p:cNvGrpSpPr/>
          <p:nvPr/>
        </p:nvGrpSpPr>
        <p:grpSpPr>
          <a:xfrm>
            <a:off x="1431375" y="1948450"/>
            <a:ext cx="6535950" cy="1525413"/>
            <a:chOff x="1304025" y="2125325"/>
            <a:chExt cx="6535950" cy="1525413"/>
          </a:xfrm>
        </p:grpSpPr>
        <p:cxnSp>
          <p:nvCxnSpPr>
            <p:cNvPr id="975" name="Google Shape;975;gf8bf71f4f1_15_1327"/>
            <p:cNvCxnSpPr>
              <a:endCxn id="976" idx="3"/>
            </p:cNvCxnSpPr>
            <p:nvPr/>
          </p:nvCxnSpPr>
          <p:spPr>
            <a:xfrm>
              <a:off x="2758875" y="2888200"/>
              <a:ext cx="50811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77" name="Google Shape;977;gf8bf71f4f1_15_1327"/>
            <p:cNvCxnSpPr>
              <a:stCxn id="978" idx="0"/>
            </p:cNvCxnSpPr>
            <p:nvPr/>
          </p:nvCxnSpPr>
          <p:spPr>
            <a:xfrm rot="10800000">
              <a:off x="3725175" y="3210938"/>
              <a:ext cx="0" cy="439800"/>
            </a:xfrm>
            <a:prstGeom prst="straightConnector1">
              <a:avLst/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cxnSp>
          <p:nvCxnSpPr>
            <p:cNvPr id="979" name="Google Shape;979;gf8bf71f4f1_15_1327"/>
            <p:cNvCxnSpPr>
              <a:stCxn id="980" idx="2"/>
            </p:cNvCxnSpPr>
            <p:nvPr/>
          </p:nvCxnSpPr>
          <p:spPr>
            <a:xfrm>
              <a:off x="5418825" y="2125669"/>
              <a:ext cx="0" cy="439800"/>
            </a:xfrm>
            <a:prstGeom prst="straightConnector1">
              <a:avLst/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cxnSp>
          <p:nvCxnSpPr>
            <p:cNvPr id="981" name="Google Shape;981;gf8bf71f4f1_15_1327"/>
            <p:cNvCxnSpPr>
              <a:stCxn id="982" idx="0"/>
            </p:cNvCxnSpPr>
            <p:nvPr/>
          </p:nvCxnSpPr>
          <p:spPr>
            <a:xfrm rot="10800000">
              <a:off x="7112475" y="3210938"/>
              <a:ext cx="0" cy="439800"/>
            </a:xfrm>
            <a:prstGeom prst="straightConnector1">
              <a:avLst/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cxnSp>
          <p:nvCxnSpPr>
            <p:cNvPr id="983" name="Google Shape;983;gf8bf71f4f1_15_1327"/>
            <p:cNvCxnSpPr>
              <a:stCxn id="984" idx="2"/>
            </p:cNvCxnSpPr>
            <p:nvPr/>
          </p:nvCxnSpPr>
          <p:spPr>
            <a:xfrm>
              <a:off x="2031525" y="2125325"/>
              <a:ext cx="0" cy="439800"/>
            </a:xfrm>
            <a:prstGeom prst="straightConnector1">
              <a:avLst/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985" name="Google Shape;985;gf8bf71f4f1_15_1327"/>
            <p:cNvSpPr/>
            <p:nvPr/>
          </p:nvSpPr>
          <p:spPr>
            <a:xfrm>
              <a:off x="1304025" y="2706400"/>
              <a:ext cx="1455000" cy="363600"/>
            </a:xfrm>
            <a:prstGeom prst="roundRect">
              <a:avLst>
                <a:gd fmla="val 34302" name="adj"/>
              </a:avLst>
            </a:prstGeom>
            <a:solidFill>
              <a:schemeClr val="accent6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chemeClr val="accent5"/>
                  </a:solidFill>
                  <a:latin typeface="Aldrich"/>
                  <a:ea typeface="Aldrich"/>
                  <a:cs typeface="Aldrich"/>
                  <a:sym typeface="Aldrich"/>
                </a:rPr>
                <a:t>14/10/21</a:t>
              </a:r>
              <a:endParaRPr b="1" i="0" sz="1600" u="none" cap="none" strike="noStrik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  <p:sp>
          <p:nvSpPr>
            <p:cNvPr id="986" name="Google Shape;986;gf8bf71f4f1_15_1327"/>
            <p:cNvSpPr/>
            <p:nvPr/>
          </p:nvSpPr>
          <p:spPr>
            <a:xfrm>
              <a:off x="2997675" y="2706400"/>
              <a:ext cx="1455000" cy="363600"/>
            </a:xfrm>
            <a:prstGeom prst="roundRect">
              <a:avLst>
                <a:gd fmla="val 32178" name="adj"/>
              </a:avLst>
            </a:prstGeom>
            <a:solidFill>
              <a:schemeClr val="accent1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chemeClr val="lt1"/>
                  </a:solidFill>
                  <a:latin typeface="Aldrich"/>
                  <a:ea typeface="Aldrich"/>
                  <a:cs typeface="Aldrich"/>
                  <a:sym typeface="Aldrich"/>
                </a:rPr>
                <a:t>04/11/21</a:t>
              </a:r>
              <a:endParaRPr b="1" i="0" sz="1600" u="none" cap="none" strike="noStrik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  <p:sp>
          <p:nvSpPr>
            <p:cNvPr id="987" name="Google Shape;987;gf8bf71f4f1_15_1327"/>
            <p:cNvSpPr/>
            <p:nvPr/>
          </p:nvSpPr>
          <p:spPr>
            <a:xfrm>
              <a:off x="4691325" y="2706400"/>
              <a:ext cx="1455000" cy="363600"/>
            </a:xfrm>
            <a:prstGeom prst="roundRect">
              <a:avLst>
                <a:gd fmla="val 35293" name="adj"/>
              </a:avLst>
            </a:prstGeom>
            <a:solidFill>
              <a:schemeClr val="accent2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chemeClr val="accent5"/>
                  </a:solidFill>
                  <a:latin typeface="Aldrich"/>
                  <a:ea typeface="Aldrich"/>
                  <a:cs typeface="Aldrich"/>
                  <a:sym typeface="Aldrich"/>
                </a:rPr>
                <a:t>02/12/21</a:t>
              </a:r>
              <a:endParaRPr b="1" i="0" sz="1600" u="none" cap="none" strike="noStrik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  <p:sp>
          <p:nvSpPr>
            <p:cNvPr id="976" name="Google Shape;976;gf8bf71f4f1_15_1327"/>
            <p:cNvSpPr/>
            <p:nvPr/>
          </p:nvSpPr>
          <p:spPr>
            <a:xfrm>
              <a:off x="6384975" y="2706400"/>
              <a:ext cx="1455000" cy="363600"/>
            </a:xfrm>
            <a:prstGeom prst="roundRect">
              <a:avLst>
                <a:gd fmla="val 38407" name="adj"/>
              </a:avLst>
            </a:pr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chemeClr val="accent5"/>
                  </a:solidFill>
                  <a:latin typeface="Aldrich"/>
                  <a:ea typeface="Aldrich"/>
                  <a:cs typeface="Aldrich"/>
                  <a:sym typeface="Aldrich"/>
                </a:rPr>
                <a:t>21/12/21</a:t>
              </a:r>
              <a:endParaRPr b="1" i="0" sz="1600" u="none" cap="none" strike="noStrik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</p:grpSp>
      <p:sp>
        <p:nvSpPr>
          <p:cNvPr id="984" name="Google Shape;984;gf8bf71f4f1_15_1327"/>
          <p:cNvSpPr txBox="1"/>
          <p:nvPr/>
        </p:nvSpPr>
        <p:spPr>
          <a:xfrm>
            <a:off x="1249125" y="1598950"/>
            <a:ext cx="18195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Kickoff do projeto</a:t>
            </a:r>
            <a:endParaRPr b="0" i="0" sz="1500" u="none" cap="none" strike="noStrike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978" name="Google Shape;978;gf8bf71f4f1_15_1327"/>
          <p:cNvSpPr txBox="1"/>
          <p:nvPr/>
        </p:nvSpPr>
        <p:spPr>
          <a:xfrm>
            <a:off x="2942775" y="3473863"/>
            <a:ext cx="1819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1º status report</a:t>
            </a:r>
            <a:endParaRPr b="0" i="0" sz="1500" u="none" cap="none" strike="noStrike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980" name="Google Shape;980;gf8bf71f4f1_15_1327"/>
          <p:cNvSpPr txBox="1"/>
          <p:nvPr/>
        </p:nvSpPr>
        <p:spPr>
          <a:xfrm>
            <a:off x="4636425" y="1599294"/>
            <a:ext cx="18195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2º status report</a:t>
            </a:r>
            <a:endParaRPr b="0" i="0" sz="1500" u="none" cap="none" strike="noStrike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982" name="Google Shape;982;gf8bf71f4f1_15_1327"/>
          <p:cNvSpPr txBox="1"/>
          <p:nvPr/>
        </p:nvSpPr>
        <p:spPr>
          <a:xfrm>
            <a:off x="6330075" y="3473863"/>
            <a:ext cx="1819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Apresentação final</a:t>
            </a:r>
            <a:endParaRPr b="0" i="0" sz="1500" u="none" cap="none" strike="noStrike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988" name="Google Shape;988;gf8bf71f4f1_15_1327"/>
          <p:cNvGrpSpPr/>
          <p:nvPr/>
        </p:nvGrpSpPr>
        <p:grpSpPr>
          <a:xfrm>
            <a:off x="1565263" y="2901200"/>
            <a:ext cx="245350" cy="493750"/>
            <a:chOff x="1133688" y="3334675"/>
            <a:chExt cx="245350" cy="493750"/>
          </a:xfrm>
        </p:grpSpPr>
        <p:sp>
          <p:nvSpPr>
            <p:cNvPr id="989" name="Google Shape;989;gf8bf71f4f1_15_1327"/>
            <p:cNvSpPr/>
            <p:nvPr/>
          </p:nvSpPr>
          <p:spPr>
            <a:xfrm>
              <a:off x="1240888" y="3632992"/>
              <a:ext cx="107225" cy="183475"/>
            </a:xfrm>
            <a:custGeom>
              <a:rect b="b" l="l" r="r" t="t"/>
              <a:pathLst>
                <a:path extrusionOk="0" h="7339" w="4289">
                  <a:moveTo>
                    <a:pt x="1307" y="0"/>
                  </a:moveTo>
                  <a:cubicBezTo>
                    <a:pt x="593" y="0"/>
                    <a:pt x="0" y="575"/>
                    <a:pt x="0" y="1307"/>
                  </a:cubicBezTo>
                  <a:lnTo>
                    <a:pt x="0" y="6467"/>
                  </a:lnTo>
                  <a:cubicBezTo>
                    <a:pt x="0" y="6972"/>
                    <a:pt x="366" y="7339"/>
                    <a:pt x="872" y="7339"/>
                  </a:cubicBezTo>
                  <a:lnTo>
                    <a:pt x="3417" y="7339"/>
                  </a:lnTo>
                  <a:cubicBezTo>
                    <a:pt x="3922" y="7339"/>
                    <a:pt x="4288" y="6972"/>
                    <a:pt x="4288" y="6467"/>
                  </a:cubicBezTo>
                  <a:lnTo>
                    <a:pt x="4288" y="1307"/>
                  </a:lnTo>
                  <a:cubicBezTo>
                    <a:pt x="4288" y="575"/>
                    <a:pt x="3713" y="0"/>
                    <a:pt x="2981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gf8bf71f4f1_15_1327"/>
            <p:cNvSpPr/>
            <p:nvPr/>
          </p:nvSpPr>
          <p:spPr>
            <a:xfrm>
              <a:off x="1240888" y="3632300"/>
              <a:ext cx="107225" cy="34450"/>
            </a:xfrm>
            <a:custGeom>
              <a:rect b="b" l="l" r="r" t="t"/>
              <a:pathLst>
                <a:path extrusionOk="0" h="1378" w="4289">
                  <a:moveTo>
                    <a:pt x="1029" y="1"/>
                  </a:moveTo>
                  <a:cubicBezTo>
                    <a:pt x="436" y="1"/>
                    <a:pt x="0" y="576"/>
                    <a:pt x="0" y="1168"/>
                  </a:cubicBezTo>
                  <a:lnTo>
                    <a:pt x="0" y="1378"/>
                  </a:lnTo>
                  <a:lnTo>
                    <a:pt x="4288" y="1378"/>
                  </a:lnTo>
                  <a:lnTo>
                    <a:pt x="4288" y="1168"/>
                  </a:lnTo>
                  <a:cubicBezTo>
                    <a:pt x="4288" y="576"/>
                    <a:pt x="3852" y="70"/>
                    <a:pt x="3347" y="70"/>
                  </a:cubicBezTo>
                  <a:lnTo>
                    <a:pt x="1029" y="1"/>
                  </a:lnTo>
                  <a:close/>
                </a:path>
              </a:pathLst>
            </a:custGeom>
            <a:solidFill>
              <a:srgbClr val="4C64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gf8bf71f4f1_15_1327"/>
            <p:cNvSpPr/>
            <p:nvPr/>
          </p:nvSpPr>
          <p:spPr>
            <a:xfrm>
              <a:off x="1233913" y="3619675"/>
              <a:ext cx="123350" cy="208750"/>
            </a:xfrm>
            <a:custGeom>
              <a:rect b="b" l="l" r="r" t="t"/>
              <a:pathLst>
                <a:path extrusionOk="0" h="8350" w="4934">
                  <a:moveTo>
                    <a:pt x="3051" y="645"/>
                  </a:moveTo>
                  <a:cubicBezTo>
                    <a:pt x="3765" y="645"/>
                    <a:pt x="4271" y="1168"/>
                    <a:pt x="4271" y="1883"/>
                  </a:cubicBezTo>
                  <a:lnTo>
                    <a:pt x="4271" y="6537"/>
                  </a:lnTo>
                  <a:cubicBezTo>
                    <a:pt x="4271" y="7182"/>
                    <a:pt x="3765" y="7774"/>
                    <a:pt x="3051" y="7774"/>
                  </a:cubicBezTo>
                  <a:lnTo>
                    <a:pt x="1813" y="7774"/>
                  </a:lnTo>
                  <a:cubicBezTo>
                    <a:pt x="1151" y="7774"/>
                    <a:pt x="575" y="7182"/>
                    <a:pt x="575" y="6537"/>
                  </a:cubicBezTo>
                  <a:lnTo>
                    <a:pt x="575" y="1883"/>
                  </a:lnTo>
                  <a:cubicBezTo>
                    <a:pt x="575" y="1168"/>
                    <a:pt x="1151" y="645"/>
                    <a:pt x="1813" y="645"/>
                  </a:cubicBezTo>
                  <a:close/>
                  <a:moveTo>
                    <a:pt x="1813" y="0"/>
                  </a:moveTo>
                  <a:cubicBezTo>
                    <a:pt x="785" y="0"/>
                    <a:pt x="0" y="872"/>
                    <a:pt x="0" y="1883"/>
                  </a:cubicBezTo>
                  <a:lnTo>
                    <a:pt x="0" y="6537"/>
                  </a:lnTo>
                  <a:cubicBezTo>
                    <a:pt x="0" y="7548"/>
                    <a:pt x="785" y="8350"/>
                    <a:pt x="1813" y="8350"/>
                  </a:cubicBezTo>
                  <a:lnTo>
                    <a:pt x="3051" y="8350"/>
                  </a:lnTo>
                  <a:cubicBezTo>
                    <a:pt x="4062" y="8350"/>
                    <a:pt x="4933" y="7548"/>
                    <a:pt x="4933" y="6537"/>
                  </a:cubicBezTo>
                  <a:lnTo>
                    <a:pt x="4933" y="1883"/>
                  </a:lnTo>
                  <a:cubicBezTo>
                    <a:pt x="4933" y="872"/>
                    <a:pt x="4062" y="0"/>
                    <a:pt x="3051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gf8bf71f4f1_15_1327"/>
            <p:cNvSpPr/>
            <p:nvPr/>
          </p:nvSpPr>
          <p:spPr>
            <a:xfrm>
              <a:off x="1286188" y="3659750"/>
              <a:ext cx="16600" cy="14400"/>
            </a:xfrm>
            <a:custGeom>
              <a:rect b="b" l="l" r="r" t="t"/>
              <a:pathLst>
                <a:path extrusionOk="0" h="576" w="664">
                  <a:moveTo>
                    <a:pt x="1" y="1"/>
                  </a:moveTo>
                  <a:lnTo>
                    <a:pt x="1" y="576"/>
                  </a:lnTo>
                  <a:lnTo>
                    <a:pt x="663" y="576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rgbClr val="FF95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gf8bf71f4f1_15_1327"/>
            <p:cNvSpPr/>
            <p:nvPr/>
          </p:nvSpPr>
          <p:spPr>
            <a:xfrm>
              <a:off x="1286188" y="3597875"/>
              <a:ext cx="16600" cy="14400"/>
            </a:xfrm>
            <a:custGeom>
              <a:rect b="b" l="l" r="r" t="t"/>
              <a:pathLst>
                <a:path extrusionOk="0" h="576" w="664">
                  <a:moveTo>
                    <a:pt x="1" y="0"/>
                  </a:moveTo>
                  <a:lnTo>
                    <a:pt x="1" y="576"/>
                  </a:lnTo>
                  <a:lnTo>
                    <a:pt x="663" y="576"/>
                  </a:lnTo>
                  <a:lnTo>
                    <a:pt x="663" y="0"/>
                  </a:ln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gf8bf71f4f1_15_1327"/>
            <p:cNvSpPr/>
            <p:nvPr/>
          </p:nvSpPr>
          <p:spPr>
            <a:xfrm>
              <a:off x="1286188" y="3427050"/>
              <a:ext cx="92850" cy="161700"/>
            </a:xfrm>
            <a:custGeom>
              <a:rect b="b" l="l" r="r" t="t"/>
              <a:pathLst>
                <a:path extrusionOk="0" h="6468" w="3714">
                  <a:moveTo>
                    <a:pt x="1901" y="0"/>
                  </a:moveTo>
                  <a:cubicBezTo>
                    <a:pt x="873" y="0"/>
                    <a:pt x="1" y="872"/>
                    <a:pt x="1" y="1900"/>
                  </a:cubicBezTo>
                  <a:lnTo>
                    <a:pt x="1" y="6467"/>
                  </a:lnTo>
                  <a:lnTo>
                    <a:pt x="663" y="6467"/>
                  </a:lnTo>
                  <a:lnTo>
                    <a:pt x="663" y="1900"/>
                  </a:lnTo>
                  <a:cubicBezTo>
                    <a:pt x="663" y="1168"/>
                    <a:pt x="1169" y="663"/>
                    <a:pt x="1901" y="663"/>
                  </a:cubicBezTo>
                  <a:cubicBezTo>
                    <a:pt x="2546" y="663"/>
                    <a:pt x="3139" y="1168"/>
                    <a:pt x="3139" y="1900"/>
                  </a:cubicBezTo>
                  <a:cubicBezTo>
                    <a:pt x="3139" y="2545"/>
                    <a:pt x="2546" y="3121"/>
                    <a:pt x="1901" y="3121"/>
                  </a:cubicBezTo>
                  <a:lnTo>
                    <a:pt x="960" y="3121"/>
                  </a:lnTo>
                  <a:lnTo>
                    <a:pt x="960" y="3713"/>
                  </a:lnTo>
                  <a:lnTo>
                    <a:pt x="1901" y="3713"/>
                  </a:lnTo>
                  <a:cubicBezTo>
                    <a:pt x="2912" y="3713"/>
                    <a:pt x="3714" y="2911"/>
                    <a:pt x="3714" y="1900"/>
                  </a:cubicBezTo>
                  <a:cubicBezTo>
                    <a:pt x="3714" y="872"/>
                    <a:pt x="2912" y="0"/>
                    <a:pt x="1901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gf8bf71f4f1_15_1327"/>
            <p:cNvSpPr/>
            <p:nvPr/>
          </p:nvSpPr>
          <p:spPr>
            <a:xfrm>
              <a:off x="1133688" y="3334675"/>
              <a:ext cx="145575" cy="185225"/>
            </a:xfrm>
            <a:custGeom>
              <a:rect b="b" l="l" r="r" t="t"/>
              <a:pathLst>
                <a:path extrusionOk="0" h="7409" w="5823">
                  <a:moveTo>
                    <a:pt x="3643" y="0"/>
                  </a:moveTo>
                  <a:lnTo>
                    <a:pt x="3643" y="3417"/>
                  </a:lnTo>
                  <a:cubicBezTo>
                    <a:pt x="3643" y="3922"/>
                    <a:pt x="3277" y="4358"/>
                    <a:pt x="2772" y="4358"/>
                  </a:cubicBezTo>
                  <a:lnTo>
                    <a:pt x="1534" y="4358"/>
                  </a:lnTo>
                  <a:cubicBezTo>
                    <a:pt x="662" y="4358"/>
                    <a:pt x="0" y="5003"/>
                    <a:pt x="0" y="5874"/>
                  </a:cubicBezTo>
                  <a:cubicBezTo>
                    <a:pt x="0" y="6746"/>
                    <a:pt x="662" y="7408"/>
                    <a:pt x="1534" y="7408"/>
                  </a:cubicBezTo>
                  <a:lnTo>
                    <a:pt x="5822" y="7408"/>
                  </a:lnTo>
                  <a:lnTo>
                    <a:pt x="5822" y="6816"/>
                  </a:lnTo>
                  <a:lnTo>
                    <a:pt x="1534" y="6816"/>
                  </a:lnTo>
                  <a:cubicBezTo>
                    <a:pt x="1028" y="6816"/>
                    <a:pt x="593" y="6380"/>
                    <a:pt x="593" y="5874"/>
                  </a:cubicBezTo>
                  <a:cubicBezTo>
                    <a:pt x="593" y="5369"/>
                    <a:pt x="1028" y="4933"/>
                    <a:pt x="1534" y="4933"/>
                  </a:cubicBezTo>
                  <a:lnTo>
                    <a:pt x="2772" y="4933"/>
                  </a:lnTo>
                  <a:cubicBezTo>
                    <a:pt x="3573" y="4933"/>
                    <a:pt x="4288" y="4288"/>
                    <a:pt x="4288" y="3417"/>
                  </a:cubicBezTo>
                  <a:lnTo>
                    <a:pt x="4288" y="0"/>
                  </a:ln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6" name="Google Shape;996;gf8bf71f4f1_15_1327"/>
          <p:cNvGrpSpPr/>
          <p:nvPr/>
        </p:nvGrpSpPr>
        <p:grpSpPr>
          <a:xfrm>
            <a:off x="7605813" y="2023100"/>
            <a:ext cx="107225" cy="494200"/>
            <a:chOff x="1202963" y="4060675"/>
            <a:chExt cx="107225" cy="494200"/>
          </a:xfrm>
        </p:grpSpPr>
        <p:grpSp>
          <p:nvGrpSpPr>
            <p:cNvPr id="997" name="Google Shape;997;gf8bf71f4f1_15_1327"/>
            <p:cNvGrpSpPr/>
            <p:nvPr/>
          </p:nvGrpSpPr>
          <p:grpSpPr>
            <a:xfrm>
              <a:off x="1202963" y="4060675"/>
              <a:ext cx="107225" cy="475900"/>
              <a:chOff x="1202963" y="4060675"/>
              <a:chExt cx="107225" cy="475900"/>
            </a:xfrm>
          </p:grpSpPr>
          <p:sp>
            <p:nvSpPr>
              <p:cNvPr id="998" name="Google Shape;998;gf8bf71f4f1_15_1327"/>
              <p:cNvSpPr/>
              <p:nvPr/>
            </p:nvSpPr>
            <p:spPr>
              <a:xfrm>
                <a:off x="1240888" y="4491225"/>
                <a:ext cx="30950" cy="45350"/>
              </a:xfrm>
              <a:custGeom>
                <a:rect b="b" l="l" r="r" t="t"/>
                <a:pathLst>
                  <a:path extrusionOk="0" h="1814" w="1238">
                    <a:moveTo>
                      <a:pt x="296" y="0"/>
                    </a:moveTo>
                    <a:lnTo>
                      <a:pt x="0" y="297"/>
                    </a:lnTo>
                    <a:lnTo>
                      <a:pt x="593" y="1813"/>
                    </a:lnTo>
                    <a:lnTo>
                      <a:pt x="1238" y="297"/>
                    </a:lnTo>
                    <a:lnTo>
                      <a:pt x="941" y="0"/>
                    </a:lnTo>
                    <a:close/>
                  </a:path>
                </a:pathLst>
              </a:custGeom>
              <a:solidFill>
                <a:srgbClr val="A8C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9" name="Google Shape;999;gf8bf71f4f1_15_1327"/>
              <p:cNvSpPr/>
              <p:nvPr/>
            </p:nvSpPr>
            <p:spPr>
              <a:xfrm>
                <a:off x="1209938" y="4429325"/>
                <a:ext cx="92850" cy="61925"/>
              </a:xfrm>
              <a:custGeom>
                <a:rect b="b" l="l" r="r" t="t"/>
                <a:pathLst>
                  <a:path extrusionOk="0" h="2477" w="3714">
                    <a:moveTo>
                      <a:pt x="297" y="1"/>
                    </a:moveTo>
                    <a:lnTo>
                      <a:pt x="1" y="594"/>
                    </a:lnTo>
                    <a:lnTo>
                      <a:pt x="1238" y="2476"/>
                    </a:lnTo>
                    <a:lnTo>
                      <a:pt x="2476" y="2476"/>
                    </a:lnTo>
                    <a:lnTo>
                      <a:pt x="2772" y="2110"/>
                    </a:lnTo>
                    <a:lnTo>
                      <a:pt x="3713" y="1"/>
                    </a:lnTo>
                    <a:close/>
                  </a:path>
                </a:pathLst>
              </a:custGeom>
              <a:solidFill>
                <a:srgbClr val="4C64D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0" name="Google Shape;1000;gf8bf71f4f1_15_1327"/>
              <p:cNvSpPr/>
              <p:nvPr/>
            </p:nvSpPr>
            <p:spPr>
              <a:xfrm>
                <a:off x="1209938" y="4068075"/>
                <a:ext cx="92850" cy="47100"/>
              </a:xfrm>
              <a:custGeom>
                <a:rect b="b" l="l" r="r" t="t"/>
                <a:pathLst>
                  <a:path extrusionOk="0" h="1884" w="3714">
                    <a:moveTo>
                      <a:pt x="1" y="1"/>
                    </a:moveTo>
                    <a:lnTo>
                      <a:pt x="1" y="1883"/>
                    </a:lnTo>
                    <a:lnTo>
                      <a:pt x="3713" y="1883"/>
                    </a:lnTo>
                    <a:lnTo>
                      <a:pt x="3713" y="1"/>
                    </a:lnTo>
                    <a:close/>
                  </a:path>
                </a:pathLst>
              </a:custGeom>
              <a:solidFill>
                <a:srgbClr val="4C64D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1" name="Google Shape;1001;gf8bf71f4f1_15_1327"/>
              <p:cNvSpPr/>
              <p:nvPr/>
            </p:nvSpPr>
            <p:spPr>
              <a:xfrm>
                <a:off x="1279238" y="4115150"/>
                <a:ext cx="23550" cy="307250"/>
              </a:xfrm>
              <a:custGeom>
                <a:rect b="b" l="l" r="r" t="t"/>
                <a:pathLst>
                  <a:path extrusionOk="0" h="12290" w="942">
                    <a:moveTo>
                      <a:pt x="0" y="0"/>
                    </a:moveTo>
                    <a:lnTo>
                      <a:pt x="0" y="12289"/>
                    </a:lnTo>
                    <a:lnTo>
                      <a:pt x="941" y="12289"/>
                    </a:lnTo>
                    <a:lnTo>
                      <a:pt x="941" y="0"/>
                    </a:lnTo>
                    <a:close/>
                  </a:path>
                </a:pathLst>
              </a:custGeom>
              <a:solidFill>
                <a:srgbClr val="A8C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2" name="Google Shape;1002;gf8bf71f4f1_15_1327"/>
              <p:cNvSpPr/>
              <p:nvPr/>
            </p:nvSpPr>
            <p:spPr>
              <a:xfrm>
                <a:off x="1209938" y="4115150"/>
                <a:ext cx="24000" cy="307250"/>
              </a:xfrm>
              <a:custGeom>
                <a:rect b="b" l="l" r="r" t="t"/>
                <a:pathLst>
                  <a:path extrusionOk="0" h="12290" w="960">
                    <a:moveTo>
                      <a:pt x="1" y="0"/>
                    </a:moveTo>
                    <a:lnTo>
                      <a:pt x="1" y="12289"/>
                    </a:lnTo>
                    <a:lnTo>
                      <a:pt x="959" y="12289"/>
                    </a:lnTo>
                    <a:lnTo>
                      <a:pt x="959" y="0"/>
                    </a:lnTo>
                    <a:close/>
                  </a:path>
                </a:pathLst>
              </a:custGeom>
              <a:solidFill>
                <a:srgbClr val="A8C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3" name="Google Shape;1003;gf8bf71f4f1_15_1327"/>
              <p:cNvSpPr/>
              <p:nvPr/>
            </p:nvSpPr>
            <p:spPr>
              <a:xfrm>
                <a:off x="1233913" y="4115150"/>
                <a:ext cx="45350" cy="314200"/>
              </a:xfrm>
              <a:custGeom>
                <a:rect b="b" l="l" r="r" t="t"/>
                <a:pathLst>
                  <a:path extrusionOk="0" h="12568" w="1814">
                    <a:moveTo>
                      <a:pt x="0" y="0"/>
                    </a:moveTo>
                    <a:lnTo>
                      <a:pt x="0" y="12568"/>
                    </a:lnTo>
                    <a:lnTo>
                      <a:pt x="1813" y="12568"/>
                    </a:lnTo>
                    <a:lnTo>
                      <a:pt x="1813" y="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4" name="Google Shape;1004;gf8bf71f4f1_15_1327"/>
              <p:cNvSpPr/>
              <p:nvPr/>
            </p:nvSpPr>
            <p:spPr>
              <a:xfrm>
                <a:off x="1202963" y="4106425"/>
                <a:ext cx="107225" cy="16150"/>
              </a:xfrm>
              <a:custGeom>
                <a:rect b="b" l="l" r="r" t="t"/>
                <a:pathLst>
                  <a:path extrusionOk="0" h="646" w="4289">
                    <a:moveTo>
                      <a:pt x="1" y="1"/>
                    </a:moveTo>
                    <a:lnTo>
                      <a:pt x="1" y="645"/>
                    </a:lnTo>
                    <a:lnTo>
                      <a:pt x="4289" y="645"/>
                    </a:lnTo>
                    <a:lnTo>
                      <a:pt x="4289" y="1"/>
                    </a:lnTo>
                    <a:close/>
                  </a:path>
                </a:pathLst>
              </a:custGeom>
              <a:solidFill>
                <a:srgbClr val="0000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5" name="Google Shape;1005;gf8bf71f4f1_15_1327"/>
              <p:cNvSpPr/>
              <p:nvPr/>
            </p:nvSpPr>
            <p:spPr>
              <a:xfrm>
                <a:off x="1202963" y="4060675"/>
                <a:ext cx="107225" cy="38375"/>
              </a:xfrm>
              <a:custGeom>
                <a:rect b="b" l="l" r="r" t="t"/>
                <a:pathLst>
                  <a:path extrusionOk="0" h="1535" w="4289">
                    <a:moveTo>
                      <a:pt x="1" y="0"/>
                    </a:moveTo>
                    <a:lnTo>
                      <a:pt x="1" y="1534"/>
                    </a:lnTo>
                    <a:lnTo>
                      <a:pt x="576" y="1534"/>
                    </a:lnTo>
                    <a:lnTo>
                      <a:pt x="576" y="593"/>
                    </a:lnTo>
                    <a:lnTo>
                      <a:pt x="3696" y="593"/>
                    </a:lnTo>
                    <a:lnTo>
                      <a:pt x="3696" y="1534"/>
                    </a:lnTo>
                    <a:lnTo>
                      <a:pt x="4289" y="1534"/>
                    </a:lnTo>
                    <a:lnTo>
                      <a:pt x="4289" y="0"/>
                    </a:lnTo>
                    <a:close/>
                  </a:path>
                </a:pathLst>
              </a:custGeom>
              <a:solidFill>
                <a:srgbClr val="0000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06" name="Google Shape;1006;gf8bf71f4f1_15_1327"/>
            <p:cNvSpPr/>
            <p:nvPr/>
          </p:nvSpPr>
          <p:spPr>
            <a:xfrm>
              <a:off x="1202963" y="4129950"/>
              <a:ext cx="107225" cy="424925"/>
            </a:xfrm>
            <a:custGeom>
              <a:rect b="b" l="l" r="r" t="t"/>
              <a:pathLst>
                <a:path extrusionOk="0" h="16997" w="4289">
                  <a:moveTo>
                    <a:pt x="3051" y="12046"/>
                  </a:moveTo>
                  <a:lnTo>
                    <a:pt x="3626" y="12412"/>
                  </a:lnTo>
                  <a:lnTo>
                    <a:pt x="2755" y="14085"/>
                  </a:lnTo>
                  <a:lnTo>
                    <a:pt x="1447" y="14085"/>
                  </a:lnTo>
                  <a:lnTo>
                    <a:pt x="646" y="12412"/>
                  </a:lnTo>
                  <a:lnTo>
                    <a:pt x="1238" y="12046"/>
                  </a:lnTo>
                  <a:lnTo>
                    <a:pt x="2110" y="12638"/>
                  </a:lnTo>
                  <a:lnTo>
                    <a:pt x="3051" y="12046"/>
                  </a:lnTo>
                  <a:close/>
                  <a:moveTo>
                    <a:pt x="2546" y="14748"/>
                  </a:moveTo>
                  <a:lnTo>
                    <a:pt x="2110" y="15532"/>
                  </a:lnTo>
                  <a:lnTo>
                    <a:pt x="1744" y="14748"/>
                  </a:lnTo>
                  <a:close/>
                  <a:moveTo>
                    <a:pt x="1" y="1"/>
                  </a:moveTo>
                  <a:lnTo>
                    <a:pt x="1" y="12342"/>
                  </a:lnTo>
                  <a:lnTo>
                    <a:pt x="2110" y="16996"/>
                  </a:lnTo>
                  <a:lnTo>
                    <a:pt x="4289" y="12342"/>
                  </a:lnTo>
                  <a:lnTo>
                    <a:pt x="4289" y="1"/>
                  </a:lnTo>
                  <a:lnTo>
                    <a:pt x="3696" y="1"/>
                  </a:lnTo>
                  <a:lnTo>
                    <a:pt x="3696" y="11697"/>
                  </a:lnTo>
                  <a:lnTo>
                    <a:pt x="3330" y="11470"/>
                  </a:lnTo>
                  <a:lnTo>
                    <a:pt x="3330" y="1"/>
                  </a:lnTo>
                  <a:lnTo>
                    <a:pt x="2755" y="1"/>
                  </a:lnTo>
                  <a:lnTo>
                    <a:pt x="2755" y="11470"/>
                  </a:lnTo>
                  <a:lnTo>
                    <a:pt x="2110" y="11906"/>
                  </a:lnTo>
                  <a:lnTo>
                    <a:pt x="1517" y="11470"/>
                  </a:lnTo>
                  <a:lnTo>
                    <a:pt x="1517" y="1"/>
                  </a:lnTo>
                  <a:lnTo>
                    <a:pt x="942" y="1"/>
                  </a:lnTo>
                  <a:lnTo>
                    <a:pt x="942" y="11470"/>
                  </a:lnTo>
                  <a:lnTo>
                    <a:pt x="576" y="11697"/>
                  </a:lnTo>
                  <a:lnTo>
                    <a:pt x="576" y="1"/>
                  </a:ln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23"/>
          <p:cNvSpPr txBox="1"/>
          <p:nvPr>
            <p:ph type="ctrTitle"/>
          </p:nvPr>
        </p:nvSpPr>
        <p:spPr>
          <a:xfrm>
            <a:off x="722350" y="261775"/>
            <a:ext cx="4172100" cy="212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4800"/>
              <a:t>Fim! </a:t>
            </a:r>
            <a:endParaRPr sz="4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3100"/>
              <a:t>Obrigado pela atenção</a:t>
            </a:r>
            <a:r>
              <a:rPr lang="en" sz="3800"/>
              <a:t>!</a:t>
            </a:r>
            <a:endParaRPr/>
          </a:p>
        </p:txBody>
      </p:sp>
      <p:sp>
        <p:nvSpPr>
          <p:cNvPr id="1012" name="Google Shape;1012;p23"/>
          <p:cNvSpPr/>
          <p:nvPr/>
        </p:nvSpPr>
        <p:spPr>
          <a:xfrm>
            <a:off x="3737471" y="3592044"/>
            <a:ext cx="8933" cy="3970"/>
          </a:xfrm>
          <a:custGeom>
            <a:rect b="b" l="l" r="r" t="t"/>
            <a:pathLst>
              <a:path extrusionOk="0" h="164" w="369">
                <a:moveTo>
                  <a:pt x="1" y="0"/>
                </a:moveTo>
                <a:cubicBezTo>
                  <a:pt x="164" y="0"/>
                  <a:pt x="164" y="0"/>
                  <a:pt x="369" y="164"/>
                </a:cubicBezTo>
                <a:lnTo>
                  <a:pt x="369" y="0"/>
                </a:lnTo>
                <a:close/>
              </a:path>
            </a:pathLst>
          </a:custGeom>
          <a:solidFill>
            <a:srgbClr val="BBDE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3" name="Google Shape;1013;p23"/>
          <p:cNvSpPr/>
          <p:nvPr/>
        </p:nvSpPr>
        <p:spPr>
          <a:xfrm>
            <a:off x="4071957" y="3717705"/>
            <a:ext cx="3970" cy="7941"/>
          </a:xfrm>
          <a:custGeom>
            <a:rect b="b" l="l" r="r" t="t"/>
            <a:pathLst>
              <a:path extrusionOk="0" h="328" w="164">
                <a:moveTo>
                  <a:pt x="164" y="1"/>
                </a:moveTo>
                <a:cubicBezTo>
                  <a:pt x="164" y="164"/>
                  <a:pt x="164" y="328"/>
                  <a:pt x="0" y="328"/>
                </a:cubicBezTo>
                <a:lnTo>
                  <a:pt x="0" y="328"/>
                </a:lnTo>
                <a:cubicBezTo>
                  <a:pt x="164" y="328"/>
                  <a:pt x="164" y="164"/>
                  <a:pt x="164" y="1"/>
                </a:cubicBezTo>
                <a:close/>
              </a:path>
            </a:pathLst>
          </a:custGeom>
          <a:solidFill>
            <a:srgbClr val="6095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4" name="Google Shape;1014;p23"/>
          <p:cNvSpPr/>
          <p:nvPr/>
        </p:nvSpPr>
        <p:spPr>
          <a:xfrm>
            <a:off x="8374101" y="2829563"/>
            <a:ext cx="16688" cy="109793"/>
          </a:xfrm>
          <a:custGeom>
            <a:rect b="b" l="l" r="r" t="t"/>
            <a:pathLst>
              <a:path extrusionOk="0" h="4579" w="696">
                <a:moveTo>
                  <a:pt x="0" y="0"/>
                </a:moveTo>
                <a:lnTo>
                  <a:pt x="0" y="4088"/>
                </a:lnTo>
                <a:lnTo>
                  <a:pt x="695" y="4578"/>
                </a:lnTo>
                <a:lnTo>
                  <a:pt x="695" y="695"/>
                </a:lnTo>
                <a:lnTo>
                  <a:pt x="0" y="0"/>
                </a:lnTo>
                <a:close/>
              </a:path>
            </a:pathLst>
          </a:custGeom>
          <a:solidFill>
            <a:srgbClr val="0652B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5" name="Google Shape;1015;p23"/>
          <p:cNvSpPr/>
          <p:nvPr/>
        </p:nvSpPr>
        <p:spPr>
          <a:xfrm>
            <a:off x="8190811" y="3404875"/>
            <a:ext cx="3956" cy="86271"/>
          </a:xfrm>
          <a:custGeom>
            <a:rect b="b" l="l" r="r" t="t"/>
            <a:pathLst>
              <a:path extrusionOk="0" h="3598" w="165">
                <a:moveTo>
                  <a:pt x="164" y="0"/>
                </a:moveTo>
                <a:lnTo>
                  <a:pt x="1" y="3597"/>
                </a:lnTo>
                <a:lnTo>
                  <a:pt x="1" y="3597"/>
                </a:lnTo>
                <a:lnTo>
                  <a:pt x="164" y="0"/>
                </a:lnTo>
                <a:lnTo>
                  <a:pt x="164" y="0"/>
                </a:lnTo>
                <a:close/>
                <a:moveTo>
                  <a:pt x="164" y="0"/>
                </a:moveTo>
                <a:lnTo>
                  <a:pt x="164" y="0"/>
                </a:lnTo>
                <a:lnTo>
                  <a:pt x="164" y="0"/>
                </a:lnTo>
                <a:close/>
              </a:path>
            </a:pathLst>
          </a:custGeom>
          <a:solidFill>
            <a:srgbClr val="F7EA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6" name="Google Shape;1016;p23"/>
          <p:cNvSpPr/>
          <p:nvPr/>
        </p:nvSpPr>
        <p:spPr>
          <a:xfrm>
            <a:off x="8292743" y="2997148"/>
            <a:ext cx="24" cy="24"/>
          </a:xfrm>
          <a:custGeom>
            <a:rect b="b" l="l" r="r" t="t"/>
            <a:pathLst>
              <a:path extrusionOk="0" h="1" w="1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DCDA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7" name="Google Shape;1017;p23"/>
          <p:cNvSpPr/>
          <p:nvPr/>
        </p:nvSpPr>
        <p:spPr>
          <a:xfrm>
            <a:off x="8153573" y="2993239"/>
            <a:ext cx="143122" cy="109793"/>
          </a:xfrm>
          <a:custGeom>
            <a:rect b="b" l="l" r="r" t="t"/>
            <a:pathLst>
              <a:path extrusionOk="0" h="4579" w="5969">
                <a:moveTo>
                  <a:pt x="4783" y="0"/>
                </a:moveTo>
                <a:cubicBezTo>
                  <a:pt x="3066" y="1186"/>
                  <a:pt x="1554" y="2535"/>
                  <a:pt x="1" y="3720"/>
                </a:cubicBezTo>
                <a:cubicBezTo>
                  <a:pt x="328" y="4088"/>
                  <a:pt x="859" y="4251"/>
                  <a:pt x="1186" y="4578"/>
                </a:cubicBezTo>
                <a:cubicBezTo>
                  <a:pt x="2739" y="3393"/>
                  <a:pt x="4415" y="2044"/>
                  <a:pt x="5968" y="818"/>
                </a:cubicBezTo>
                <a:cubicBezTo>
                  <a:pt x="5968" y="491"/>
                  <a:pt x="5968" y="327"/>
                  <a:pt x="5805" y="164"/>
                </a:cubicBezTo>
                <a:cubicBezTo>
                  <a:pt x="5641" y="0"/>
                  <a:pt x="5437" y="0"/>
                  <a:pt x="5273" y="0"/>
                </a:cubicBezTo>
                <a:close/>
              </a:path>
            </a:pathLst>
          </a:custGeom>
          <a:solidFill>
            <a:srgbClr val="B8D8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8" name="Google Shape;1018;p23"/>
          <p:cNvSpPr/>
          <p:nvPr/>
        </p:nvSpPr>
        <p:spPr>
          <a:xfrm>
            <a:off x="7884056" y="3291194"/>
            <a:ext cx="12756" cy="45102"/>
          </a:xfrm>
          <a:custGeom>
            <a:rect b="b" l="l" r="r" t="t"/>
            <a:pathLst>
              <a:path extrusionOk="0" h="1881" w="532">
                <a:moveTo>
                  <a:pt x="327" y="164"/>
                </a:moveTo>
                <a:cubicBezTo>
                  <a:pt x="532" y="491"/>
                  <a:pt x="164" y="1185"/>
                  <a:pt x="0" y="1880"/>
                </a:cubicBezTo>
                <a:lnTo>
                  <a:pt x="0" y="1880"/>
                </a:lnTo>
                <a:cubicBezTo>
                  <a:pt x="164" y="1185"/>
                  <a:pt x="532" y="491"/>
                  <a:pt x="327" y="164"/>
                </a:cubicBezTo>
                <a:close/>
                <a:moveTo>
                  <a:pt x="327" y="0"/>
                </a:moveTo>
                <a:lnTo>
                  <a:pt x="327" y="164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9" name="Google Shape;1019;p23"/>
          <p:cNvSpPr/>
          <p:nvPr/>
        </p:nvSpPr>
        <p:spPr>
          <a:xfrm>
            <a:off x="7884056" y="3274529"/>
            <a:ext cx="41169" cy="61766"/>
          </a:xfrm>
          <a:custGeom>
            <a:rect b="b" l="l" r="r" t="t"/>
            <a:pathLst>
              <a:path extrusionOk="0" h="2576" w="1717">
                <a:moveTo>
                  <a:pt x="1186" y="0"/>
                </a:moveTo>
                <a:cubicBezTo>
                  <a:pt x="859" y="164"/>
                  <a:pt x="532" y="327"/>
                  <a:pt x="327" y="695"/>
                </a:cubicBezTo>
                <a:lnTo>
                  <a:pt x="327" y="859"/>
                </a:lnTo>
                <a:cubicBezTo>
                  <a:pt x="532" y="1186"/>
                  <a:pt x="164" y="1880"/>
                  <a:pt x="0" y="2575"/>
                </a:cubicBezTo>
                <a:cubicBezTo>
                  <a:pt x="532" y="2044"/>
                  <a:pt x="1022" y="1717"/>
                  <a:pt x="1717" y="1186"/>
                </a:cubicBezTo>
                <a:cubicBezTo>
                  <a:pt x="1349" y="859"/>
                  <a:pt x="1186" y="327"/>
                  <a:pt x="1186" y="0"/>
                </a:cubicBezTo>
                <a:close/>
              </a:path>
            </a:pathLst>
          </a:custGeom>
          <a:solidFill>
            <a:srgbClr val="B8D8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0" name="Google Shape;1020;p23"/>
          <p:cNvSpPr/>
          <p:nvPr/>
        </p:nvSpPr>
        <p:spPr>
          <a:xfrm>
            <a:off x="8259413" y="3148091"/>
            <a:ext cx="24529" cy="16688"/>
          </a:xfrm>
          <a:custGeom>
            <a:rect b="b" l="l" r="r" t="t"/>
            <a:pathLst>
              <a:path extrusionOk="0" h="696" w="1023">
                <a:moveTo>
                  <a:pt x="1" y="0"/>
                </a:moveTo>
                <a:lnTo>
                  <a:pt x="1" y="0"/>
                </a:lnTo>
                <a:cubicBezTo>
                  <a:pt x="205" y="327"/>
                  <a:pt x="532" y="491"/>
                  <a:pt x="1023" y="695"/>
                </a:cubicBezTo>
                <a:lnTo>
                  <a:pt x="1023" y="491"/>
                </a:lnTo>
                <a:cubicBezTo>
                  <a:pt x="532" y="491"/>
                  <a:pt x="369" y="327"/>
                  <a:pt x="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1" name="Google Shape;1021;p23"/>
          <p:cNvSpPr/>
          <p:nvPr/>
        </p:nvSpPr>
        <p:spPr>
          <a:xfrm>
            <a:off x="7945800" y="3397035"/>
            <a:ext cx="32370" cy="12756"/>
          </a:xfrm>
          <a:custGeom>
            <a:rect b="b" l="l" r="r" t="t"/>
            <a:pathLst>
              <a:path extrusionOk="0" h="532" w="1350">
                <a:moveTo>
                  <a:pt x="1349" y="0"/>
                </a:moveTo>
                <a:cubicBezTo>
                  <a:pt x="1022" y="0"/>
                  <a:pt x="491" y="164"/>
                  <a:pt x="0" y="532"/>
                </a:cubicBezTo>
                <a:lnTo>
                  <a:pt x="0" y="532"/>
                </a:lnTo>
                <a:cubicBezTo>
                  <a:pt x="491" y="164"/>
                  <a:pt x="1022" y="0"/>
                  <a:pt x="134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2" name="Google Shape;1022;p23"/>
          <p:cNvSpPr/>
          <p:nvPr/>
        </p:nvSpPr>
        <p:spPr>
          <a:xfrm>
            <a:off x="7978147" y="3397035"/>
            <a:ext cx="24" cy="24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EE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3" name="Google Shape;1023;p23"/>
          <p:cNvSpPr/>
          <p:nvPr/>
        </p:nvSpPr>
        <p:spPr>
          <a:xfrm>
            <a:off x="7978147" y="3393102"/>
            <a:ext cx="20597" cy="3956"/>
          </a:xfrm>
          <a:custGeom>
            <a:rect b="b" l="l" r="r" t="t"/>
            <a:pathLst>
              <a:path extrusionOk="0" h="165" w="859">
                <a:moveTo>
                  <a:pt x="858" y="164"/>
                </a:moveTo>
                <a:lnTo>
                  <a:pt x="858" y="164"/>
                </a:lnTo>
                <a:lnTo>
                  <a:pt x="858" y="164"/>
                </a:lnTo>
                <a:lnTo>
                  <a:pt x="858" y="164"/>
                </a:lnTo>
                <a:close/>
                <a:moveTo>
                  <a:pt x="491" y="1"/>
                </a:moveTo>
                <a:cubicBezTo>
                  <a:pt x="327" y="1"/>
                  <a:pt x="164" y="164"/>
                  <a:pt x="0" y="164"/>
                </a:cubicBezTo>
                <a:lnTo>
                  <a:pt x="0" y="164"/>
                </a:lnTo>
                <a:cubicBezTo>
                  <a:pt x="164" y="164"/>
                  <a:pt x="327" y="1"/>
                  <a:pt x="491" y="1"/>
                </a:cubicBezTo>
                <a:cubicBezTo>
                  <a:pt x="491" y="1"/>
                  <a:pt x="695" y="164"/>
                  <a:pt x="858" y="164"/>
                </a:cubicBezTo>
                <a:cubicBezTo>
                  <a:pt x="695" y="164"/>
                  <a:pt x="491" y="1"/>
                  <a:pt x="491" y="1"/>
                </a:cubicBezTo>
                <a:close/>
              </a:path>
            </a:pathLst>
          </a:custGeom>
          <a:solidFill>
            <a:srgbClr val="FAE4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4" name="Google Shape;1024;p23"/>
          <p:cNvSpPr/>
          <p:nvPr/>
        </p:nvSpPr>
        <p:spPr>
          <a:xfrm>
            <a:off x="7945800" y="3372529"/>
            <a:ext cx="68624" cy="37261"/>
          </a:xfrm>
          <a:custGeom>
            <a:rect b="b" l="l" r="r" t="t"/>
            <a:pathLst>
              <a:path extrusionOk="0" h="1554" w="2862">
                <a:moveTo>
                  <a:pt x="1676" y="1"/>
                </a:moveTo>
                <a:cubicBezTo>
                  <a:pt x="1186" y="532"/>
                  <a:pt x="491" y="1022"/>
                  <a:pt x="0" y="1554"/>
                </a:cubicBezTo>
                <a:cubicBezTo>
                  <a:pt x="491" y="1186"/>
                  <a:pt x="1022" y="1022"/>
                  <a:pt x="1349" y="1022"/>
                </a:cubicBezTo>
                <a:cubicBezTo>
                  <a:pt x="1513" y="1022"/>
                  <a:pt x="1676" y="859"/>
                  <a:pt x="1840" y="859"/>
                </a:cubicBezTo>
                <a:cubicBezTo>
                  <a:pt x="1840" y="859"/>
                  <a:pt x="2044" y="1022"/>
                  <a:pt x="2207" y="1022"/>
                </a:cubicBezTo>
                <a:cubicBezTo>
                  <a:pt x="2534" y="859"/>
                  <a:pt x="2698" y="695"/>
                  <a:pt x="2861" y="532"/>
                </a:cubicBezTo>
                <a:cubicBezTo>
                  <a:pt x="2371" y="328"/>
                  <a:pt x="2044" y="164"/>
                  <a:pt x="1676" y="1"/>
                </a:cubicBezTo>
                <a:close/>
              </a:path>
            </a:pathLst>
          </a:custGeom>
          <a:solidFill>
            <a:srgbClr val="B8D8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5" name="Google Shape;1025;p23"/>
          <p:cNvSpPr/>
          <p:nvPr/>
        </p:nvSpPr>
        <p:spPr>
          <a:xfrm>
            <a:off x="8072238" y="3523472"/>
            <a:ext cx="7865" cy="3932"/>
          </a:xfrm>
          <a:custGeom>
            <a:rect b="b" l="l" r="r" t="t"/>
            <a:pathLst>
              <a:path extrusionOk="0" h="164" w="328"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0"/>
                </a:moveTo>
                <a:lnTo>
                  <a:pt x="164" y="0"/>
                </a:lnTo>
                <a:lnTo>
                  <a:pt x="164" y="0"/>
                </a:lnTo>
                <a:close/>
                <a:moveTo>
                  <a:pt x="164" y="0"/>
                </a:moveTo>
                <a:lnTo>
                  <a:pt x="164" y="0"/>
                </a:lnTo>
                <a:lnTo>
                  <a:pt x="164" y="0"/>
                </a:lnTo>
                <a:close/>
                <a:moveTo>
                  <a:pt x="164" y="0"/>
                </a:moveTo>
                <a:lnTo>
                  <a:pt x="164" y="0"/>
                </a:lnTo>
                <a:lnTo>
                  <a:pt x="164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close/>
              </a:path>
            </a:pathLst>
          </a:custGeom>
          <a:solidFill>
            <a:srgbClr val="FAE4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6" name="Google Shape;1026;p23"/>
          <p:cNvSpPr/>
          <p:nvPr/>
        </p:nvSpPr>
        <p:spPr>
          <a:xfrm>
            <a:off x="8194743" y="3404875"/>
            <a:ext cx="24" cy="24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AF3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7" name="Google Shape;1027;p23"/>
          <p:cNvSpPr/>
          <p:nvPr/>
        </p:nvSpPr>
        <p:spPr>
          <a:xfrm>
            <a:off x="8194743" y="3404875"/>
            <a:ext cx="24" cy="24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AE4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8" name="Google Shape;1028;p23"/>
          <p:cNvGrpSpPr/>
          <p:nvPr/>
        </p:nvGrpSpPr>
        <p:grpSpPr>
          <a:xfrm>
            <a:off x="3524120" y="4307399"/>
            <a:ext cx="6289057" cy="539063"/>
            <a:chOff x="3457434" y="4469778"/>
            <a:chExt cx="6350017" cy="544288"/>
          </a:xfrm>
        </p:grpSpPr>
        <p:sp>
          <p:nvSpPr>
            <p:cNvPr id="1029" name="Google Shape;1029;p23"/>
            <p:cNvSpPr/>
            <p:nvPr/>
          </p:nvSpPr>
          <p:spPr>
            <a:xfrm>
              <a:off x="3457434" y="4667694"/>
              <a:ext cx="1467538" cy="346372"/>
            </a:xfrm>
            <a:custGeom>
              <a:rect b="b" l="l" r="r" t="t"/>
              <a:pathLst>
                <a:path extrusionOk="0" h="14307" w="60617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23"/>
            <p:cNvSpPr/>
            <p:nvPr/>
          </p:nvSpPr>
          <p:spPr>
            <a:xfrm>
              <a:off x="3531662" y="4713209"/>
              <a:ext cx="1393310" cy="255319"/>
            </a:xfrm>
            <a:custGeom>
              <a:rect b="b" l="l" r="r" t="t"/>
              <a:pathLst>
                <a:path extrusionOk="0" h="10546" w="57551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23"/>
            <p:cNvSpPr/>
            <p:nvPr/>
          </p:nvSpPr>
          <p:spPr>
            <a:xfrm>
              <a:off x="3531662" y="4750807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23"/>
            <p:cNvSpPr/>
            <p:nvPr/>
          </p:nvSpPr>
          <p:spPr>
            <a:xfrm>
              <a:off x="3598337" y="4741898"/>
              <a:ext cx="1422023" cy="16850"/>
            </a:xfrm>
            <a:custGeom>
              <a:rect b="b" l="l" r="r" t="t"/>
              <a:pathLst>
                <a:path extrusionOk="0" h="696" w="58737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23"/>
            <p:cNvSpPr/>
            <p:nvPr/>
          </p:nvSpPr>
          <p:spPr>
            <a:xfrm>
              <a:off x="3531662" y="4812156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23"/>
            <p:cNvSpPr/>
            <p:nvPr/>
          </p:nvSpPr>
          <p:spPr>
            <a:xfrm>
              <a:off x="3531662" y="4804239"/>
              <a:ext cx="1422023" cy="15858"/>
            </a:xfrm>
            <a:custGeom>
              <a:rect b="b" l="l" r="r" t="t"/>
              <a:pathLst>
                <a:path extrusionOk="0" h="655" w="58737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23"/>
            <p:cNvSpPr/>
            <p:nvPr/>
          </p:nvSpPr>
          <p:spPr>
            <a:xfrm>
              <a:off x="3531662" y="4869557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23"/>
            <p:cNvSpPr/>
            <p:nvPr/>
          </p:nvSpPr>
          <p:spPr>
            <a:xfrm>
              <a:off x="3531662" y="4861641"/>
              <a:ext cx="1422023" cy="16850"/>
            </a:xfrm>
            <a:custGeom>
              <a:rect b="b" l="l" r="r" t="t"/>
              <a:pathLst>
                <a:path extrusionOk="0" h="696" w="58737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23"/>
            <p:cNvSpPr/>
            <p:nvPr/>
          </p:nvSpPr>
          <p:spPr>
            <a:xfrm>
              <a:off x="3531662" y="4931898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23"/>
            <p:cNvSpPr/>
            <p:nvPr/>
          </p:nvSpPr>
          <p:spPr>
            <a:xfrm>
              <a:off x="3607862" y="4923982"/>
              <a:ext cx="1422023" cy="15858"/>
            </a:xfrm>
            <a:custGeom>
              <a:rect b="b" l="l" r="r" t="t"/>
              <a:pathLst>
                <a:path extrusionOk="0" h="655" w="58737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23"/>
            <p:cNvSpPr/>
            <p:nvPr/>
          </p:nvSpPr>
          <p:spPr>
            <a:xfrm>
              <a:off x="3457434" y="4469778"/>
              <a:ext cx="1467538" cy="197941"/>
            </a:xfrm>
            <a:custGeom>
              <a:rect b="b" l="l" r="r" t="t"/>
              <a:pathLst>
                <a:path extrusionOk="0" h="8176" w="60617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23"/>
            <p:cNvSpPr/>
            <p:nvPr/>
          </p:nvSpPr>
          <p:spPr>
            <a:xfrm>
              <a:off x="3531662" y="4494520"/>
              <a:ext cx="1393310" cy="144485"/>
            </a:xfrm>
            <a:custGeom>
              <a:rect b="b" l="l" r="r" t="t"/>
              <a:pathLst>
                <a:path extrusionOk="0" h="5968" w="57551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23"/>
            <p:cNvSpPr/>
            <p:nvPr/>
          </p:nvSpPr>
          <p:spPr>
            <a:xfrm>
              <a:off x="3531662" y="4515293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23"/>
            <p:cNvSpPr/>
            <p:nvPr/>
          </p:nvSpPr>
          <p:spPr>
            <a:xfrm>
              <a:off x="3607862" y="4507376"/>
              <a:ext cx="1422023" cy="15858"/>
            </a:xfrm>
            <a:custGeom>
              <a:rect b="b" l="l" r="r" t="t"/>
              <a:pathLst>
                <a:path extrusionOk="0" h="655" w="58737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23"/>
            <p:cNvSpPr/>
            <p:nvPr/>
          </p:nvSpPr>
          <p:spPr>
            <a:xfrm>
              <a:off x="3531662" y="4552891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23"/>
            <p:cNvSpPr/>
            <p:nvPr/>
          </p:nvSpPr>
          <p:spPr>
            <a:xfrm>
              <a:off x="3541187" y="4543981"/>
              <a:ext cx="1422023" cy="16850"/>
            </a:xfrm>
            <a:custGeom>
              <a:rect b="b" l="l" r="r" t="t"/>
              <a:pathLst>
                <a:path extrusionOk="0" h="696" w="58737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23"/>
            <p:cNvSpPr/>
            <p:nvPr/>
          </p:nvSpPr>
          <p:spPr>
            <a:xfrm>
              <a:off x="3531662" y="4585550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23"/>
            <p:cNvSpPr/>
            <p:nvPr/>
          </p:nvSpPr>
          <p:spPr>
            <a:xfrm>
              <a:off x="3531662" y="4618209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23"/>
            <p:cNvSpPr/>
            <p:nvPr/>
          </p:nvSpPr>
          <p:spPr>
            <a:xfrm>
              <a:off x="3607862" y="4610293"/>
              <a:ext cx="1422023" cy="16850"/>
            </a:xfrm>
            <a:custGeom>
              <a:rect b="b" l="l" r="r" t="t"/>
              <a:pathLst>
                <a:path extrusionOk="0" h="696" w="58737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23"/>
            <p:cNvSpPr/>
            <p:nvPr/>
          </p:nvSpPr>
          <p:spPr>
            <a:xfrm>
              <a:off x="3541187" y="4577633"/>
              <a:ext cx="1422023" cy="15858"/>
            </a:xfrm>
            <a:custGeom>
              <a:rect b="b" l="l" r="r" t="t"/>
              <a:pathLst>
                <a:path extrusionOk="0" h="655" w="58737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23"/>
            <p:cNvSpPr/>
            <p:nvPr/>
          </p:nvSpPr>
          <p:spPr>
            <a:xfrm>
              <a:off x="3494040" y="4494520"/>
              <a:ext cx="6313411" cy="12880"/>
            </a:xfrm>
            <a:custGeom>
              <a:rect b="b" l="l" r="r" t="t"/>
              <a:pathLst>
                <a:path extrusionOk="0" h="532" w="260777">
                  <a:moveTo>
                    <a:pt x="1" y="0"/>
                  </a:moveTo>
                  <a:lnTo>
                    <a:pt x="1" y="532"/>
                  </a:lnTo>
                  <a:cubicBezTo>
                    <a:pt x="369" y="368"/>
                    <a:pt x="696" y="164"/>
                    <a:pt x="1227" y="0"/>
                  </a:cubicBezTo>
                  <a:close/>
                  <a:moveTo>
                    <a:pt x="217491" y="0"/>
                  </a:moveTo>
                  <a:lnTo>
                    <a:pt x="218350" y="532"/>
                  </a:lnTo>
                  <a:lnTo>
                    <a:pt x="224317" y="532"/>
                  </a:lnTo>
                  <a:lnTo>
                    <a:pt x="224154" y="0"/>
                  </a:lnTo>
                  <a:close/>
                  <a:moveTo>
                    <a:pt x="255463" y="0"/>
                  </a:moveTo>
                  <a:lnTo>
                    <a:pt x="255463" y="532"/>
                  </a:lnTo>
                  <a:lnTo>
                    <a:pt x="260777" y="532"/>
                  </a:lnTo>
                  <a:lnTo>
                    <a:pt x="2607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0" name="Google Shape;1050;p23"/>
          <p:cNvSpPr/>
          <p:nvPr/>
        </p:nvSpPr>
        <p:spPr>
          <a:xfrm>
            <a:off x="4124124" y="1940852"/>
            <a:ext cx="5113942" cy="3032359"/>
          </a:xfrm>
          <a:custGeom>
            <a:rect b="b" l="l" r="r" t="t"/>
            <a:pathLst>
              <a:path extrusionOk="0" h="134190" w="225135">
                <a:moveTo>
                  <a:pt x="41896" y="1"/>
                </a:moveTo>
                <a:cubicBezTo>
                  <a:pt x="37114" y="1"/>
                  <a:pt x="33190" y="3924"/>
                  <a:pt x="33190" y="8707"/>
                </a:cubicBezTo>
                <a:lnTo>
                  <a:pt x="33190" y="102349"/>
                </a:lnTo>
                <a:lnTo>
                  <a:pt x="1676" y="125197"/>
                </a:lnTo>
                <a:lnTo>
                  <a:pt x="2044" y="125197"/>
                </a:lnTo>
                <a:cubicBezTo>
                  <a:pt x="859" y="126015"/>
                  <a:pt x="0" y="127568"/>
                  <a:pt x="0" y="129081"/>
                </a:cubicBezTo>
                <a:cubicBezTo>
                  <a:pt x="0" y="131819"/>
                  <a:pt x="2371" y="134190"/>
                  <a:pt x="5109" y="134190"/>
                </a:cubicBezTo>
                <a:lnTo>
                  <a:pt x="220188" y="134190"/>
                </a:lnTo>
                <a:cubicBezTo>
                  <a:pt x="222927" y="134190"/>
                  <a:pt x="225134" y="131819"/>
                  <a:pt x="225134" y="129081"/>
                </a:cubicBezTo>
                <a:cubicBezTo>
                  <a:pt x="225134" y="127732"/>
                  <a:pt x="224644" y="126383"/>
                  <a:pt x="223622" y="125524"/>
                </a:cubicBezTo>
                <a:lnTo>
                  <a:pt x="223785" y="125524"/>
                </a:lnTo>
                <a:lnTo>
                  <a:pt x="192762" y="102349"/>
                </a:lnTo>
                <a:lnTo>
                  <a:pt x="192762" y="8707"/>
                </a:lnTo>
                <a:cubicBezTo>
                  <a:pt x="192762" y="3924"/>
                  <a:pt x="188879" y="1"/>
                  <a:pt x="1840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51" name="Google Shape;1051;p23"/>
          <p:cNvGrpSpPr/>
          <p:nvPr/>
        </p:nvGrpSpPr>
        <p:grpSpPr>
          <a:xfrm>
            <a:off x="8710864" y="1686515"/>
            <a:ext cx="1176128" cy="2845471"/>
            <a:chOff x="7907551" y="-114309"/>
            <a:chExt cx="1908060" cy="4616273"/>
          </a:xfrm>
        </p:grpSpPr>
        <p:sp>
          <p:nvSpPr>
            <p:cNvPr id="1052" name="Google Shape;1052;p23"/>
            <p:cNvSpPr/>
            <p:nvPr/>
          </p:nvSpPr>
          <p:spPr>
            <a:xfrm>
              <a:off x="8606186" y="3608365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23"/>
            <p:cNvSpPr/>
            <p:nvPr/>
          </p:nvSpPr>
          <p:spPr>
            <a:xfrm>
              <a:off x="8566430" y="3568608"/>
              <a:ext cx="79551" cy="562883"/>
            </a:xfrm>
            <a:custGeom>
              <a:rect b="b" l="l" r="r" t="t"/>
              <a:pathLst>
                <a:path extrusionOk="0" h="14470" w="2045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1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23"/>
            <p:cNvSpPr/>
            <p:nvPr/>
          </p:nvSpPr>
          <p:spPr>
            <a:xfrm>
              <a:off x="8798589" y="3873900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23"/>
            <p:cNvSpPr/>
            <p:nvPr/>
          </p:nvSpPr>
          <p:spPr>
            <a:xfrm>
              <a:off x="8758832" y="3834144"/>
              <a:ext cx="79551" cy="562883"/>
            </a:xfrm>
            <a:custGeom>
              <a:rect b="b" l="l" r="r" t="t"/>
              <a:pathLst>
                <a:path extrusionOk="0" h="14470" w="2045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1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23"/>
            <p:cNvSpPr/>
            <p:nvPr/>
          </p:nvSpPr>
          <p:spPr>
            <a:xfrm>
              <a:off x="7907551" y="-114309"/>
              <a:ext cx="1238654" cy="3139619"/>
            </a:xfrm>
            <a:custGeom>
              <a:rect b="b" l="l" r="r" t="t"/>
              <a:pathLst>
                <a:path extrusionOk="0" h="80710" w="31842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23"/>
            <p:cNvSpPr/>
            <p:nvPr/>
          </p:nvSpPr>
          <p:spPr>
            <a:xfrm>
              <a:off x="8119015" y="89647"/>
              <a:ext cx="596298" cy="2776176"/>
            </a:xfrm>
            <a:custGeom>
              <a:rect b="b" l="l" r="r" t="t"/>
              <a:pathLst>
                <a:path extrusionOk="0" h="71367" w="15329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23"/>
            <p:cNvSpPr/>
            <p:nvPr/>
          </p:nvSpPr>
          <p:spPr>
            <a:xfrm>
              <a:off x="8424307" y="938692"/>
              <a:ext cx="111332" cy="318046"/>
            </a:xfrm>
            <a:custGeom>
              <a:rect b="b" l="l" r="r" t="t"/>
              <a:pathLst>
                <a:path extrusionOk="0" h="8176" w="2862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23"/>
            <p:cNvSpPr/>
            <p:nvPr/>
          </p:nvSpPr>
          <p:spPr>
            <a:xfrm>
              <a:off x="8788417" y="298310"/>
              <a:ext cx="1027193" cy="2682583"/>
            </a:xfrm>
            <a:custGeom>
              <a:rect b="b" l="l" r="r" t="t"/>
              <a:pathLst>
                <a:path extrusionOk="0" h="68961" w="26406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23"/>
            <p:cNvSpPr/>
            <p:nvPr/>
          </p:nvSpPr>
          <p:spPr>
            <a:xfrm>
              <a:off x="9179562" y="495109"/>
              <a:ext cx="410278" cy="2370722"/>
            </a:xfrm>
            <a:custGeom>
              <a:rect b="b" l="l" r="r" t="t"/>
              <a:pathLst>
                <a:path extrusionOk="0" h="60944" w="10547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23"/>
            <p:cNvSpPr/>
            <p:nvPr/>
          </p:nvSpPr>
          <p:spPr>
            <a:xfrm>
              <a:off x="9476919" y="1275805"/>
              <a:ext cx="179718" cy="225815"/>
            </a:xfrm>
            <a:custGeom>
              <a:rect b="b" l="l" r="r" t="t"/>
              <a:pathLst>
                <a:path extrusionOk="0" h="5805" w="462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23"/>
            <p:cNvSpPr/>
            <p:nvPr/>
          </p:nvSpPr>
          <p:spPr>
            <a:xfrm>
              <a:off x="8106294" y="2865830"/>
              <a:ext cx="1510565" cy="1636134"/>
            </a:xfrm>
            <a:custGeom>
              <a:rect b="b" l="l" r="r" t="t"/>
              <a:pathLst>
                <a:path extrusionOk="0" h="42060" w="38832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23"/>
            <p:cNvSpPr/>
            <p:nvPr/>
          </p:nvSpPr>
          <p:spPr>
            <a:xfrm>
              <a:off x="8522881" y="3144086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23"/>
            <p:cNvSpPr/>
            <p:nvPr/>
          </p:nvSpPr>
          <p:spPr>
            <a:xfrm>
              <a:off x="8483163" y="3104329"/>
              <a:ext cx="79512" cy="562883"/>
            </a:xfrm>
            <a:custGeom>
              <a:rect b="b" l="l" r="r" t="t"/>
              <a:pathLst>
                <a:path extrusionOk="0" h="14470" w="2044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1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23"/>
            <p:cNvSpPr/>
            <p:nvPr/>
          </p:nvSpPr>
          <p:spPr>
            <a:xfrm>
              <a:off x="9139845" y="3031196"/>
              <a:ext cx="79512" cy="564478"/>
            </a:xfrm>
            <a:custGeom>
              <a:rect b="b" l="l" r="r" t="t"/>
              <a:pathLst>
                <a:path extrusionOk="0" h="14511" w="2044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1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23"/>
            <p:cNvSpPr/>
            <p:nvPr/>
          </p:nvSpPr>
          <p:spPr>
            <a:xfrm>
              <a:off x="8993540" y="3323729"/>
              <a:ext cx="79551" cy="562922"/>
            </a:xfrm>
            <a:custGeom>
              <a:rect b="b" l="l" r="r" t="t"/>
              <a:pathLst>
                <a:path extrusionOk="0" h="14471" w="2045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1">
                <a:alpha val="121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23"/>
            <p:cNvSpPr/>
            <p:nvPr/>
          </p:nvSpPr>
          <p:spPr>
            <a:xfrm>
              <a:off x="9165286" y="3733975"/>
              <a:ext cx="79512" cy="569263"/>
            </a:xfrm>
            <a:custGeom>
              <a:rect b="b" l="l" r="r" t="t"/>
              <a:pathLst>
                <a:path extrusionOk="0" h="14634" w="2044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1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8" name="Google Shape;1068;p23"/>
          <p:cNvSpPr/>
          <p:nvPr/>
        </p:nvSpPr>
        <p:spPr>
          <a:xfrm>
            <a:off x="4108715" y="1945809"/>
            <a:ext cx="5145401" cy="3032255"/>
          </a:xfrm>
          <a:custGeom>
            <a:rect b="b" l="l" r="r" t="t"/>
            <a:pathLst>
              <a:path extrusionOk="0" h="134722" w="225626">
                <a:moveTo>
                  <a:pt x="184261" y="491"/>
                </a:moveTo>
                <a:cubicBezTo>
                  <a:pt x="186468" y="491"/>
                  <a:pt x="188675" y="1513"/>
                  <a:pt x="190228" y="3066"/>
                </a:cubicBezTo>
                <a:cubicBezTo>
                  <a:pt x="191577" y="4578"/>
                  <a:pt x="192599" y="6622"/>
                  <a:pt x="192599" y="9034"/>
                </a:cubicBezTo>
                <a:lnTo>
                  <a:pt x="192599" y="102839"/>
                </a:lnTo>
                <a:lnTo>
                  <a:pt x="223381" y="125714"/>
                </a:lnTo>
                <a:lnTo>
                  <a:pt x="223581" y="126015"/>
                </a:lnTo>
                <a:cubicBezTo>
                  <a:pt x="224440" y="126873"/>
                  <a:pt x="225135" y="128059"/>
                  <a:pt x="225135" y="129408"/>
                </a:cubicBezTo>
                <a:cubicBezTo>
                  <a:pt x="225135" y="130797"/>
                  <a:pt x="224603" y="131983"/>
                  <a:pt x="223581" y="132841"/>
                </a:cubicBezTo>
                <a:cubicBezTo>
                  <a:pt x="222764" y="133699"/>
                  <a:pt x="221538" y="134190"/>
                  <a:pt x="220352" y="134190"/>
                </a:cubicBezTo>
                <a:lnTo>
                  <a:pt x="5273" y="134190"/>
                </a:lnTo>
                <a:cubicBezTo>
                  <a:pt x="3884" y="134190"/>
                  <a:pt x="2698" y="133699"/>
                  <a:pt x="1840" y="132841"/>
                </a:cubicBezTo>
                <a:cubicBezTo>
                  <a:pt x="1023" y="131983"/>
                  <a:pt x="491" y="130797"/>
                  <a:pt x="491" y="129408"/>
                </a:cubicBezTo>
                <a:cubicBezTo>
                  <a:pt x="491" y="127895"/>
                  <a:pt x="1186" y="126546"/>
                  <a:pt x="2371" y="125688"/>
                </a:cubicBezTo>
                <a:lnTo>
                  <a:pt x="2862" y="125157"/>
                </a:lnTo>
                <a:lnTo>
                  <a:pt x="2698" y="125157"/>
                </a:lnTo>
                <a:lnTo>
                  <a:pt x="33722" y="102839"/>
                </a:lnTo>
                <a:lnTo>
                  <a:pt x="33722" y="9034"/>
                </a:lnTo>
                <a:cubicBezTo>
                  <a:pt x="33722" y="6622"/>
                  <a:pt x="34539" y="4578"/>
                  <a:pt x="36092" y="3066"/>
                </a:cubicBezTo>
                <a:cubicBezTo>
                  <a:pt x="37605" y="1513"/>
                  <a:pt x="39853" y="491"/>
                  <a:pt x="42060" y="491"/>
                </a:cubicBezTo>
                <a:close/>
                <a:moveTo>
                  <a:pt x="42060" y="1"/>
                </a:moveTo>
                <a:cubicBezTo>
                  <a:pt x="37114" y="1"/>
                  <a:pt x="33190" y="4088"/>
                  <a:pt x="33190" y="9034"/>
                </a:cubicBezTo>
                <a:lnTo>
                  <a:pt x="33190" y="102676"/>
                </a:lnTo>
                <a:lnTo>
                  <a:pt x="1023" y="125688"/>
                </a:lnTo>
                <a:lnTo>
                  <a:pt x="1589" y="125688"/>
                </a:lnTo>
                <a:cubicBezTo>
                  <a:pt x="620" y="126584"/>
                  <a:pt x="1" y="127949"/>
                  <a:pt x="1" y="129408"/>
                </a:cubicBezTo>
                <a:cubicBezTo>
                  <a:pt x="1" y="132310"/>
                  <a:pt x="2371" y="134721"/>
                  <a:pt x="5273" y="134721"/>
                </a:cubicBezTo>
                <a:lnTo>
                  <a:pt x="220352" y="134721"/>
                </a:lnTo>
                <a:cubicBezTo>
                  <a:pt x="223254" y="134721"/>
                  <a:pt x="225625" y="132310"/>
                  <a:pt x="225625" y="129408"/>
                </a:cubicBezTo>
                <a:cubicBezTo>
                  <a:pt x="225625" y="128054"/>
                  <a:pt x="225101" y="126962"/>
                  <a:pt x="224258" y="126015"/>
                </a:cubicBezTo>
                <a:lnTo>
                  <a:pt x="224603" y="126015"/>
                </a:lnTo>
                <a:lnTo>
                  <a:pt x="223949" y="125530"/>
                </a:lnTo>
                <a:lnTo>
                  <a:pt x="223949" y="125530"/>
                </a:lnTo>
                <a:lnTo>
                  <a:pt x="223949" y="125524"/>
                </a:lnTo>
                <a:lnTo>
                  <a:pt x="223942" y="125524"/>
                </a:lnTo>
                <a:lnTo>
                  <a:pt x="193130" y="102676"/>
                </a:lnTo>
                <a:lnTo>
                  <a:pt x="193130" y="9034"/>
                </a:lnTo>
                <a:cubicBezTo>
                  <a:pt x="193130" y="4088"/>
                  <a:pt x="189043" y="1"/>
                  <a:pt x="184261" y="1"/>
                </a:cubicBezTo>
                <a:close/>
              </a:path>
            </a:pathLst>
          </a:custGeom>
          <a:solidFill>
            <a:srgbClr val="006FE6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9" name="Google Shape;1069;p23"/>
          <p:cNvSpPr/>
          <p:nvPr/>
        </p:nvSpPr>
        <p:spPr>
          <a:xfrm>
            <a:off x="4195225" y="4784947"/>
            <a:ext cx="5013370" cy="10623"/>
          </a:xfrm>
          <a:custGeom>
            <a:rect b="b" l="l" r="r" t="t"/>
            <a:pathLst>
              <a:path extrusionOk="0" h="696" w="219044">
                <a:moveTo>
                  <a:pt x="0" y="1"/>
                </a:moveTo>
                <a:lnTo>
                  <a:pt x="0" y="695"/>
                </a:lnTo>
                <a:lnTo>
                  <a:pt x="219044" y="695"/>
                </a:lnTo>
                <a:lnTo>
                  <a:pt x="219044" y="1"/>
                </a:ln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0" name="Google Shape;1070;p23"/>
          <p:cNvSpPr/>
          <p:nvPr/>
        </p:nvSpPr>
        <p:spPr>
          <a:xfrm>
            <a:off x="4496502" y="4310732"/>
            <a:ext cx="4422237" cy="367551"/>
          </a:xfrm>
          <a:custGeom>
            <a:rect b="b" l="l" r="r" t="t"/>
            <a:pathLst>
              <a:path extrusionOk="0" h="15329" w="192313">
                <a:moveTo>
                  <a:pt x="20806" y="164"/>
                </a:moveTo>
                <a:lnTo>
                  <a:pt x="44043" y="327"/>
                </a:lnTo>
                <a:lnTo>
                  <a:pt x="43777" y="327"/>
                </a:lnTo>
                <a:lnTo>
                  <a:pt x="42428" y="1840"/>
                </a:lnTo>
                <a:lnTo>
                  <a:pt x="30329" y="1676"/>
                </a:lnTo>
                <a:lnTo>
                  <a:pt x="32046" y="327"/>
                </a:lnTo>
                <a:lnTo>
                  <a:pt x="31188" y="327"/>
                </a:lnTo>
                <a:lnTo>
                  <a:pt x="29471" y="1676"/>
                </a:lnTo>
                <a:lnTo>
                  <a:pt x="18925" y="1676"/>
                </a:lnTo>
                <a:lnTo>
                  <a:pt x="20806" y="164"/>
                </a:lnTo>
                <a:close/>
                <a:moveTo>
                  <a:pt x="44632" y="332"/>
                </a:moveTo>
                <a:lnTo>
                  <a:pt x="67279" y="491"/>
                </a:lnTo>
                <a:lnTo>
                  <a:pt x="66625" y="2044"/>
                </a:lnTo>
                <a:lnTo>
                  <a:pt x="55876" y="2044"/>
                </a:lnTo>
                <a:lnTo>
                  <a:pt x="56897" y="491"/>
                </a:lnTo>
                <a:lnTo>
                  <a:pt x="56039" y="491"/>
                </a:lnTo>
                <a:lnTo>
                  <a:pt x="55017" y="1840"/>
                </a:lnTo>
                <a:lnTo>
                  <a:pt x="43286" y="1840"/>
                </a:lnTo>
                <a:lnTo>
                  <a:pt x="44632" y="332"/>
                </a:lnTo>
                <a:close/>
                <a:moveTo>
                  <a:pt x="68138" y="491"/>
                </a:moveTo>
                <a:lnTo>
                  <a:pt x="80073" y="654"/>
                </a:lnTo>
                <a:lnTo>
                  <a:pt x="79542" y="2208"/>
                </a:lnTo>
                <a:lnTo>
                  <a:pt x="67443" y="2044"/>
                </a:lnTo>
                <a:lnTo>
                  <a:pt x="68138" y="491"/>
                </a:lnTo>
                <a:close/>
                <a:moveTo>
                  <a:pt x="80727" y="654"/>
                </a:moveTo>
                <a:lnTo>
                  <a:pt x="92335" y="818"/>
                </a:lnTo>
                <a:lnTo>
                  <a:pt x="92335" y="2208"/>
                </a:lnTo>
                <a:lnTo>
                  <a:pt x="80400" y="2208"/>
                </a:lnTo>
                <a:lnTo>
                  <a:pt x="80727" y="654"/>
                </a:lnTo>
                <a:close/>
                <a:moveTo>
                  <a:pt x="104597" y="818"/>
                </a:moveTo>
                <a:lnTo>
                  <a:pt x="104761" y="2371"/>
                </a:lnTo>
                <a:lnTo>
                  <a:pt x="93194" y="2208"/>
                </a:lnTo>
                <a:lnTo>
                  <a:pt x="93194" y="818"/>
                </a:lnTo>
                <a:close/>
                <a:moveTo>
                  <a:pt x="105456" y="818"/>
                </a:moveTo>
                <a:lnTo>
                  <a:pt x="116492" y="1022"/>
                </a:lnTo>
                <a:lnTo>
                  <a:pt x="116860" y="2371"/>
                </a:lnTo>
                <a:lnTo>
                  <a:pt x="105619" y="2371"/>
                </a:lnTo>
                <a:lnTo>
                  <a:pt x="105456" y="818"/>
                </a:lnTo>
                <a:close/>
                <a:moveTo>
                  <a:pt x="128100" y="1022"/>
                </a:moveTo>
                <a:lnTo>
                  <a:pt x="128754" y="2535"/>
                </a:lnTo>
                <a:lnTo>
                  <a:pt x="117718" y="2371"/>
                </a:lnTo>
                <a:lnTo>
                  <a:pt x="117187" y="1022"/>
                </a:lnTo>
                <a:close/>
                <a:moveTo>
                  <a:pt x="128958" y="1022"/>
                </a:moveTo>
                <a:lnTo>
                  <a:pt x="139504" y="1186"/>
                </a:lnTo>
                <a:lnTo>
                  <a:pt x="140526" y="2535"/>
                </a:lnTo>
                <a:lnTo>
                  <a:pt x="129612" y="2535"/>
                </a:lnTo>
                <a:lnTo>
                  <a:pt x="128958" y="1022"/>
                </a:lnTo>
                <a:close/>
                <a:moveTo>
                  <a:pt x="150744" y="1186"/>
                </a:moveTo>
                <a:lnTo>
                  <a:pt x="151929" y="2698"/>
                </a:lnTo>
                <a:lnTo>
                  <a:pt x="141220" y="2535"/>
                </a:lnTo>
                <a:lnTo>
                  <a:pt x="140362" y="1186"/>
                </a:lnTo>
                <a:close/>
                <a:moveTo>
                  <a:pt x="151439" y="1186"/>
                </a:moveTo>
                <a:lnTo>
                  <a:pt x="162843" y="1349"/>
                </a:lnTo>
                <a:lnTo>
                  <a:pt x="164355" y="2698"/>
                </a:lnTo>
                <a:lnTo>
                  <a:pt x="152624" y="2698"/>
                </a:lnTo>
                <a:lnTo>
                  <a:pt x="151439" y="1186"/>
                </a:lnTo>
                <a:close/>
                <a:moveTo>
                  <a:pt x="163701" y="1349"/>
                </a:moveTo>
                <a:lnTo>
                  <a:pt x="174574" y="1513"/>
                </a:lnTo>
                <a:lnTo>
                  <a:pt x="176290" y="2862"/>
                </a:lnTo>
                <a:lnTo>
                  <a:pt x="165050" y="2698"/>
                </a:lnTo>
                <a:lnTo>
                  <a:pt x="163701" y="1349"/>
                </a:lnTo>
                <a:close/>
                <a:moveTo>
                  <a:pt x="18598" y="1840"/>
                </a:moveTo>
                <a:lnTo>
                  <a:pt x="29307" y="2044"/>
                </a:lnTo>
                <a:lnTo>
                  <a:pt x="27427" y="3556"/>
                </a:lnTo>
                <a:lnTo>
                  <a:pt x="16350" y="3556"/>
                </a:lnTo>
                <a:lnTo>
                  <a:pt x="18598" y="1840"/>
                </a:lnTo>
                <a:close/>
                <a:moveTo>
                  <a:pt x="42265" y="2044"/>
                </a:moveTo>
                <a:lnTo>
                  <a:pt x="40711" y="3720"/>
                </a:lnTo>
                <a:lnTo>
                  <a:pt x="28286" y="3556"/>
                </a:lnTo>
                <a:lnTo>
                  <a:pt x="30166" y="2044"/>
                </a:lnTo>
                <a:close/>
                <a:moveTo>
                  <a:pt x="43123" y="2044"/>
                </a:moveTo>
                <a:lnTo>
                  <a:pt x="54854" y="2208"/>
                </a:lnTo>
                <a:lnTo>
                  <a:pt x="53832" y="3720"/>
                </a:lnTo>
                <a:lnTo>
                  <a:pt x="41733" y="3720"/>
                </a:lnTo>
                <a:lnTo>
                  <a:pt x="43123" y="2044"/>
                </a:lnTo>
                <a:close/>
                <a:moveTo>
                  <a:pt x="66421" y="2208"/>
                </a:moveTo>
                <a:lnTo>
                  <a:pt x="65604" y="3883"/>
                </a:lnTo>
                <a:lnTo>
                  <a:pt x="54690" y="3720"/>
                </a:lnTo>
                <a:lnTo>
                  <a:pt x="55876" y="2208"/>
                </a:lnTo>
                <a:close/>
                <a:moveTo>
                  <a:pt x="67279" y="2208"/>
                </a:moveTo>
                <a:lnTo>
                  <a:pt x="79542" y="2371"/>
                </a:lnTo>
                <a:lnTo>
                  <a:pt x="79051" y="3883"/>
                </a:lnTo>
                <a:lnTo>
                  <a:pt x="66625" y="3883"/>
                </a:lnTo>
                <a:lnTo>
                  <a:pt x="67279" y="2208"/>
                </a:lnTo>
                <a:close/>
                <a:moveTo>
                  <a:pt x="92335" y="2371"/>
                </a:moveTo>
                <a:lnTo>
                  <a:pt x="92172" y="4088"/>
                </a:lnTo>
                <a:lnTo>
                  <a:pt x="79909" y="3883"/>
                </a:lnTo>
                <a:lnTo>
                  <a:pt x="80400" y="2371"/>
                </a:lnTo>
                <a:close/>
                <a:moveTo>
                  <a:pt x="93194" y="2371"/>
                </a:moveTo>
                <a:lnTo>
                  <a:pt x="104761" y="2535"/>
                </a:lnTo>
                <a:lnTo>
                  <a:pt x="104924" y="4088"/>
                </a:lnTo>
                <a:lnTo>
                  <a:pt x="92989" y="4088"/>
                </a:lnTo>
                <a:lnTo>
                  <a:pt x="93194" y="2371"/>
                </a:lnTo>
                <a:close/>
                <a:moveTo>
                  <a:pt x="117023" y="2535"/>
                </a:moveTo>
                <a:lnTo>
                  <a:pt x="117514" y="4088"/>
                </a:lnTo>
                <a:lnTo>
                  <a:pt x="105783" y="4088"/>
                </a:lnTo>
                <a:lnTo>
                  <a:pt x="105619" y="2535"/>
                </a:lnTo>
                <a:close/>
                <a:moveTo>
                  <a:pt x="117718" y="2535"/>
                </a:moveTo>
                <a:lnTo>
                  <a:pt x="128958" y="2698"/>
                </a:lnTo>
                <a:lnTo>
                  <a:pt x="129776" y="4251"/>
                </a:lnTo>
                <a:lnTo>
                  <a:pt x="118372" y="4088"/>
                </a:lnTo>
                <a:lnTo>
                  <a:pt x="117718" y="2535"/>
                </a:lnTo>
                <a:close/>
                <a:moveTo>
                  <a:pt x="140689" y="2698"/>
                </a:moveTo>
                <a:lnTo>
                  <a:pt x="141711" y="4251"/>
                </a:lnTo>
                <a:lnTo>
                  <a:pt x="130471" y="4251"/>
                </a:lnTo>
                <a:lnTo>
                  <a:pt x="129776" y="2698"/>
                </a:lnTo>
                <a:close/>
                <a:moveTo>
                  <a:pt x="141384" y="2698"/>
                </a:moveTo>
                <a:lnTo>
                  <a:pt x="152093" y="2862"/>
                </a:lnTo>
                <a:lnTo>
                  <a:pt x="153483" y="4415"/>
                </a:lnTo>
                <a:lnTo>
                  <a:pt x="153483" y="4415"/>
                </a:lnTo>
                <a:lnTo>
                  <a:pt x="142569" y="4251"/>
                </a:lnTo>
                <a:lnTo>
                  <a:pt x="141384" y="2698"/>
                </a:lnTo>
                <a:close/>
                <a:moveTo>
                  <a:pt x="164519" y="2862"/>
                </a:moveTo>
                <a:lnTo>
                  <a:pt x="166235" y="4415"/>
                </a:lnTo>
                <a:lnTo>
                  <a:pt x="154137" y="4415"/>
                </a:lnTo>
                <a:lnTo>
                  <a:pt x="152788" y="2862"/>
                </a:lnTo>
                <a:close/>
                <a:moveTo>
                  <a:pt x="165377" y="2862"/>
                </a:moveTo>
                <a:lnTo>
                  <a:pt x="176617" y="3066"/>
                </a:lnTo>
                <a:lnTo>
                  <a:pt x="178498" y="4415"/>
                </a:lnTo>
                <a:lnTo>
                  <a:pt x="166930" y="4415"/>
                </a:lnTo>
                <a:lnTo>
                  <a:pt x="165377" y="2862"/>
                </a:lnTo>
                <a:close/>
                <a:moveTo>
                  <a:pt x="16187" y="3720"/>
                </a:moveTo>
                <a:lnTo>
                  <a:pt x="27100" y="3883"/>
                </a:lnTo>
                <a:lnTo>
                  <a:pt x="25220" y="5600"/>
                </a:lnTo>
                <a:lnTo>
                  <a:pt x="13816" y="5600"/>
                </a:lnTo>
                <a:lnTo>
                  <a:pt x="16187" y="3720"/>
                </a:lnTo>
                <a:close/>
                <a:moveTo>
                  <a:pt x="40548" y="3883"/>
                </a:moveTo>
                <a:lnTo>
                  <a:pt x="39035" y="5600"/>
                </a:lnTo>
                <a:lnTo>
                  <a:pt x="26242" y="5600"/>
                </a:lnTo>
                <a:lnTo>
                  <a:pt x="28122" y="3883"/>
                </a:lnTo>
                <a:close/>
                <a:moveTo>
                  <a:pt x="53668" y="3883"/>
                </a:moveTo>
                <a:lnTo>
                  <a:pt x="52483" y="5764"/>
                </a:lnTo>
                <a:lnTo>
                  <a:pt x="40057" y="5600"/>
                </a:lnTo>
                <a:lnTo>
                  <a:pt x="41570" y="3883"/>
                </a:lnTo>
                <a:close/>
                <a:moveTo>
                  <a:pt x="54527" y="3883"/>
                </a:moveTo>
                <a:lnTo>
                  <a:pt x="65604" y="4088"/>
                </a:lnTo>
                <a:lnTo>
                  <a:pt x="64745" y="5764"/>
                </a:lnTo>
                <a:lnTo>
                  <a:pt x="53341" y="5764"/>
                </a:lnTo>
                <a:lnTo>
                  <a:pt x="54527" y="3883"/>
                </a:lnTo>
                <a:close/>
                <a:moveTo>
                  <a:pt x="79051" y="4088"/>
                </a:moveTo>
                <a:lnTo>
                  <a:pt x="78520" y="5764"/>
                </a:lnTo>
                <a:lnTo>
                  <a:pt x="65604" y="5764"/>
                </a:lnTo>
                <a:lnTo>
                  <a:pt x="66421" y="4088"/>
                </a:lnTo>
                <a:close/>
                <a:moveTo>
                  <a:pt x="79909" y="4088"/>
                </a:moveTo>
                <a:lnTo>
                  <a:pt x="92172" y="4251"/>
                </a:lnTo>
                <a:lnTo>
                  <a:pt x="91967" y="5927"/>
                </a:lnTo>
                <a:lnTo>
                  <a:pt x="79378" y="5764"/>
                </a:lnTo>
                <a:lnTo>
                  <a:pt x="79909" y="4088"/>
                </a:lnTo>
                <a:close/>
                <a:moveTo>
                  <a:pt x="104924" y="4251"/>
                </a:moveTo>
                <a:lnTo>
                  <a:pt x="105088" y="5927"/>
                </a:lnTo>
                <a:lnTo>
                  <a:pt x="92826" y="5927"/>
                </a:lnTo>
                <a:lnTo>
                  <a:pt x="92989" y="4251"/>
                </a:lnTo>
                <a:close/>
                <a:moveTo>
                  <a:pt x="105783" y="4251"/>
                </a:moveTo>
                <a:lnTo>
                  <a:pt x="117514" y="4415"/>
                </a:lnTo>
                <a:lnTo>
                  <a:pt x="118045" y="5927"/>
                </a:lnTo>
                <a:lnTo>
                  <a:pt x="106110" y="5927"/>
                </a:lnTo>
                <a:lnTo>
                  <a:pt x="105783" y="4251"/>
                </a:lnTo>
                <a:close/>
                <a:moveTo>
                  <a:pt x="129776" y="4415"/>
                </a:moveTo>
                <a:lnTo>
                  <a:pt x="130634" y="5927"/>
                </a:lnTo>
                <a:lnTo>
                  <a:pt x="118903" y="5927"/>
                </a:lnTo>
                <a:lnTo>
                  <a:pt x="118372" y="4415"/>
                </a:lnTo>
                <a:close/>
                <a:moveTo>
                  <a:pt x="141874" y="4415"/>
                </a:moveTo>
                <a:lnTo>
                  <a:pt x="142896" y="6131"/>
                </a:lnTo>
                <a:lnTo>
                  <a:pt x="131492" y="6131"/>
                </a:lnTo>
                <a:lnTo>
                  <a:pt x="130634" y="4415"/>
                </a:lnTo>
                <a:close/>
                <a:moveTo>
                  <a:pt x="142569" y="4415"/>
                </a:moveTo>
                <a:lnTo>
                  <a:pt x="153646" y="4578"/>
                </a:lnTo>
                <a:lnTo>
                  <a:pt x="154995" y="6131"/>
                </a:lnTo>
                <a:lnTo>
                  <a:pt x="143755" y="6131"/>
                </a:lnTo>
                <a:lnTo>
                  <a:pt x="142569" y="4415"/>
                </a:lnTo>
                <a:close/>
                <a:moveTo>
                  <a:pt x="166399" y="4578"/>
                </a:moveTo>
                <a:lnTo>
                  <a:pt x="168116" y="6131"/>
                </a:lnTo>
                <a:lnTo>
                  <a:pt x="155853" y="6131"/>
                </a:lnTo>
                <a:lnTo>
                  <a:pt x="154300" y="4578"/>
                </a:lnTo>
                <a:close/>
                <a:moveTo>
                  <a:pt x="167094" y="4578"/>
                </a:moveTo>
                <a:lnTo>
                  <a:pt x="178661" y="4742"/>
                </a:lnTo>
                <a:lnTo>
                  <a:pt x="180705" y="6295"/>
                </a:lnTo>
                <a:lnTo>
                  <a:pt x="168974" y="6131"/>
                </a:lnTo>
                <a:lnTo>
                  <a:pt x="167094" y="4578"/>
                </a:lnTo>
                <a:close/>
                <a:moveTo>
                  <a:pt x="24893" y="5764"/>
                </a:moveTo>
                <a:lnTo>
                  <a:pt x="22849" y="7644"/>
                </a:lnTo>
                <a:lnTo>
                  <a:pt x="11078" y="7644"/>
                </a:lnTo>
                <a:lnTo>
                  <a:pt x="13653" y="5764"/>
                </a:lnTo>
                <a:close/>
                <a:moveTo>
                  <a:pt x="25915" y="5764"/>
                </a:moveTo>
                <a:lnTo>
                  <a:pt x="38831" y="5927"/>
                </a:lnTo>
                <a:lnTo>
                  <a:pt x="37155" y="7807"/>
                </a:lnTo>
                <a:lnTo>
                  <a:pt x="23871" y="7644"/>
                </a:lnTo>
                <a:lnTo>
                  <a:pt x="25915" y="5764"/>
                </a:lnTo>
                <a:close/>
                <a:moveTo>
                  <a:pt x="52320" y="5927"/>
                </a:moveTo>
                <a:lnTo>
                  <a:pt x="51093" y="7807"/>
                </a:lnTo>
                <a:lnTo>
                  <a:pt x="38177" y="7807"/>
                </a:lnTo>
                <a:lnTo>
                  <a:pt x="39689" y="5927"/>
                </a:lnTo>
                <a:close/>
                <a:moveTo>
                  <a:pt x="64582" y="5927"/>
                </a:moveTo>
                <a:lnTo>
                  <a:pt x="63723" y="7807"/>
                </a:lnTo>
                <a:lnTo>
                  <a:pt x="51952" y="7807"/>
                </a:lnTo>
                <a:lnTo>
                  <a:pt x="53341" y="5927"/>
                </a:lnTo>
                <a:close/>
                <a:moveTo>
                  <a:pt x="65604" y="5927"/>
                </a:moveTo>
                <a:lnTo>
                  <a:pt x="78356" y="6131"/>
                </a:lnTo>
                <a:lnTo>
                  <a:pt x="77866" y="7807"/>
                </a:lnTo>
                <a:lnTo>
                  <a:pt x="64582" y="7807"/>
                </a:lnTo>
                <a:lnTo>
                  <a:pt x="65604" y="5927"/>
                </a:lnTo>
                <a:close/>
                <a:moveTo>
                  <a:pt x="91967" y="6131"/>
                </a:moveTo>
                <a:lnTo>
                  <a:pt x="91804" y="7807"/>
                </a:lnTo>
                <a:lnTo>
                  <a:pt x="78888" y="7807"/>
                </a:lnTo>
                <a:lnTo>
                  <a:pt x="79378" y="6131"/>
                </a:lnTo>
                <a:close/>
                <a:moveTo>
                  <a:pt x="105251" y="6131"/>
                </a:moveTo>
                <a:lnTo>
                  <a:pt x="105456" y="7971"/>
                </a:lnTo>
                <a:lnTo>
                  <a:pt x="105456" y="7971"/>
                </a:lnTo>
                <a:lnTo>
                  <a:pt x="92826" y="7807"/>
                </a:lnTo>
                <a:lnTo>
                  <a:pt x="92826" y="6131"/>
                </a:lnTo>
                <a:close/>
                <a:moveTo>
                  <a:pt x="118208" y="6131"/>
                </a:moveTo>
                <a:lnTo>
                  <a:pt x="118740" y="7971"/>
                </a:lnTo>
                <a:lnTo>
                  <a:pt x="106273" y="7971"/>
                </a:lnTo>
                <a:lnTo>
                  <a:pt x="106110" y="6131"/>
                </a:lnTo>
                <a:close/>
                <a:moveTo>
                  <a:pt x="119067" y="6131"/>
                </a:moveTo>
                <a:lnTo>
                  <a:pt x="130798" y="6295"/>
                </a:lnTo>
                <a:lnTo>
                  <a:pt x="131656" y="7971"/>
                </a:lnTo>
                <a:lnTo>
                  <a:pt x="119557" y="7971"/>
                </a:lnTo>
                <a:lnTo>
                  <a:pt x="119067" y="6131"/>
                </a:lnTo>
                <a:close/>
                <a:moveTo>
                  <a:pt x="143060" y="6295"/>
                </a:moveTo>
                <a:lnTo>
                  <a:pt x="144286" y="7971"/>
                </a:lnTo>
                <a:lnTo>
                  <a:pt x="132514" y="7971"/>
                </a:lnTo>
                <a:lnTo>
                  <a:pt x="131656" y="6295"/>
                </a:lnTo>
                <a:close/>
                <a:moveTo>
                  <a:pt x="155158" y="6295"/>
                </a:moveTo>
                <a:lnTo>
                  <a:pt x="156712" y="7971"/>
                </a:lnTo>
                <a:lnTo>
                  <a:pt x="145103" y="7971"/>
                </a:lnTo>
                <a:lnTo>
                  <a:pt x="143918" y="6295"/>
                </a:lnTo>
                <a:close/>
                <a:moveTo>
                  <a:pt x="156017" y="6295"/>
                </a:moveTo>
                <a:lnTo>
                  <a:pt x="168279" y="6458"/>
                </a:lnTo>
                <a:lnTo>
                  <a:pt x="170159" y="7971"/>
                </a:lnTo>
                <a:lnTo>
                  <a:pt x="157570" y="7971"/>
                </a:lnTo>
                <a:lnTo>
                  <a:pt x="156017" y="6295"/>
                </a:lnTo>
                <a:close/>
                <a:moveTo>
                  <a:pt x="180868" y="6458"/>
                </a:moveTo>
                <a:lnTo>
                  <a:pt x="183116" y="8175"/>
                </a:lnTo>
                <a:lnTo>
                  <a:pt x="171018" y="7971"/>
                </a:lnTo>
                <a:lnTo>
                  <a:pt x="169137" y="6458"/>
                </a:lnTo>
                <a:close/>
                <a:moveTo>
                  <a:pt x="22686" y="7971"/>
                </a:moveTo>
                <a:lnTo>
                  <a:pt x="20274" y="10014"/>
                </a:lnTo>
                <a:lnTo>
                  <a:pt x="8176" y="10014"/>
                </a:lnTo>
                <a:lnTo>
                  <a:pt x="10751" y="7971"/>
                </a:lnTo>
                <a:close/>
                <a:moveTo>
                  <a:pt x="36992" y="7971"/>
                </a:moveTo>
                <a:lnTo>
                  <a:pt x="35112" y="10014"/>
                </a:lnTo>
                <a:lnTo>
                  <a:pt x="21460" y="10014"/>
                </a:lnTo>
                <a:lnTo>
                  <a:pt x="23708" y="7971"/>
                </a:lnTo>
                <a:close/>
                <a:moveTo>
                  <a:pt x="50930" y="7971"/>
                </a:moveTo>
                <a:lnTo>
                  <a:pt x="49581" y="10014"/>
                </a:lnTo>
                <a:lnTo>
                  <a:pt x="36133" y="10014"/>
                </a:lnTo>
                <a:lnTo>
                  <a:pt x="37809" y="7971"/>
                </a:lnTo>
                <a:close/>
                <a:moveTo>
                  <a:pt x="63560" y="7971"/>
                </a:moveTo>
                <a:lnTo>
                  <a:pt x="62538" y="10014"/>
                </a:lnTo>
                <a:lnTo>
                  <a:pt x="50603" y="10014"/>
                </a:lnTo>
                <a:lnTo>
                  <a:pt x="51788" y="7971"/>
                </a:lnTo>
                <a:close/>
                <a:moveTo>
                  <a:pt x="64582" y="7971"/>
                </a:moveTo>
                <a:lnTo>
                  <a:pt x="77866" y="8175"/>
                </a:lnTo>
                <a:lnTo>
                  <a:pt x="77334" y="10014"/>
                </a:lnTo>
                <a:lnTo>
                  <a:pt x="63560" y="10014"/>
                </a:lnTo>
                <a:lnTo>
                  <a:pt x="64582" y="7971"/>
                </a:lnTo>
                <a:close/>
                <a:moveTo>
                  <a:pt x="91804" y="8175"/>
                </a:moveTo>
                <a:lnTo>
                  <a:pt x="91640" y="10014"/>
                </a:lnTo>
                <a:lnTo>
                  <a:pt x="78356" y="10014"/>
                </a:lnTo>
                <a:lnTo>
                  <a:pt x="78888" y="8175"/>
                </a:lnTo>
                <a:close/>
                <a:moveTo>
                  <a:pt x="105456" y="8175"/>
                </a:moveTo>
                <a:lnTo>
                  <a:pt x="105619" y="10014"/>
                </a:lnTo>
                <a:lnTo>
                  <a:pt x="92662" y="10014"/>
                </a:lnTo>
                <a:lnTo>
                  <a:pt x="92662" y="8175"/>
                </a:lnTo>
                <a:close/>
                <a:moveTo>
                  <a:pt x="118740" y="8175"/>
                </a:moveTo>
                <a:lnTo>
                  <a:pt x="119394" y="10014"/>
                </a:lnTo>
                <a:lnTo>
                  <a:pt x="106641" y="10014"/>
                </a:lnTo>
                <a:lnTo>
                  <a:pt x="106273" y="8175"/>
                </a:lnTo>
                <a:close/>
                <a:moveTo>
                  <a:pt x="131819" y="8175"/>
                </a:moveTo>
                <a:lnTo>
                  <a:pt x="132678" y="10014"/>
                </a:lnTo>
                <a:lnTo>
                  <a:pt x="120252" y="10014"/>
                </a:lnTo>
                <a:lnTo>
                  <a:pt x="119557" y="8175"/>
                </a:lnTo>
                <a:close/>
                <a:moveTo>
                  <a:pt x="144449" y="8175"/>
                </a:moveTo>
                <a:lnTo>
                  <a:pt x="145798" y="10014"/>
                </a:lnTo>
                <a:lnTo>
                  <a:pt x="133536" y="10014"/>
                </a:lnTo>
                <a:lnTo>
                  <a:pt x="132678" y="8175"/>
                </a:lnTo>
                <a:close/>
                <a:moveTo>
                  <a:pt x="156875" y="8175"/>
                </a:moveTo>
                <a:lnTo>
                  <a:pt x="158388" y="10014"/>
                </a:lnTo>
                <a:lnTo>
                  <a:pt x="146657" y="10014"/>
                </a:lnTo>
                <a:lnTo>
                  <a:pt x="145308" y="8175"/>
                </a:lnTo>
                <a:close/>
                <a:moveTo>
                  <a:pt x="157734" y="8175"/>
                </a:moveTo>
                <a:lnTo>
                  <a:pt x="170323" y="8339"/>
                </a:lnTo>
                <a:lnTo>
                  <a:pt x="172366" y="10014"/>
                </a:lnTo>
                <a:lnTo>
                  <a:pt x="159246" y="10014"/>
                </a:lnTo>
                <a:lnTo>
                  <a:pt x="157734" y="8175"/>
                </a:lnTo>
                <a:close/>
                <a:moveTo>
                  <a:pt x="183280" y="8339"/>
                </a:moveTo>
                <a:lnTo>
                  <a:pt x="185487" y="10014"/>
                </a:lnTo>
                <a:lnTo>
                  <a:pt x="173061" y="10014"/>
                </a:lnTo>
                <a:lnTo>
                  <a:pt x="171181" y="8339"/>
                </a:lnTo>
                <a:close/>
                <a:moveTo>
                  <a:pt x="172530" y="10219"/>
                </a:moveTo>
                <a:lnTo>
                  <a:pt x="174574" y="12058"/>
                </a:lnTo>
                <a:lnTo>
                  <a:pt x="161126" y="12058"/>
                </a:lnTo>
                <a:lnTo>
                  <a:pt x="159409" y="10219"/>
                </a:lnTo>
                <a:close/>
                <a:moveTo>
                  <a:pt x="185814" y="10219"/>
                </a:moveTo>
                <a:lnTo>
                  <a:pt x="188226" y="12058"/>
                </a:lnTo>
                <a:lnTo>
                  <a:pt x="175432" y="12058"/>
                </a:lnTo>
                <a:lnTo>
                  <a:pt x="173388" y="10219"/>
                </a:lnTo>
                <a:close/>
                <a:moveTo>
                  <a:pt x="77171" y="10219"/>
                </a:moveTo>
                <a:lnTo>
                  <a:pt x="76640" y="12263"/>
                </a:lnTo>
                <a:lnTo>
                  <a:pt x="62538" y="12263"/>
                </a:lnTo>
                <a:lnTo>
                  <a:pt x="63355" y="10219"/>
                </a:lnTo>
                <a:close/>
                <a:moveTo>
                  <a:pt x="91640" y="10219"/>
                </a:moveTo>
                <a:lnTo>
                  <a:pt x="91477" y="12263"/>
                </a:lnTo>
                <a:lnTo>
                  <a:pt x="77661" y="12263"/>
                </a:lnTo>
                <a:lnTo>
                  <a:pt x="78193" y="10219"/>
                </a:lnTo>
                <a:close/>
                <a:moveTo>
                  <a:pt x="105783" y="10219"/>
                </a:moveTo>
                <a:lnTo>
                  <a:pt x="105946" y="12263"/>
                </a:lnTo>
                <a:lnTo>
                  <a:pt x="92499" y="12263"/>
                </a:lnTo>
                <a:lnTo>
                  <a:pt x="92662" y="10219"/>
                </a:lnTo>
                <a:close/>
                <a:moveTo>
                  <a:pt x="119394" y="10219"/>
                </a:moveTo>
                <a:lnTo>
                  <a:pt x="120089" y="12263"/>
                </a:lnTo>
                <a:lnTo>
                  <a:pt x="106968" y="12263"/>
                </a:lnTo>
                <a:lnTo>
                  <a:pt x="106641" y="10219"/>
                </a:lnTo>
                <a:close/>
                <a:moveTo>
                  <a:pt x="132841" y="10219"/>
                </a:moveTo>
                <a:lnTo>
                  <a:pt x="133863" y="12263"/>
                </a:lnTo>
                <a:lnTo>
                  <a:pt x="120947" y="12263"/>
                </a:lnTo>
                <a:lnTo>
                  <a:pt x="120252" y="10219"/>
                </a:lnTo>
                <a:close/>
                <a:moveTo>
                  <a:pt x="145962" y="10219"/>
                </a:moveTo>
                <a:lnTo>
                  <a:pt x="147147" y="12263"/>
                </a:lnTo>
                <a:lnTo>
                  <a:pt x="134721" y="12263"/>
                </a:lnTo>
                <a:lnTo>
                  <a:pt x="133700" y="10219"/>
                </a:lnTo>
                <a:close/>
                <a:moveTo>
                  <a:pt x="158755" y="10219"/>
                </a:moveTo>
                <a:lnTo>
                  <a:pt x="160268" y="12058"/>
                </a:lnTo>
                <a:lnTo>
                  <a:pt x="148169" y="12263"/>
                </a:lnTo>
                <a:lnTo>
                  <a:pt x="146820" y="10219"/>
                </a:lnTo>
                <a:close/>
                <a:moveTo>
                  <a:pt x="20111" y="10219"/>
                </a:moveTo>
                <a:lnTo>
                  <a:pt x="17740" y="12426"/>
                </a:lnTo>
                <a:lnTo>
                  <a:pt x="5110" y="12426"/>
                </a:lnTo>
                <a:lnTo>
                  <a:pt x="7849" y="10219"/>
                </a:lnTo>
                <a:close/>
                <a:moveTo>
                  <a:pt x="34948" y="10219"/>
                </a:moveTo>
                <a:lnTo>
                  <a:pt x="33068" y="12426"/>
                </a:lnTo>
                <a:lnTo>
                  <a:pt x="18762" y="12426"/>
                </a:lnTo>
                <a:lnTo>
                  <a:pt x="21133" y="10219"/>
                </a:lnTo>
                <a:close/>
                <a:moveTo>
                  <a:pt x="49417" y="10219"/>
                </a:moveTo>
                <a:lnTo>
                  <a:pt x="47864" y="12426"/>
                </a:lnTo>
                <a:lnTo>
                  <a:pt x="34090" y="12426"/>
                </a:lnTo>
                <a:lnTo>
                  <a:pt x="35970" y="10219"/>
                </a:lnTo>
                <a:close/>
                <a:moveTo>
                  <a:pt x="62538" y="10219"/>
                </a:moveTo>
                <a:lnTo>
                  <a:pt x="61516" y="12263"/>
                </a:lnTo>
                <a:lnTo>
                  <a:pt x="48886" y="12426"/>
                </a:lnTo>
                <a:lnTo>
                  <a:pt x="50439" y="10219"/>
                </a:lnTo>
                <a:close/>
                <a:moveTo>
                  <a:pt x="174737" y="12426"/>
                </a:moveTo>
                <a:lnTo>
                  <a:pt x="177149" y="14470"/>
                </a:lnTo>
                <a:lnTo>
                  <a:pt x="163333" y="14470"/>
                </a:lnTo>
                <a:lnTo>
                  <a:pt x="161453" y="12426"/>
                </a:lnTo>
                <a:close/>
                <a:moveTo>
                  <a:pt x="188553" y="12426"/>
                </a:moveTo>
                <a:lnTo>
                  <a:pt x="191087" y="14470"/>
                </a:lnTo>
                <a:lnTo>
                  <a:pt x="178007" y="14470"/>
                </a:lnTo>
                <a:lnTo>
                  <a:pt x="175595" y="12426"/>
                </a:lnTo>
                <a:close/>
                <a:moveTo>
                  <a:pt x="32700" y="12590"/>
                </a:moveTo>
                <a:lnTo>
                  <a:pt x="30656" y="14960"/>
                </a:lnTo>
                <a:lnTo>
                  <a:pt x="15860" y="14960"/>
                </a:lnTo>
                <a:lnTo>
                  <a:pt x="18394" y="12590"/>
                </a:lnTo>
                <a:close/>
                <a:moveTo>
                  <a:pt x="47701" y="12590"/>
                </a:moveTo>
                <a:lnTo>
                  <a:pt x="46188" y="14960"/>
                </a:lnTo>
                <a:lnTo>
                  <a:pt x="31678" y="14960"/>
                </a:lnTo>
                <a:lnTo>
                  <a:pt x="33722" y="12590"/>
                </a:lnTo>
                <a:close/>
                <a:moveTo>
                  <a:pt x="160636" y="12426"/>
                </a:moveTo>
                <a:lnTo>
                  <a:pt x="162311" y="14470"/>
                </a:lnTo>
                <a:lnTo>
                  <a:pt x="47210" y="14960"/>
                </a:lnTo>
                <a:lnTo>
                  <a:pt x="48723" y="12590"/>
                </a:lnTo>
                <a:lnTo>
                  <a:pt x="106968" y="12590"/>
                </a:lnTo>
                <a:lnTo>
                  <a:pt x="106968" y="12426"/>
                </a:lnTo>
                <a:lnTo>
                  <a:pt x="120089" y="12426"/>
                </a:lnTo>
                <a:lnTo>
                  <a:pt x="120089" y="12590"/>
                </a:lnTo>
                <a:lnTo>
                  <a:pt x="121110" y="12590"/>
                </a:lnTo>
                <a:lnTo>
                  <a:pt x="121110" y="12426"/>
                </a:lnTo>
                <a:lnTo>
                  <a:pt x="133863" y="12426"/>
                </a:lnTo>
                <a:lnTo>
                  <a:pt x="134067" y="12590"/>
                </a:lnTo>
                <a:lnTo>
                  <a:pt x="134885" y="12590"/>
                </a:lnTo>
                <a:lnTo>
                  <a:pt x="134885" y="12426"/>
                </a:lnTo>
                <a:lnTo>
                  <a:pt x="147352" y="12426"/>
                </a:lnTo>
                <a:lnTo>
                  <a:pt x="147515" y="12590"/>
                </a:lnTo>
                <a:lnTo>
                  <a:pt x="148373" y="12590"/>
                </a:lnTo>
                <a:lnTo>
                  <a:pt x="148373" y="12426"/>
                </a:lnTo>
                <a:close/>
                <a:moveTo>
                  <a:pt x="17372" y="12590"/>
                </a:moveTo>
                <a:lnTo>
                  <a:pt x="14675" y="14960"/>
                </a:lnTo>
                <a:lnTo>
                  <a:pt x="1554" y="15124"/>
                </a:lnTo>
                <a:lnTo>
                  <a:pt x="4783" y="12753"/>
                </a:lnTo>
                <a:lnTo>
                  <a:pt x="17372" y="12590"/>
                </a:lnTo>
                <a:close/>
                <a:moveTo>
                  <a:pt x="20111" y="0"/>
                </a:moveTo>
                <a:lnTo>
                  <a:pt x="1" y="15328"/>
                </a:lnTo>
                <a:lnTo>
                  <a:pt x="31515" y="15328"/>
                </a:lnTo>
                <a:lnTo>
                  <a:pt x="45984" y="15124"/>
                </a:lnTo>
                <a:lnTo>
                  <a:pt x="45821" y="15328"/>
                </a:lnTo>
                <a:lnTo>
                  <a:pt x="47006" y="15328"/>
                </a:lnTo>
                <a:lnTo>
                  <a:pt x="47006" y="15124"/>
                </a:lnTo>
                <a:lnTo>
                  <a:pt x="192313" y="14633"/>
                </a:lnTo>
                <a:lnTo>
                  <a:pt x="175105" y="1349"/>
                </a:lnTo>
                <a:lnTo>
                  <a:pt x="163333" y="1186"/>
                </a:lnTo>
                <a:lnTo>
                  <a:pt x="162679" y="1186"/>
                </a:lnTo>
                <a:lnTo>
                  <a:pt x="151235" y="1022"/>
                </a:lnTo>
                <a:lnTo>
                  <a:pt x="139340" y="1022"/>
                </a:lnTo>
                <a:lnTo>
                  <a:pt x="128754" y="818"/>
                </a:lnTo>
                <a:lnTo>
                  <a:pt x="116328" y="818"/>
                </a:lnTo>
                <a:lnTo>
                  <a:pt x="105251" y="654"/>
                </a:lnTo>
                <a:lnTo>
                  <a:pt x="104597" y="654"/>
                </a:lnTo>
                <a:lnTo>
                  <a:pt x="93194" y="491"/>
                </a:lnTo>
                <a:lnTo>
                  <a:pt x="80073" y="491"/>
                </a:lnTo>
                <a:lnTo>
                  <a:pt x="68301" y="327"/>
                </a:lnTo>
                <a:lnTo>
                  <a:pt x="67443" y="327"/>
                </a:lnTo>
                <a:lnTo>
                  <a:pt x="2011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1" name="Google Shape;1071;p23"/>
          <p:cNvSpPr/>
          <p:nvPr/>
        </p:nvSpPr>
        <p:spPr>
          <a:xfrm>
            <a:off x="4375927" y="4850506"/>
            <a:ext cx="49034" cy="53925"/>
          </a:xfrm>
          <a:custGeom>
            <a:rect b="b" l="l" r="r" t="t"/>
            <a:pathLst>
              <a:path extrusionOk="0" h="2249" w="2045">
                <a:moveTo>
                  <a:pt x="1023" y="1"/>
                </a:moveTo>
                <a:cubicBezTo>
                  <a:pt x="328" y="1"/>
                  <a:pt x="1" y="532"/>
                  <a:pt x="1" y="1022"/>
                </a:cubicBezTo>
                <a:cubicBezTo>
                  <a:pt x="1" y="1717"/>
                  <a:pt x="328" y="2249"/>
                  <a:pt x="1023" y="2249"/>
                </a:cubicBezTo>
                <a:cubicBezTo>
                  <a:pt x="1513" y="2249"/>
                  <a:pt x="2044" y="1717"/>
                  <a:pt x="2044" y="1022"/>
                </a:cubicBezTo>
                <a:cubicBezTo>
                  <a:pt x="2044" y="532"/>
                  <a:pt x="1513" y="1"/>
                  <a:pt x="102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2" name="Google Shape;1072;p23"/>
          <p:cNvSpPr/>
          <p:nvPr/>
        </p:nvSpPr>
        <p:spPr>
          <a:xfrm>
            <a:off x="4483610" y="4850506"/>
            <a:ext cx="49034" cy="53925"/>
          </a:xfrm>
          <a:custGeom>
            <a:rect b="b" l="l" r="r" t="t"/>
            <a:pathLst>
              <a:path extrusionOk="0" h="2249" w="2045">
                <a:moveTo>
                  <a:pt x="1023" y="1"/>
                </a:moveTo>
                <a:cubicBezTo>
                  <a:pt x="491" y="1"/>
                  <a:pt x="1" y="532"/>
                  <a:pt x="1" y="1022"/>
                </a:cubicBezTo>
                <a:cubicBezTo>
                  <a:pt x="1" y="1717"/>
                  <a:pt x="491" y="2249"/>
                  <a:pt x="1023" y="2249"/>
                </a:cubicBezTo>
                <a:cubicBezTo>
                  <a:pt x="1718" y="2249"/>
                  <a:pt x="2045" y="1717"/>
                  <a:pt x="2045" y="1022"/>
                </a:cubicBezTo>
                <a:cubicBezTo>
                  <a:pt x="2045" y="532"/>
                  <a:pt x="1718" y="1"/>
                  <a:pt x="102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3" name="Google Shape;1073;p23"/>
          <p:cNvSpPr/>
          <p:nvPr/>
        </p:nvSpPr>
        <p:spPr>
          <a:xfrm>
            <a:off x="4610161" y="4850506"/>
            <a:ext cx="52966" cy="53925"/>
          </a:xfrm>
          <a:custGeom>
            <a:rect b="b" l="l" r="r" t="t"/>
            <a:pathLst>
              <a:path extrusionOk="0" h="2249" w="2209">
                <a:moveTo>
                  <a:pt x="1023" y="1"/>
                </a:moveTo>
                <a:cubicBezTo>
                  <a:pt x="532" y="1"/>
                  <a:pt x="1" y="532"/>
                  <a:pt x="1" y="1022"/>
                </a:cubicBezTo>
                <a:cubicBezTo>
                  <a:pt x="1" y="1717"/>
                  <a:pt x="532" y="2249"/>
                  <a:pt x="1023" y="2249"/>
                </a:cubicBezTo>
                <a:cubicBezTo>
                  <a:pt x="1718" y="2249"/>
                  <a:pt x="2208" y="1717"/>
                  <a:pt x="2208" y="1022"/>
                </a:cubicBezTo>
                <a:cubicBezTo>
                  <a:pt x="2208" y="532"/>
                  <a:pt x="1718" y="1"/>
                  <a:pt x="102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4" name="Google Shape;1074;p23"/>
          <p:cNvGrpSpPr/>
          <p:nvPr/>
        </p:nvGrpSpPr>
        <p:grpSpPr>
          <a:xfrm>
            <a:off x="5022637" y="2137563"/>
            <a:ext cx="3344957" cy="2009200"/>
            <a:chOff x="4894275" y="1974100"/>
            <a:chExt cx="3377380" cy="2028675"/>
          </a:xfrm>
        </p:grpSpPr>
        <p:sp>
          <p:nvSpPr>
            <p:cNvPr id="1075" name="Google Shape;1075;p23"/>
            <p:cNvSpPr/>
            <p:nvPr/>
          </p:nvSpPr>
          <p:spPr>
            <a:xfrm>
              <a:off x="4894275" y="1974100"/>
              <a:ext cx="3377276" cy="2028675"/>
            </a:xfrm>
            <a:custGeom>
              <a:rect b="b" l="l" r="r" t="t"/>
              <a:pathLst>
                <a:path extrusionOk="0" h="87717" w="145635">
                  <a:moveTo>
                    <a:pt x="8543" y="1"/>
                  </a:moveTo>
                  <a:cubicBezTo>
                    <a:pt x="3761" y="1"/>
                    <a:pt x="0" y="3924"/>
                    <a:pt x="0" y="8666"/>
                  </a:cubicBezTo>
                  <a:lnTo>
                    <a:pt x="0" y="79010"/>
                  </a:lnTo>
                  <a:cubicBezTo>
                    <a:pt x="0" y="83792"/>
                    <a:pt x="3761" y="87716"/>
                    <a:pt x="8543" y="87716"/>
                  </a:cubicBezTo>
                  <a:lnTo>
                    <a:pt x="137133" y="87716"/>
                  </a:lnTo>
                  <a:cubicBezTo>
                    <a:pt x="141874" y="87716"/>
                    <a:pt x="145634" y="83792"/>
                    <a:pt x="145634" y="79010"/>
                  </a:cubicBezTo>
                  <a:lnTo>
                    <a:pt x="145634" y="8666"/>
                  </a:lnTo>
                  <a:cubicBezTo>
                    <a:pt x="145634" y="3924"/>
                    <a:pt x="141874" y="1"/>
                    <a:pt x="1371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23"/>
            <p:cNvSpPr/>
            <p:nvPr/>
          </p:nvSpPr>
          <p:spPr>
            <a:xfrm>
              <a:off x="5010071" y="2039400"/>
              <a:ext cx="3141877" cy="1887989"/>
            </a:xfrm>
            <a:custGeom>
              <a:rect b="b" l="l" r="r" t="t"/>
              <a:pathLst>
                <a:path extrusionOk="0" h="77171" w="129776">
                  <a:moveTo>
                    <a:pt x="121232" y="696"/>
                  </a:moveTo>
                  <a:cubicBezTo>
                    <a:pt x="123480" y="696"/>
                    <a:pt x="125320" y="1554"/>
                    <a:pt x="126873" y="3066"/>
                  </a:cubicBezTo>
                  <a:cubicBezTo>
                    <a:pt x="128222" y="4456"/>
                    <a:pt x="129080" y="6500"/>
                    <a:pt x="129080" y="8543"/>
                  </a:cubicBezTo>
                  <a:lnTo>
                    <a:pt x="129080" y="68465"/>
                  </a:lnTo>
                  <a:cubicBezTo>
                    <a:pt x="129080" y="70672"/>
                    <a:pt x="128222" y="72716"/>
                    <a:pt x="126873" y="74105"/>
                  </a:cubicBezTo>
                  <a:cubicBezTo>
                    <a:pt x="125320" y="75454"/>
                    <a:pt x="123480" y="76476"/>
                    <a:pt x="121232" y="76476"/>
                  </a:cubicBezTo>
                  <a:lnTo>
                    <a:pt x="8665" y="76476"/>
                  </a:lnTo>
                  <a:cubicBezTo>
                    <a:pt x="6458" y="76476"/>
                    <a:pt x="4415" y="75454"/>
                    <a:pt x="3066" y="74105"/>
                  </a:cubicBezTo>
                  <a:cubicBezTo>
                    <a:pt x="1676" y="72716"/>
                    <a:pt x="654" y="70672"/>
                    <a:pt x="654" y="68465"/>
                  </a:cubicBezTo>
                  <a:lnTo>
                    <a:pt x="654" y="8543"/>
                  </a:lnTo>
                  <a:cubicBezTo>
                    <a:pt x="654" y="6500"/>
                    <a:pt x="1676" y="4456"/>
                    <a:pt x="3066" y="3066"/>
                  </a:cubicBezTo>
                  <a:cubicBezTo>
                    <a:pt x="4415" y="1554"/>
                    <a:pt x="6458" y="696"/>
                    <a:pt x="8665" y="696"/>
                  </a:cubicBezTo>
                  <a:close/>
                  <a:moveTo>
                    <a:pt x="8665" y="1"/>
                  </a:moveTo>
                  <a:cubicBezTo>
                    <a:pt x="3924" y="1"/>
                    <a:pt x="0" y="3925"/>
                    <a:pt x="0" y="8543"/>
                  </a:cubicBezTo>
                  <a:lnTo>
                    <a:pt x="0" y="68465"/>
                  </a:lnTo>
                  <a:cubicBezTo>
                    <a:pt x="0" y="73247"/>
                    <a:pt x="3924" y="77171"/>
                    <a:pt x="8665" y="77171"/>
                  </a:cubicBezTo>
                  <a:lnTo>
                    <a:pt x="121232" y="77171"/>
                  </a:lnTo>
                  <a:cubicBezTo>
                    <a:pt x="126015" y="77171"/>
                    <a:pt x="129775" y="73247"/>
                    <a:pt x="129775" y="68465"/>
                  </a:cubicBezTo>
                  <a:lnTo>
                    <a:pt x="129775" y="8543"/>
                  </a:lnTo>
                  <a:cubicBezTo>
                    <a:pt x="129775" y="3925"/>
                    <a:pt x="126015" y="1"/>
                    <a:pt x="121232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23"/>
            <p:cNvSpPr/>
            <p:nvPr/>
          </p:nvSpPr>
          <p:spPr>
            <a:xfrm>
              <a:off x="4894275" y="2927384"/>
              <a:ext cx="593774" cy="650011"/>
            </a:xfrm>
            <a:custGeom>
              <a:rect b="b" l="l" r="r" t="t"/>
              <a:pathLst>
                <a:path extrusionOk="0" h="26569" w="24526">
                  <a:moveTo>
                    <a:pt x="1" y="1"/>
                  </a:moveTo>
                  <a:lnTo>
                    <a:pt x="1" y="4252"/>
                  </a:lnTo>
                  <a:lnTo>
                    <a:pt x="4783" y="9034"/>
                  </a:lnTo>
                  <a:lnTo>
                    <a:pt x="4783" y="4947"/>
                  </a:lnTo>
                  <a:lnTo>
                    <a:pt x="1" y="1"/>
                  </a:lnTo>
                  <a:close/>
                  <a:moveTo>
                    <a:pt x="5437" y="5601"/>
                  </a:moveTo>
                  <a:lnTo>
                    <a:pt x="5437" y="9688"/>
                  </a:lnTo>
                  <a:lnTo>
                    <a:pt x="21787" y="26038"/>
                  </a:lnTo>
                  <a:cubicBezTo>
                    <a:pt x="22155" y="26405"/>
                    <a:pt x="22482" y="26569"/>
                    <a:pt x="22809" y="26569"/>
                  </a:cubicBezTo>
                  <a:cubicBezTo>
                    <a:pt x="23340" y="26569"/>
                    <a:pt x="23667" y="26405"/>
                    <a:pt x="24035" y="26038"/>
                  </a:cubicBezTo>
                  <a:cubicBezTo>
                    <a:pt x="24525" y="25547"/>
                    <a:pt x="24525" y="24525"/>
                    <a:pt x="24035" y="23994"/>
                  </a:cubicBezTo>
                  <a:lnTo>
                    <a:pt x="5437" y="5601"/>
                  </a:lnTo>
                  <a:close/>
                </a:path>
              </a:pathLst>
            </a:custGeom>
            <a:solidFill>
              <a:schemeClr val="accent1">
                <a:alpha val="121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23"/>
            <p:cNvSpPr/>
            <p:nvPr/>
          </p:nvSpPr>
          <p:spPr>
            <a:xfrm>
              <a:off x="4894275" y="2748398"/>
              <a:ext cx="412684" cy="466009"/>
            </a:xfrm>
            <a:custGeom>
              <a:rect b="b" l="l" r="r" t="t"/>
              <a:pathLst>
                <a:path extrusionOk="0" h="19048" w="17046">
                  <a:moveTo>
                    <a:pt x="1" y="0"/>
                  </a:moveTo>
                  <a:lnTo>
                    <a:pt x="1" y="4088"/>
                  </a:lnTo>
                  <a:lnTo>
                    <a:pt x="4783" y="8993"/>
                  </a:lnTo>
                  <a:lnTo>
                    <a:pt x="4783" y="4742"/>
                  </a:lnTo>
                  <a:lnTo>
                    <a:pt x="1" y="0"/>
                  </a:lnTo>
                  <a:close/>
                  <a:moveTo>
                    <a:pt x="5437" y="5437"/>
                  </a:moveTo>
                  <a:lnTo>
                    <a:pt x="5437" y="9688"/>
                  </a:lnTo>
                  <a:lnTo>
                    <a:pt x="14470" y="18557"/>
                  </a:lnTo>
                  <a:cubicBezTo>
                    <a:pt x="14634" y="18884"/>
                    <a:pt x="15165" y="19048"/>
                    <a:pt x="15492" y="19048"/>
                  </a:cubicBezTo>
                  <a:cubicBezTo>
                    <a:pt x="15860" y="19048"/>
                    <a:pt x="16187" y="18884"/>
                    <a:pt x="16514" y="18557"/>
                  </a:cubicBezTo>
                  <a:cubicBezTo>
                    <a:pt x="17045" y="18026"/>
                    <a:pt x="17045" y="17004"/>
                    <a:pt x="16514" y="16514"/>
                  </a:cubicBezTo>
                  <a:lnTo>
                    <a:pt x="5437" y="5437"/>
                  </a:lnTo>
                  <a:close/>
                </a:path>
              </a:pathLst>
            </a:custGeom>
            <a:solidFill>
              <a:schemeClr val="accent1">
                <a:alpha val="121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23"/>
            <p:cNvSpPr/>
            <p:nvPr/>
          </p:nvSpPr>
          <p:spPr>
            <a:xfrm>
              <a:off x="7166298" y="1974105"/>
              <a:ext cx="481948" cy="382978"/>
            </a:xfrm>
            <a:custGeom>
              <a:rect b="b" l="l" r="r" t="t"/>
              <a:pathLst>
                <a:path extrusionOk="0" h="15819" w="19907">
                  <a:moveTo>
                    <a:pt x="1" y="0"/>
                  </a:moveTo>
                  <a:lnTo>
                    <a:pt x="3066" y="2698"/>
                  </a:lnTo>
                  <a:lnTo>
                    <a:pt x="7481" y="2698"/>
                  </a:lnTo>
                  <a:lnTo>
                    <a:pt x="4415" y="0"/>
                  </a:lnTo>
                  <a:close/>
                  <a:moveTo>
                    <a:pt x="3924" y="3393"/>
                  </a:moveTo>
                  <a:lnTo>
                    <a:pt x="17209" y="15491"/>
                  </a:lnTo>
                  <a:cubicBezTo>
                    <a:pt x="17536" y="15655"/>
                    <a:pt x="17863" y="15818"/>
                    <a:pt x="18230" y="15818"/>
                  </a:cubicBezTo>
                  <a:cubicBezTo>
                    <a:pt x="18557" y="15818"/>
                    <a:pt x="19089" y="15655"/>
                    <a:pt x="19252" y="15328"/>
                  </a:cubicBezTo>
                  <a:cubicBezTo>
                    <a:pt x="19906" y="14633"/>
                    <a:pt x="19743" y="13775"/>
                    <a:pt x="19252" y="13284"/>
                  </a:cubicBezTo>
                  <a:lnTo>
                    <a:pt x="8339" y="3393"/>
                  </a:lnTo>
                  <a:close/>
                </a:path>
              </a:pathLst>
            </a:custGeom>
            <a:solidFill>
              <a:schemeClr val="accent1">
                <a:alpha val="121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23"/>
            <p:cNvSpPr/>
            <p:nvPr/>
          </p:nvSpPr>
          <p:spPr>
            <a:xfrm>
              <a:off x="5554307" y="3643378"/>
              <a:ext cx="436434" cy="350021"/>
            </a:xfrm>
            <a:custGeom>
              <a:rect b="b" l="l" r="r" t="t"/>
              <a:pathLst>
                <a:path extrusionOk="0" h="14307" w="18027">
                  <a:moveTo>
                    <a:pt x="1677" y="1"/>
                  </a:moveTo>
                  <a:cubicBezTo>
                    <a:pt x="1186" y="1"/>
                    <a:pt x="859" y="205"/>
                    <a:pt x="491" y="532"/>
                  </a:cubicBezTo>
                  <a:cubicBezTo>
                    <a:pt x="1" y="1227"/>
                    <a:pt x="1" y="2044"/>
                    <a:pt x="655" y="2576"/>
                  </a:cubicBezTo>
                  <a:lnTo>
                    <a:pt x="9688" y="10914"/>
                  </a:lnTo>
                  <a:lnTo>
                    <a:pt x="14143" y="10914"/>
                  </a:lnTo>
                  <a:lnTo>
                    <a:pt x="2535" y="368"/>
                  </a:lnTo>
                  <a:cubicBezTo>
                    <a:pt x="2372" y="205"/>
                    <a:pt x="2045" y="1"/>
                    <a:pt x="1677" y="1"/>
                  </a:cubicBezTo>
                  <a:close/>
                  <a:moveTo>
                    <a:pt x="10546" y="11609"/>
                  </a:moveTo>
                  <a:lnTo>
                    <a:pt x="13612" y="14307"/>
                  </a:lnTo>
                  <a:lnTo>
                    <a:pt x="18026" y="14307"/>
                  </a:lnTo>
                  <a:lnTo>
                    <a:pt x="14961" y="11609"/>
                  </a:lnTo>
                  <a:close/>
                </a:path>
              </a:pathLst>
            </a:custGeom>
            <a:solidFill>
              <a:schemeClr val="accent1">
                <a:alpha val="121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23"/>
            <p:cNvSpPr/>
            <p:nvPr/>
          </p:nvSpPr>
          <p:spPr>
            <a:xfrm>
              <a:off x="5805654" y="3698376"/>
              <a:ext cx="375086" cy="295023"/>
            </a:xfrm>
            <a:custGeom>
              <a:rect b="b" l="l" r="r" t="t"/>
              <a:pathLst>
                <a:path extrusionOk="0" h="12059" w="15493">
                  <a:moveTo>
                    <a:pt x="1718" y="1"/>
                  </a:moveTo>
                  <a:cubicBezTo>
                    <a:pt x="1186" y="1"/>
                    <a:pt x="859" y="164"/>
                    <a:pt x="491" y="491"/>
                  </a:cubicBezTo>
                  <a:cubicBezTo>
                    <a:pt x="1" y="1186"/>
                    <a:pt x="1" y="2044"/>
                    <a:pt x="696" y="2535"/>
                  </a:cubicBezTo>
                  <a:lnTo>
                    <a:pt x="7317" y="8666"/>
                  </a:lnTo>
                  <a:lnTo>
                    <a:pt x="11732" y="8666"/>
                  </a:lnTo>
                  <a:lnTo>
                    <a:pt x="2535" y="328"/>
                  </a:lnTo>
                  <a:cubicBezTo>
                    <a:pt x="2372" y="164"/>
                    <a:pt x="2045" y="1"/>
                    <a:pt x="1718" y="1"/>
                  </a:cubicBezTo>
                  <a:close/>
                  <a:moveTo>
                    <a:pt x="8012" y="9361"/>
                  </a:moveTo>
                  <a:lnTo>
                    <a:pt x="11078" y="12059"/>
                  </a:lnTo>
                  <a:lnTo>
                    <a:pt x="15492" y="12059"/>
                  </a:lnTo>
                  <a:lnTo>
                    <a:pt x="12427" y="9361"/>
                  </a:lnTo>
                  <a:close/>
                </a:path>
              </a:pathLst>
            </a:custGeom>
            <a:solidFill>
              <a:schemeClr val="accent1">
                <a:alpha val="121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23"/>
            <p:cNvSpPr/>
            <p:nvPr/>
          </p:nvSpPr>
          <p:spPr>
            <a:xfrm>
              <a:off x="6980269" y="1974105"/>
              <a:ext cx="380000" cy="291924"/>
            </a:xfrm>
            <a:custGeom>
              <a:rect b="b" l="l" r="r" t="t"/>
              <a:pathLst>
                <a:path extrusionOk="0" h="12058" w="15696">
                  <a:moveTo>
                    <a:pt x="0" y="0"/>
                  </a:moveTo>
                  <a:lnTo>
                    <a:pt x="3066" y="2698"/>
                  </a:lnTo>
                  <a:lnTo>
                    <a:pt x="7521" y="2698"/>
                  </a:lnTo>
                  <a:lnTo>
                    <a:pt x="4456" y="0"/>
                  </a:lnTo>
                  <a:close/>
                  <a:moveTo>
                    <a:pt x="3761" y="3393"/>
                  </a:moveTo>
                  <a:lnTo>
                    <a:pt x="12957" y="11731"/>
                  </a:lnTo>
                  <a:cubicBezTo>
                    <a:pt x="13284" y="11894"/>
                    <a:pt x="13652" y="12058"/>
                    <a:pt x="13979" y="12058"/>
                  </a:cubicBezTo>
                  <a:cubicBezTo>
                    <a:pt x="14511" y="12058"/>
                    <a:pt x="14838" y="11894"/>
                    <a:pt x="15165" y="11567"/>
                  </a:cubicBezTo>
                  <a:cubicBezTo>
                    <a:pt x="15696" y="11036"/>
                    <a:pt x="15696" y="10014"/>
                    <a:pt x="15001" y="9524"/>
                  </a:cubicBezTo>
                  <a:lnTo>
                    <a:pt x="8175" y="3393"/>
                  </a:lnTo>
                  <a:close/>
                </a:path>
              </a:pathLst>
            </a:custGeom>
            <a:solidFill>
              <a:schemeClr val="accent1">
                <a:alpha val="121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23"/>
            <p:cNvSpPr/>
            <p:nvPr/>
          </p:nvSpPr>
          <p:spPr>
            <a:xfrm>
              <a:off x="7672965" y="2381801"/>
              <a:ext cx="598689" cy="585834"/>
            </a:xfrm>
            <a:custGeom>
              <a:rect b="b" l="l" r="r" t="t"/>
              <a:pathLst>
                <a:path extrusionOk="0" h="24198" w="24729">
                  <a:moveTo>
                    <a:pt x="1553" y="0"/>
                  </a:moveTo>
                  <a:cubicBezTo>
                    <a:pt x="1226" y="0"/>
                    <a:pt x="858" y="164"/>
                    <a:pt x="531" y="532"/>
                  </a:cubicBezTo>
                  <a:cubicBezTo>
                    <a:pt x="0" y="1022"/>
                    <a:pt x="0" y="2044"/>
                    <a:pt x="695" y="2575"/>
                  </a:cubicBezTo>
                  <a:lnTo>
                    <a:pt x="19088" y="19252"/>
                  </a:lnTo>
                  <a:lnTo>
                    <a:pt x="19088" y="15164"/>
                  </a:lnTo>
                  <a:lnTo>
                    <a:pt x="2575" y="327"/>
                  </a:lnTo>
                  <a:cubicBezTo>
                    <a:pt x="2412" y="0"/>
                    <a:pt x="1880" y="0"/>
                    <a:pt x="1553" y="0"/>
                  </a:cubicBezTo>
                  <a:close/>
                  <a:moveTo>
                    <a:pt x="19783" y="15859"/>
                  </a:moveTo>
                  <a:lnTo>
                    <a:pt x="19783" y="19742"/>
                  </a:lnTo>
                  <a:lnTo>
                    <a:pt x="24729" y="24198"/>
                  </a:lnTo>
                  <a:lnTo>
                    <a:pt x="24729" y="20274"/>
                  </a:lnTo>
                  <a:lnTo>
                    <a:pt x="19783" y="15859"/>
                  </a:lnTo>
                  <a:close/>
                </a:path>
              </a:pathLst>
            </a:custGeom>
            <a:solidFill>
              <a:schemeClr val="accent1">
                <a:alpha val="121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23"/>
            <p:cNvSpPr/>
            <p:nvPr/>
          </p:nvSpPr>
          <p:spPr>
            <a:xfrm>
              <a:off x="7508676" y="1974105"/>
              <a:ext cx="552206" cy="445319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accent1">
                <a:alpha val="121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23"/>
            <p:cNvSpPr/>
            <p:nvPr/>
          </p:nvSpPr>
          <p:spPr>
            <a:xfrm>
              <a:off x="7887684" y="2092855"/>
              <a:ext cx="383971" cy="391887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accent1">
                <a:alpha val="121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23"/>
            <p:cNvSpPr/>
            <p:nvPr/>
          </p:nvSpPr>
          <p:spPr>
            <a:xfrm>
              <a:off x="4894275" y="3443377"/>
              <a:ext cx="383995" cy="396015"/>
            </a:xfrm>
            <a:custGeom>
              <a:rect b="b" l="l" r="r" t="t"/>
              <a:pathLst>
                <a:path extrusionOk="0" h="16187" w="15861">
                  <a:moveTo>
                    <a:pt x="1" y="1"/>
                  </a:moveTo>
                  <a:lnTo>
                    <a:pt x="1" y="3925"/>
                  </a:lnTo>
                  <a:lnTo>
                    <a:pt x="13121" y="15860"/>
                  </a:lnTo>
                  <a:cubicBezTo>
                    <a:pt x="13448" y="16023"/>
                    <a:pt x="13816" y="16187"/>
                    <a:pt x="14143" y="16187"/>
                  </a:cubicBezTo>
                  <a:cubicBezTo>
                    <a:pt x="14470" y="16187"/>
                    <a:pt x="15002" y="16023"/>
                    <a:pt x="15165" y="15696"/>
                  </a:cubicBezTo>
                  <a:cubicBezTo>
                    <a:pt x="15860" y="15165"/>
                    <a:pt x="15656" y="14143"/>
                    <a:pt x="15165" y="1365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>
                <a:alpha val="121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23"/>
            <p:cNvSpPr/>
            <p:nvPr/>
          </p:nvSpPr>
          <p:spPr>
            <a:xfrm>
              <a:off x="5105070" y="3510386"/>
              <a:ext cx="584841" cy="483012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accent1">
                <a:alpha val="121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8" name="Google Shape;1088;p23"/>
          <p:cNvSpPr/>
          <p:nvPr/>
        </p:nvSpPr>
        <p:spPr>
          <a:xfrm>
            <a:off x="8758262" y="4834824"/>
            <a:ext cx="310724" cy="85288"/>
          </a:xfrm>
          <a:custGeom>
            <a:rect b="b" l="l" r="r" t="t"/>
            <a:pathLst>
              <a:path extrusionOk="0" h="3557" w="12959">
                <a:moveTo>
                  <a:pt x="1718" y="1"/>
                </a:moveTo>
                <a:cubicBezTo>
                  <a:pt x="859" y="1"/>
                  <a:pt x="1" y="859"/>
                  <a:pt x="1" y="1676"/>
                </a:cubicBezTo>
                <a:cubicBezTo>
                  <a:pt x="1" y="2698"/>
                  <a:pt x="859" y="3557"/>
                  <a:pt x="1718" y="3557"/>
                </a:cubicBezTo>
                <a:lnTo>
                  <a:pt x="11078" y="3557"/>
                </a:lnTo>
                <a:cubicBezTo>
                  <a:pt x="12100" y="3557"/>
                  <a:pt x="12958" y="2698"/>
                  <a:pt x="12958" y="1676"/>
                </a:cubicBezTo>
                <a:cubicBezTo>
                  <a:pt x="12958" y="859"/>
                  <a:pt x="12100" y="1"/>
                  <a:pt x="1107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9" name="Google Shape;1089;p23"/>
          <p:cNvSpPr/>
          <p:nvPr/>
        </p:nvSpPr>
        <p:spPr>
          <a:xfrm>
            <a:off x="6435759" y="2001336"/>
            <a:ext cx="411000" cy="813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0" name="Google Shape;1090;p23"/>
          <p:cNvSpPr/>
          <p:nvPr/>
        </p:nvSpPr>
        <p:spPr>
          <a:xfrm>
            <a:off x="6506895" y="2017983"/>
            <a:ext cx="51526" cy="51573"/>
          </a:xfrm>
          <a:custGeom>
            <a:rect b="b" l="l" r="r" t="t"/>
            <a:pathLst>
              <a:path extrusionOk="0" h="1097" w="1096">
                <a:moveTo>
                  <a:pt x="548" y="144"/>
                </a:moveTo>
                <a:cubicBezTo>
                  <a:pt x="774" y="144"/>
                  <a:pt x="953" y="322"/>
                  <a:pt x="953" y="549"/>
                </a:cubicBezTo>
                <a:cubicBezTo>
                  <a:pt x="953" y="763"/>
                  <a:pt x="774" y="941"/>
                  <a:pt x="548" y="941"/>
                </a:cubicBezTo>
                <a:cubicBezTo>
                  <a:pt x="333" y="941"/>
                  <a:pt x="155" y="763"/>
                  <a:pt x="155" y="549"/>
                </a:cubicBezTo>
                <a:cubicBezTo>
                  <a:pt x="155" y="322"/>
                  <a:pt x="333" y="144"/>
                  <a:pt x="548" y="144"/>
                </a:cubicBezTo>
                <a:close/>
                <a:moveTo>
                  <a:pt x="548" y="1"/>
                </a:moveTo>
                <a:cubicBezTo>
                  <a:pt x="250" y="1"/>
                  <a:pt x="0" y="251"/>
                  <a:pt x="0" y="549"/>
                </a:cubicBezTo>
                <a:cubicBezTo>
                  <a:pt x="0" y="846"/>
                  <a:pt x="250" y="1096"/>
                  <a:pt x="548" y="1096"/>
                </a:cubicBezTo>
                <a:cubicBezTo>
                  <a:pt x="845" y="1096"/>
                  <a:pt x="1095" y="846"/>
                  <a:pt x="1095" y="549"/>
                </a:cubicBezTo>
                <a:cubicBezTo>
                  <a:pt x="1095" y="251"/>
                  <a:pt x="845" y="1"/>
                  <a:pt x="548" y="1"/>
                </a:cubicBez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91" name="Google Shape;1091;p23"/>
          <p:cNvGrpSpPr/>
          <p:nvPr/>
        </p:nvGrpSpPr>
        <p:grpSpPr>
          <a:xfrm>
            <a:off x="5006039" y="4176003"/>
            <a:ext cx="1697226" cy="604018"/>
            <a:chOff x="-5302450" y="3084350"/>
            <a:chExt cx="1519450" cy="540750"/>
          </a:xfrm>
        </p:grpSpPr>
        <p:sp>
          <p:nvSpPr>
            <p:cNvPr id="1092" name="Google Shape;1092;p23"/>
            <p:cNvSpPr/>
            <p:nvPr/>
          </p:nvSpPr>
          <p:spPr>
            <a:xfrm>
              <a:off x="-4388300" y="3084350"/>
              <a:ext cx="584625" cy="269450"/>
            </a:xfrm>
            <a:custGeom>
              <a:rect b="b" l="l" r="r" t="t"/>
              <a:pathLst>
                <a:path extrusionOk="0" h="10778" w="23385">
                  <a:moveTo>
                    <a:pt x="4286" y="1"/>
                  </a:moveTo>
                  <a:cubicBezTo>
                    <a:pt x="3334" y="1"/>
                    <a:pt x="2281" y="326"/>
                    <a:pt x="1454" y="953"/>
                  </a:cubicBezTo>
                  <a:cubicBezTo>
                    <a:pt x="1028" y="1254"/>
                    <a:pt x="627" y="1680"/>
                    <a:pt x="402" y="2206"/>
                  </a:cubicBezTo>
                  <a:cubicBezTo>
                    <a:pt x="101" y="2732"/>
                    <a:pt x="1" y="3259"/>
                    <a:pt x="1" y="3885"/>
                  </a:cubicBezTo>
                  <a:cubicBezTo>
                    <a:pt x="1" y="4612"/>
                    <a:pt x="201" y="5339"/>
                    <a:pt x="527" y="6166"/>
                  </a:cubicBezTo>
                  <a:lnTo>
                    <a:pt x="2181" y="5339"/>
                  </a:lnTo>
                  <a:cubicBezTo>
                    <a:pt x="1981" y="4712"/>
                    <a:pt x="1880" y="4286"/>
                    <a:pt x="1880" y="3885"/>
                  </a:cubicBezTo>
                  <a:cubicBezTo>
                    <a:pt x="1880" y="3559"/>
                    <a:pt x="1880" y="3259"/>
                    <a:pt x="2081" y="3033"/>
                  </a:cubicBezTo>
                  <a:cubicBezTo>
                    <a:pt x="2181" y="2632"/>
                    <a:pt x="2507" y="2407"/>
                    <a:pt x="2908" y="2206"/>
                  </a:cubicBezTo>
                  <a:cubicBezTo>
                    <a:pt x="3334" y="1880"/>
                    <a:pt x="3860" y="1780"/>
                    <a:pt x="4286" y="1780"/>
                  </a:cubicBezTo>
                  <a:cubicBezTo>
                    <a:pt x="4788" y="1780"/>
                    <a:pt x="5214" y="1880"/>
                    <a:pt x="5540" y="2106"/>
                  </a:cubicBezTo>
                  <a:cubicBezTo>
                    <a:pt x="5640" y="2206"/>
                    <a:pt x="5740" y="2206"/>
                    <a:pt x="5941" y="2306"/>
                  </a:cubicBezTo>
                  <a:cubicBezTo>
                    <a:pt x="7194" y="2933"/>
                    <a:pt x="11379" y="5138"/>
                    <a:pt x="15139" y="7018"/>
                  </a:cubicBezTo>
                  <a:cubicBezTo>
                    <a:pt x="18998" y="8998"/>
                    <a:pt x="22557" y="10778"/>
                    <a:pt x="22557" y="10778"/>
                  </a:cubicBezTo>
                  <a:lnTo>
                    <a:pt x="23384" y="9098"/>
                  </a:lnTo>
                  <a:cubicBezTo>
                    <a:pt x="23384" y="9098"/>
                    <a:pt x="23184" y="8998"/>
                    <a:pt x="22758" y="8772"/>
                  </a:cubicBezTo>
                  <a:cubicBezTo>
                    <a:pt x="21078" y="7945"/>
                    <a:pt x="17119" y="5965"/>
                    <a:pt x="13459" y="4086"/>
                  </a:cubicBezTo>
                  <a:cubicBezTo>
                    <a:pt x="11680" y="3133"/>
                    <a:pt x="9926" y="2306"/>
                    <a:pt x="8672" y="1680"/>
                  </a:cubicBezTo>
                  <a:cubicBezTo>
                    <a:pt x="7920" y="1379"/>
                    <a:pt x="7419" y="1053"/>
                    <a:pt x="7093" y="853"/>
                  </a:cubicBezTo>
                  <a:cubicBezTo>
                    <a:pt x="6893" y="752"/>
                    <a:pt x="6667" y="627"/>
                    <a:pt x="6567" y="627"/>
                  </a:cubicBezTo>
                  <a:cubicBezTo>
                    <a:pt x="6567" y="527"/>
                    <a:pt x="6467" y="527"/>
                    <a:pt x="6467" y="527"/>
                  </a:cubicBezTo>
                  <a:cubicBezTo>
                    <a:pt x="5840" y="126"/>
                    <a:pt x="5013" y="1"/>
                    <a:pt x="4286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23"/>
            <p:cNvSpPr/>
            <p:nvPr/>
          </p:nvSpPr>
          <p:spPr>
            <a:xfrm>
              <a:off x="-5302450" y="3142000"/>
              <a:ext cx="509425" cy="211800"/>
            </a:xfrm>
            <a:custGeom>
              <a:rect b="b" l="l" r="r" t="t"/>
              <a:pathLst>
                <a:path extrusionOk="0" h="8472" w="20377">
                  <a:moveTo>
                    <a:pt x="4286" y="0"/>
                  </a:moveTo>
                  <a:cubicBezTo>
                    <a:pt x="3358" y="0"/>
                    <a:pt x="2306" y="326"/>
                    <a:pt x="1479" y="953"/>
                  </a:cubicBezTo>
                  <a:cubicBezTo>
                    <a:pt x="1053" y="1253"/>
                    <a:pt x="627" y="1679"/>
                    <a:pt x="426" y="2206"/>
                  </a:cubicBezTo>
                  <a:cubicBezTo>
                    <a:pt x="125" y="2707"/>
                    <a:pt x="0" y="3233"/>
                    <a:pt x="0" y="3860"/>
                  </a:cubicBezTo>
                  <a:cubicBezTo>
                    <a:pt x="0" y="4587"/>
                    <a:pt x="226" y="5339"/>
                    <a:pt x="526" y="6166"/>
                  </a:cubicBezTo>
                  <a:lnTo>
                    <a:pt x="2206" y="5339"/>
                  </a:lnTo>
                  <a:cubicBezTo>
                    <a:pt x="2005" y="4812"/>
                    <a:pt x="1880" y="4286"/>
                    <a:pt x="1880" y="3860"/>
                  </a:cubicBezTo>
                  <a:cubicBezTo>
                    <a:pt x="1880" y="3559"/>
                    <a:pt x="2005" y="3233"/>
                    <a:pt x="2105" y="3033"/>
                  </a:cubicBezTo>
                  <a:cubicBezTo>
                    <a:pt x="2206" y="2707"/>
                    <a:pt x="2506" y="2406"/>
                    <a:pt x="2932" y="2206"/>
                  </a:cubicBezTo>
                  <a:cubicBezTo>
                    <a:pt x="3358" y="1980"/>
                    <a:pt x="3885" y="1880"/>
                    <a:pt x="4286" y="1880"/>
                  </a:cubicBezTo>
                  <a:cubicBezTo>
                    <a:pt x="4812" y="1880"/>
                    <a:pt x="5238" y="1980"/>
                    <a:pt x="5539" y="2081"/>
                  </a:cubicBezTo>
                  <a:lnTo>
                    <a:pt x="5539" y="2206"/>
                  </a:lnTo>
                  <a:cubicBezTo>
                    <a:pt x="5639" y="2206"/>
                    <a:pt x="5764" y="2306"/>
                    <a:pt x="5865" y="2306"/>
                  </a:cubicBezTo>
                  <a:cubicBezTo>
                    <a:pt x="6491" y="2607"/>
                    <a:pt x="7519" y="3133"/>
                    <a:pt x="8897" y="3760"/>
                  </a:cubicBezTo>
                  <a:cubicBezTo>
                    <a:pt x="13058" y="5639"/>
                    <a:pt x="19649" y="8472"/>
                    <a:pt x="19649" y="8472"/>
                  </a:cubicBezTo>
                  <a:lnTo>
                    <a:pt x="20376" y="6792"/>
                  </a:lnTo>
                  <a:cubicBezTo>
                    <a:pt x="20376" y="6792"/>
                    <a:pt x="20176" y="6692"/>
                    <a:pt x="19750" y="6592"/>
                  </a:cubicBezTo>
                  <a:cubicBezTo>
                    <a:pt x="18496" y="5965"/>
                    <a:pt x="15163" y="4487"/>
                    <a:pt x="12231" y="3133"/>
                  </a:cubicBezTo>
                  <a:cubicBezTo>
                    <a:pt x="10777" y="2507"/>
                    <a:pt x="9298" y="1880"/>
                    <a:pt x="8271" y="1354"/>
                  </a:cubicBezTo>
                  <a:cubicBezTo>
                    <a:pt x="7744" y="1153"/>
                    <a:pt x="7218" y="953"/>
                    <a:pt x="6892" y="727"/>
                  </a:cubicBezTo>
                  <a:cubicBezTo>
                    <a:pt x="6792" y="727"/>
                    <a:pt x="6692" y="627"/>
                    <a:pt x="6592" y="627"/>
                  </a:cubicBezTo>
                  <a:lnTo>
                    <a:pt x="6491" y="527"/>
                  </a:lnTo>
                  <a:cubicBezTo>
                    <a:pt x="5865" y="101"/>
                    <a:pt x="5138" y="0"/>
                    <a:pt x="4286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23"/>
            <p:cNvSpPr/>
            <p:nvPr/>
          </p:nvSpPr>
          <p:spPr>
            <a:xfrm>
              <a:off x="-4832525" y="3193825"/>
              <a:ext cx="451775" cy="409275"/>
            </a:xfrm>
            <a:custGeom>
              <a:rect b="b" l="l" r="r" t="t"/>
              <a:pathLst>
                <a:path extrusionOk="0" h="16371" w="18071">
                  <a:moveTo>
                    <a:pt x="9043" y="0"/>
                  </a:moveTo>
                  <a:cubicBezTo>
                    <a:pt x="8405" y="0"/>
                    <a:pt x="7759" y="76"/>
                    <a:pt x="7118" y="233"/>
                  </a:cubicBezTo>
                  <a:cubicBezTo>
                    <a:pt x="2732" y="1386"/>
                    <a:pt x="0" y="5872"/>
                    <a:pt x="1153" y="10258"/>
                  </a:cubicBezTo>
                  <a:cubicBezTo>
                    <a:pt x="2121" y="13942"/>
                    <a:pt x="5371" y="16371"/>
                    <a:pt x="8985" y="16371"/>
                  </a:cubicBezTo>
                  <a:cubicBezTo>
                    <a:pt x="9674" y="16371"/>
                    <a:pt x="10376" y="16282"/>
                    <a:pt x="11078" y="16098"/>
                  </a:cubicBezTo>
                  <a:cubicBezTo>
                    <a:pt x="15464" y="14945"/>
                    <a:pt x="18070" y="10559"/>
                    <a:pt x="17043" y="6173"/>
                  </a:cubicBezTo>
                  <a:cubicBezTo>
                    <a:pt x="16062" y="2443"/>
                    <a:pt x="12671" y="0"/>
                    <a:pt x="90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23"/>
            <p:cNvSpPr/>
            <p:nvPr/>
          </p:nvSpPr>
          <p:spPr>
            <a:xfrm>
              <a:off x="-4803700" y="3447750"/>
              <a:ext cx="25" cy="2550"/>
            </a:xfrm>
            <a:custGeom>
              <a:rect b="b" l="l" r="r" t="t"/>
              <a:pathLst>
                <a:path extrusionOk="0" h="102" w="1">
                  <a:moveTo>
                    <a:pt x="0" y="1"/>
                  </a:moveTo>
                  <a:lnTo>
                    <a:pt x="0" y="10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23"/>
            <p:cNvSpPr/>
            <p:nvPr/>
          </p:nvSpPr>
          <p:spPr>
            <a:xfrm>
              <a:off x="-4808725" y="3197125"/>
              <a:ext cx="287000" cy="284500"/>
            </a:xfrm>
            <a:custGeom>
              <a:rect b="b" l="l" r="r" t="t"/>
              <a:pathLst>
                <a:path extrusionOk="0" h="11380" w="11480">
                  <a:moveTo>
                    <a:pt x="9299" y="1"/>
                  </a:moveTo>
                  <a:lnTo>
                    <a:pt x="1" y="9274"/>
                  </a:lnTo>
                  <a:cubicBezTo>
                    <a:pt x="101" y="9500"/>
                    <a:pt x="101" y="9800"/>
                    <a:pt x="201" y="10026"/>
                  </a:cubicBezTo>
                  <a:lnTo>
                    <a:pt x="201" y="10126"/>
                  </a:lnTo>
                  <a:cubicBezTo>
                    <a:pt x="301" y="10527"/>
                    <a:pt x="527" y="10953"/>
                    <a:pt x="627" y="11379"/>
                  </a:cubicBezTo>
                  <a:cubicBezTo>
                    <a:pt x="4286" y="7720"/>
                    <a:pt x="7820" y="4161"/>
                    <a:pt x="11479" y="627"/>
                  </a:cubicBezTo>
                  <a:cubicBezTo>
                    <a:pt x="10752" y="302"/>
                    <a:pt x="10026" y="101"/>
                    <a:pt x="92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23"/>
            <p:cNvSpPr/>
            <p:nvPr/>
          </p:nvSpPr>
          <p:spPr>
            <a:xfrm>
              <a:off x="-4777400" y="3228450"/>
              <a:ext cx="352150" cy="349650"/>
            </a:xfrm>
            <a:custGeom>
              <a:rect b="b" l="l" r="r" t="t"/>
              <a:pathLst>
                <a:path extrusionOk="0" h="13986" w="14086">
                  <a:moveTo>
                    <a:pt x="11279" y="1"/>
                  </a:moveTo>
                  <a:lnTo>
                    <a:pt x="1" y="11279"/>
                  </a:lnTo>
                  <a:cubicBezTo>
                    <a:pt x="828" y="12407"/>
                    <a:pt x="1880" y="13359"/>
                    <a:pt x="3033" y="13986"/>
                  </a:cubicBezTo>
                  <a:lnTo>
                    <a:pt x="14086" y="3008"/>
                  </a:lnTo>
                  <a:cubicBezTo>
                    <a:pt x="13459" y="1755"/>
                    <a:pt x="12532" y="728"/>
                    <a:pt x="112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23"/>
            <p:cNvSpPr/>
            <p:nvPr/>
          </p:nvSpPr>
          <p:spPr>
            <a:xfrm>
              <a:off x="-4237300" y="3179650"/>
              <a:ext cx="451800" cy="409300"/>
            </a:xfrm>
            <a:custGeom>
              <a:rect b="b" l="l" r="r" t="t"/>
              <a:pathLst>
                <a:path extrusionOk="0" h="16372" w="18072">
                  <a:moveTo>
                    <a:pt x="9118" y="1"/>
                  </a:moveTo>
                  <a:cubicBezTo>
                    <a:pt x="8425" y="1"/>
                    <a:pt x="7720" y="89"/>
                    <a:pt x="7018" y="274"/>
                  </a:cubicBezTo>
                  <a:cubicBezTo>
                    <a:pt x="2632" y="1427"/>
                    <a:pt x="1" y="5813"/>
                    <a:pt x="1154" y="10199"/>
                  </a:cubicBezTo>
                  <a:cubicBezTo>
                    <a:pt x="2049" y="13929"/>
                    <a:pt x="5427" y="16372"/>
                    <a:pt x="9115" y="16372"/>
                  </a:cubicBezTo>
                  <a:cubicBezTo>
                    <a:pt x="9764" y="16372"/>
                    <a:pt x="10422" y="16296"/>
                    <a:pt x="11079" y="16138"/>
                  </a:cubicBezTo>
                  <a:cubicBezTo>
                    <a:pt x="15465" y="14986"/>
                    <a:pt x="18071" y="10499"/>
                    <a:pt x="16918" y="6113"/>
                  </a:cubicBezTo>
                  <a:cubicBezTo>
                    <a:pt x="16055" y="2430"/>
                    <a:pt x="12752" y="1"/>
                    <a:pt x="91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23"/>
            <p:cNvSpPr/>
            <p:nvPr/>
          </p:nvSpPr>
          <p:spPr>
            <a:xfrm>
              <a:off x="-4832525" y="3170825"/>
              <a:ext cx="454275" cy="454275"/>
            </a:xfrm>
            <a:custGeom>
              <a:rect b="b" l="l" r="r" t="t"/>
              <a:pathLst>
                <a:path extrusionOk="0" h="18171" w="18171">
                  <a:moveTo>
                    <a:pt x="9098" y="1880"/>
                  </a:moveTo>
                  <a:cubicBezTo>
                    <a:pt x="10652" y="1880"/>
                    <a:pt x="12231" y="2406"/>
                    <a:pt x="13484" y="3334"/>
                  </a:cubicBezTo>
                  <a:cubicBezTo>
                    <a:pt x="14737" y="4286"/>
                    <a:pt x="15664" y="5639"/>
                    <a:pt x="16090" y="7319"/>
                  </a:cubicBezTo>
                  <a:cubicBezTo>
                    <a:pt x="16291" y="7945"/>
                    <a:pt x="16291" y="8572"/>
                    <a:pt x="16291" y="9073"/>
                  </a:cubicBezTo>
                  <a:cubicBezTo>
                    <a:pt x="16291" y="10752"/>
                    <a:pt x="15790" y="12331"/>
                    <a:pt x="14837" y="13459"/>
                  </a:cubicBezTo>
                  <a:cubicBezTo>
                    <a:pt x="13910" y="14712"/>
                    <a:pt x="12532" y="15664"/>
                    <a:pt x="10877" y="16090"/>
                  </a:cubicBezTo>
                  <a:cubicBezTo>
                    <a:pt x="10251" y="16291"/>
                    <a:pt x="9724" y="16391"/>
                    <a:pt x="9098" y="16391"/>
                  </a:cubicBezTo>
                  <a:cubicBezTo>
                    <a:pt x="7419" y="16391"/>
                    <a:pt x="5965" y="15765"/>
                    <a:pt x="4712" y="14837"/>
                  </a:cubicBezTo>
                  <a:cubicBezTo>
                    <a:pt x="3459" y="13885"/>
                    <a:pt x="2506" y="12532"/>
                    <a:pt x="2105" y="10852"/>
                  </a:cubicBezTo>
                  <a:cubicBezTo>
                    <a:pt x="1880" y="10326"/>
                    <a:pt x="1880" y="9699"/>
                    <a:pt x="1880" y="9073"/>
                  </a:cubicBezTo>
                  <a:cubicBezTo>
                    <a:pt x="1880" y="7519"/>
                    <a:pt x="2406" y="5940"/>
                    <a:pt x="3359" y="4687"/>
                  </a:cubicBezTo>
                  <a:cubicBezTo>
                    <a:pt x="4286" y="3434"/>
                    <a:pt x="5639" y="2506"/>
                    <a:pt x="7318" y="2080"/>
                  </a:cubicBezTo>
                  <a:cubicBezTo>
                    <a:pt x="7945" y="1980"/>
                    <a:pt x="8471" y="1880"/>
                    <a:pt x="9098" y="1880"/>
                  </a:cubicBezTo>
                  <a:close/>
                  <a:moveTo>
                    <a:pt x="9098" y="0"/>
                  </a:moveTo>
                  <a:cubicBezTo>
                    <a:pt x="8371" y="0"/>
                    <a:pt x="7644" y="100"/>
                    <a:pt x="6792" y="301"/>
                  </a:cubicBezTo>
                  <a:cubicBezTo>
                    <a:pt x="4812" y="827"/>
                    <a:pt x="3033" y="1980"/>
                    <a:pt x="1880" y="3559"/>
                  </a:cubicBezTo>
                  <a:cubicBezTo>
                    <a:pt x="627" y="5113"/>
                    <a:pt x="0" y="7093"/>
                    <a:pt x="0" y="9073"/>
                  </a:cubicBezTo>
                  <a:cubicBezTo>
                    <a:pt x="0" y="9825"/>
                    <a:pt x="125" y="10652"/>
                    <a:pt x="326" y="11379"/>
                  </a:cubicBezTo>
                  <a:cubicBezTo>
                    <a:pt x="852" y="13359"/>
                    <a:pt x="2005" y="15138"/>
                    <a:pt x="3559" y="16291"/>
                  </a:cubicBezTo>
                  <a:cubicBezTo>
                    <a:pt x="5138" y="17544"/>
                    <a:pt x="7018" y="18171"/>
                    <a:pt x="9098" y="18171"/>
                  </a:cubicBezTo>
                  <a:cubicBezTo>
                    <a:pt x="9825" y="18171"/>
                    <a:pt x="10552" y="18070"/>
                    <a:pt x="11404" y="17970"/>
                  </a:cubicBezTo>
                  <a:cubicBezTo>
                    <a:pt x="13384" y="17444"/>
                    <a:pt x="15163" y="16191"/>
                    <a:pt x="16291" y="14612"/>
                  </a:cubicBezTo>
                  <a:cubicBezTo>
                    <a:pt x="17544" y="13058"/>
                    <a:pt x="18171" y="11178"/>
                    <a:pt x="18171" y="9073"/>
                  </a:cubicBezTo>
                  <a:cubicBezTo>
                    <a:pt x="18171" y="8346"/>
                    <a:pt x="18070" y="7619"/>
                    <a:pt x="17870" y="6892"/>
                  </a:cubicBezTo>
                  <a:cubicBezTo>
                    <a:pt x="17344" y="4812"/>
                    <a:pt x="16191" y="3133"/>
                    <a:pt x="14637" y="1880"/>
                  </a:cubicBezTo>
                  <a:cubicBezTo>
                    <a:pt x="13058" y="727"/>
                    <a:pt x="11078" y="0"/>
                    <a:pt x="909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23"/>
            <p:cNvSpPr/>
            <p:nvPr/>
          </p:nvSpPr>
          <p:spPr>
            <a:xfrm>
              <a:off x="-4208475" y="3434600"/>
              <a:ext cx="5675" cy="18200"/>
            </a:xfrm>
            <a:custGeom>
              <a:rect b="b" l="l" r="r" t="t"/>
              <a:pathLst>
                <a:path extrusionOk="0" h="728" w="227"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627"/>
                  </a:moveTo>
                  <a:lnTo>
                    <a:pt x="226" y="627"/>
                  </a:lnTo>
                  <a:lnTo>
                    <a:pt x="226" y="627"/>
                  </a:lnTo>
                  <a:close/>
                  <a:moveTo>
                    <a:pt x="226" y="627"/>
                  </a:moveTo>
                  <a:lnTo>
                    <a:pt x="226" y="627"/>
                  </a:lnTo>
                  <a:lnTo>
                    <a:pt x="226" y="627"/>
                  </a:lnTo>
                  <a:close/>
                  <a:moveTo>
                    <a:pt x="226" y="627"/>
                  </a:moveTo>
                  <a:lnTo>
                    <a:pt x="226" y="627"/>
                  </a:lnTo>
                  <a:lnTo>
                    <a:pt x="226" y="627"/>
                  </a:lnTo>
                  <a:close/>
                  <a:moveTo>
                    <a:pt x="101" y="627"/>
                  </a:moveTo>
                  <a:lnTo>
                    <a:pt x="226" y="627"/>
                  </a:lnTo>
                  <a:lnTo>
                    <a:pt x="101" y="627"/>
                  </a:lnTo>
                  <a:close/>
                  <a:moveTo>
                    <a:pt x="101" y="627"/>
                  </a:moveTo>
                  <a:lnTo>
                    <a:pt x="101" y="627"/>
                  </a:lnTo>
                  <a:lnTo>
                    <a:pt x="101" y="627"/>
                  </a:lnTo>
                  <a:close/>
                  <a:moveTo>
                    <a:pt x="1" y="101"/>
                  </a:moveTo>
                  <a:cubicBezTo>
                    <a:pt x="1" y="301"/>
                    <a:pt x="101" y="402"/>
                    <a:pt x="101" y="627"/>
                  </a:cubicBezTo>
                  <a:cubicBezTo>
                    <a:pt x="101" y="402"/>
                    <a:pt x="1" y="301"/>
                    <a:pt x="1" y="101"/>
                  </a:cubicBezTo>
                  <a:close/>
                  <a:moveTo>
                    <a:pt x="1" y="101"/>
                  </a:moveTo>
                  <a:lnTo>
                    <a:pt x="1" y="101"/>
                  </a:lnTo>
                  <a:lnTo>
                    <a:pt x="1" y="101"/>
                  </a:lnTo>
                  <a:close/>
                  <a:moveTo>
                    <a:pt x="1" y="101"/>
                  </a:moveTo>
                  <a:lnTo>
                    <a:pt x="1" y="101"/>
                  </a:lnTo>
                  <a:lnTo>
                    <a:pt x="1" y="101"/>
                  </a:lnTo>
                  <a:close/>
                  <a:moveTo>
                    <a:pt x="1" y="101"/>
                  </a:moveTo>
                  <a:lnTo>
                    <a:pt x="1" y="101"/>
                  </a:lnTo>
                  <a:lnTo>
                    <a:pt x="1" y="101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23"/>
            <p:cNvSpPr/>
            <p:nvPr/>
          </p:nvSpPr>
          <p:spPr>
            <a:xfrm>
              <a:off x="-4210975" y="3183975"/>
              <a:ext cx="308300" cy="307675"/>
            </a:xfrm>
            <a:custGeom>
              <a:rect b="b" l="l" r="r" t="t"/>
              <a:pathLst>
                <a:path extrusionOk="0" h="12307" w="12332">
                  <a:moveTo>
                    <a:pt x="9499" y="0"/>
                  </a:moveTo>
                  <a:cubicBezTo>
                    <a:pt x="6266" y="3133"/>
                    <a:pt x="3133" y="6366"/>
                    <a:pt x="0" y="9499"/>
                  </a:cubicBezTo>
                  <a:cubicBezTo>
                    <a:pt x="0" y="9700"/>
                    <a:pt x="0" y="9800"/>
                    <a:pt x="101" y="10026"/>
                  </a:cubicBezTo>
                  <a:lnTo>
                    <a:pt x="101" y="10126"/>
                  </a:lnTo>
                  <a:cubicBezTo>
                    <a:pt x="101" y="10326"/>
                    <a:pt x="201" y="10427"/>
                    <a:pt x="201" y="10652"/>
                  </a:cubicBezTo>
                  <a:lnTo>
                    <a:pt x="326" y="10652"/>
                  </a:lnTo>
                  <a:lnTo>
                    <a:pt x="326" y="10752"/>
                  </a:lnTo>
                  <a:cubicBezTo>
                    <a:pt x="527" y="11279"/>
                    <a:pt x="727" y="11805"/>
                    <a:pt x="1053" y="12306"/>
                  </a:cubicBezTo>
                  <a:lnTo>
                    <a:pt x="12331" y="1028"/>
                  </a:lnTo>
                  <a:cubicBezTo>
                    <a:pt x="11379" y="527"/>
                    <a:pt x="10452" y="201"/>
                    <a:pt x="94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23"/>
            <p:cNvSpPr/>
            <p:nvPr/>
          </p:nvSpPr>
          <p:spPr>
            <a:xfrm>
              <a:off x="-4166500" y="3228450"/>
              <a:ext cx="331500" cy="331500"/>
            </a:xfrm>
            <a:custGeom>
              <a:rect b="b" l="l" r="r" t="t"/>
              <a:pathLst>
                <a:path extrusionOk="0" h="13260" w="13260">
                  <a:moveTo>
                    <a:pt x="11480" y="1"/>
                  </a:moveTo>
                  <a:lnTo>
                    <a:pt x="1" y="11480"/>
                  </a:lnTo>
                  <a:cubicBezTo>
                    <a:pt x="627" y="12207"/>
                    <a:pt x="1254" y="12733"/>
                    <a:pt x="1981" y="13259"/>
                  </a:cubicBezTo>
                  <a:lnTo>
                    <a:pt x="13259" y="1981"/>
                  </a:lnTo>
                  <a:cubicBezTo>
                    <a:pt x="12733" y="1254"/>
                    <a:pt x="12206" y="628"/>
                    <a:pt x="114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23"/>
            <p:cNvSpPr/>
            <p:nvPr/>
          </p:nvSpPr>
          <p:spPr>
            <a:xfrm>
              <a:off x="-4239800" y="3157650"/>
              <a:ext cx="456800" cy="454300"/>
            </a:xfrm>
            <a:custGeom>
              <a:rect b="b" l="l" r="r" t="t"/>
              <a:pathLst>
                <a:path extrusionOk="0" h="18172" w="18272">
                  <a:moveTo>
                    <a:pt x="9199" y="1780"/>
                  </a:moveTo>
                  <a:cubicBezTo>
                    <a:pt x="10752" y="1780"/>
                    <a:pt x="12331" y="2407"/>
                    <a:pt x="13585" y="3334"/>
                  </a:cubicBezTo>
                  <a:cubicBezTo>
                    <a:pt x="14838" y="4287"/>
                    <a:pt x="15765" y="5640"/>
                    <a:pt x="16191" y="7319"/>
                  </a:cubicBezTo>
                  <a:cubicBezTo>
                    <a:pt x="16291" y="7846"/>
                    <a:pt x="16392" y="8472"/>
                    <a:pt x="16392" y="9099"/>
                  </a:cubicBezTo>
                  <a:cubicBezTo>
                    <a:pt x="16392" y="10653"/>
                    <a:pt x="15890" y="12232"/>
                    <a:pt x="14938" y="13485"/>
                  </a:cubicBezTo>
                  <a:cubicBezTo>
                    <a:pt x="13885" y="14738"/>
                    <a:pt x="12532" y="15665"/>
                    <a:pt x="10978" y="16091"/>
                  </a:cubicBezTo>
                  <a:cubicBezTo>
                    <a:pt x="10351" y="16191"/>
                    <a:pt x="9725" y="16292"/>
                    <a:pt x="9199" y="16292"/>
                  </a:cubicBezTo>
                  <a:cubicBezTo>
                    <a:pt x="7519" y="16292"/>
                    <a:pt x="5965" y="15765"/>
                    <a:pt x="4712" y="14838"/>
                  </a:cubicBezTo>
                  <a:cubicBezTo>
                    <a:pt x="3459" y="13886"/>
                    <a:pt x="2507" y="12532"/>
                    <a:pt x="2106" y="10853"/>
                  </a:cubicBezTo>
                  <a:cubicBezTo>
                    <a:pt x="1980" y="10226"/>
                    <a:pt x="1880" y="9600"/>
                    <a:pt x="1880" y="9099"/>
                  </a:cubicBezTo>
                  <a:cubicBezTo>
                    <a:pt x="1880" y="7419"/>
                    <a:pt x="2407" y="5840"/>
                    <a:pt x="3459" y="4587"/>
                  </a:cubicBezTo>
                  <a:cubicBezTo>
                    <a:pt x="4387" y="3460"/>
                    <a:pt x="5740" y="2507"/>
                    <a:pt x="7319" y="1981"/>
                  </a:cubicBezTo>
                  <a:cubicBezTo>
                    <a:pt x="7945" y="1881"/>
                    <a:pt x="8572" y="1780"/>
                    <a:pt x="9199" y="1780"/>
                  </a:cubicBezTo>
                  <a:close/>
                  <a:moveTo>
                    <a:pt x="9199" y="1"/>
                  </a:moveTo>
                  <a:cubicBezTo>
                    <a:pt x="8372" y="1"/>
                    <a:pt x="7620" y="1"/>
                    <a:pt x="6893" y="201"/>
                  </a:cubicBezTo>
                  <a:cubicBezTo>
                    <a:pt x="4813" y="728"/>
                    <a:pt x="3133" y="1981"/>
                    <a:pt x="1880" y="3560"/>
                  </a:cubicBezTo>
                  <a:cubicBezTo>
                    <a:pt x="727" y="5114"/>
                    <a:pt x="1" y="6993"/>
                    <a:pt x="1" y="9099"/>
                  </a:cubicBezTo>
                  <a:cubicBezTo>
                    <a:pt x="1" y="9825"/>
                    <a:pt x="101" y="10552"/>
                    <a:pt x="326" y="11279"/>
                  </a:cubicBezTo>
                  <a:cubicBezTo>
                    <a:pt x="853" y="13359"/>
                    <a:pt x="2106" y="15039"/>
                    <a:pt x="3660" y="16292"/>
                  </a:cubicBezTo>
                  <a:cubicBezTo>
                    <a:pt x="5239" y="17445"/>
                    <a:pt x="7118" y="18171"/>
                    <a:pt x="9199" y="18171"/>
                  </a:cubicBezTo>
                  <a:cubicBezTo>
                    <a:pt x="9925" y="18171"/>
                    <a:pt x="10652" y="18071"/>
                    <a:pt x="11379" y="17871"/>
                  </a:cubicBezTo>
                  <a:cubicBezTo>
                    <a:pt x="13484" y="17344"/>
                    <a:pt x="15138" y="16191"/>
                    <a:pt x="16392" y="14612"/>
                  </a:cubicBezTo>
                  <a:cubicBezTo>
                    <a:pt x="17544" y="13059"/>
                    <a:pt x="18271" y="11079"/>
                    <a:pt x="18271" y="9099"/>
                  </a:cubicBezTo>
                  <a:cubicBezTo>
                    <a:pt x="18271" y="8347"/>
                    <a:pt x="18171" y="7520"/>
                    <a:pt x="17971" y="6793"/>
                  </a:cubicBezTo>
                  <a:cubicBezTo>
                    <a:pt x="17444" y="4713"/>
                    <a:pt x="16291" y="3033"/>
                    <a:pt x="14737" y="1881"/>
                  </a:cubicBezTo>
                  <a:cubicBezTo>
                    <a:pt x="13159" y="627"/>
                    <a:pt x="11179" y="1"/>
                    <a:pt x="91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23"/>
            <p:cNvSpPr/>
            <p:nvPr/>
          </p:nvSpPr>
          <p:spPr>
            <a:xfrm>
              <a:off x="-4427775" y="3254150"/>
              <a:ext cx="237500" cy="112175"/>
            </a:xfrm>
            <a:custGeom>
              <a:rect b="b" l="l" r="r" t="t"/>
              <a:pathLst>
                <a:path extrusionOk="0" h="4487" w="9500">
                  <a:moveTo>
                    <a:pt x="4813" y="1"/>
                  </a:moveTo>
                  <a:cubicBezTo>
                    <a:pt x="4387" y="1"/>
                    <a:pt x="4086" y="1"/>
                    <a:pt x="3660" y="101"/>
                  </a:cubicBezTo>
                  <a:cubicBezTo>
                    <a:pt x="2607" y="427"/>
                    <a:pt x="1780" y="953"/>
                    <a:pt x="1154" y="1680"/>
                  </a:cubicBezTo>
                  <a:cubicBezTo>
                    <a:pt x="527" y="2407"/>
                    <a:pt x="101" y="3234"/>
                    <a:pt x="1" y="4286"/>
                  </a:cubicBezTo>
                  <a:lnTo>
                    <a:pt x="1880" y="4487"/>
                  </a:lnTo>
                  <a:cubicBezTo>
                    <a:pt x="1880" y="3860"/>
                    <a:pt x="2206" y="3359"/>
                    <a:pt x="2607" y="2933"/>
                  </a:cubicBezTo>
                  <a:cubicBezTo>
                    <a:pt x="2933" y="2407"/>
                    <a:pt x="3459" y="2106"/>
                    <a:pt x="4086" y="1980"/>
                  </a:cubicBezTo>
                  <a:cubicBezTo>
                    <a:pt x="4387" y="1880"/>
                    <a:pt x="4612" y="1880"/>
                    <a:pt x="4813" y="1880"/>
                  </a:cubicBezTo>
                  <a:cubicBezTo>
                    <a:pt x="5540" y="1880"/>
                    <a:pt x="6166" y="2106"/>
                    <a:pt x="6692" y="2507"/>
                  </a:cubicBezTo>
                  <a:cubicBezTo>
                    <a:pt x="7219" y="2833"/>
                    <a:pt x="7520" y="3459"/>
                    <a:pt x="7745" y="4086"/>
                  </a:cubicBezTo>
                  <a:lnTo>
                    <a:pt x="9499" y="3660"/>
                  </a:lnTo>
                  <a:cubicBezTo>
                    <a:pt x="9299" y="2507"/>
                    <a:pt x="8572" y="1680"/>
                    <a:pt x="7745" y="1053"/>
                  </a:cubicBezTo>
                  <a:cubicBezTo>
                    <a:pt x="6993" y="427"/>
                    <a:pt x="5966" y="1"/>
                    <a:pt x="4813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5" name="Google Shape;1105;p23"/>
          <p:cNvGrpSpPr/>
          <p:nvPr/>
        </p:nvGrpSpPr>
        <p:grpSpPr>
          <a:xfrm>
            <a:off x="3850756" y="3717928"/>
            <a:ext cx="929104" cy="584457"/>
            <a:chOff x="-2101325" y="2739725"/>
            <a:chExt cx="1315825" cy="827725"/>
          </a:xfrm>
        </p:grpSpPr>
        <p:sp>
          <p:nvSpPr>
            <p:cNvPr id="1106" name="Google Shape;1106;p23"/>
            <p:cNvSpPr/>
            <p:nvPr/>
          </p:nvSpPr>
          <p:spPr>
            <a:xfrm>
              <a:off x="-1699675" y="2857525"/>
              <a:ext cx="256275" cy="26350"/>
            </a:xfrm>
            <a:custGeom>
              <a:rect b="b" l="l" r="r" t="t"/>
              <a:pathLst>
                <a:path extrusionOk="0" h="1054" w="10251">
                  <a:moveTo>
                    <a:pt x="0" y="1"/>
                  </a:moveTo>
                  <a:lnTo>
                    <a:pt x="952" y="1053"/>
                  </a:lnTo>
                  <a:lnTo>
                    <a:pt x="10251" y="1053"/>
                  </a:lnTo>
                  <a:lnTo>
                    <a:pt x="9098" y="1"/>
                  </a:lnTo>
                  <a:close/>
                </a:path>
              </a:pathLst>
            </a:custGeom>
            <a:solidFill>
              <a:srgbClr val="143A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23"/>
            <p:cNvSpPr/>
            <p:nvPr/>
          </p:nvSpPr>
          <p:spPr>
            <a:xfrm>
              <a:off x="-1668350" y="2891375"/>
              <a:ext cx="269450" cy="33850"/>
            </a:xfrm>
            <a:custGeom>
              <a:rect b="b" l="l" r="r" t="t"/>
              <a:pathLst>
                <a:path extrusionOk="0" h="1354" w="10778">
                  <a:moveTo>
                    <a:pt x="0" y="0"/>
                  </a:moveTo>
                  <a:lnTo>
                    <a:pt x="1253" y="1354"/>
                  </a:lnTo>
                  <a:lnTo>
                    <a:pt x="10777" y="1354"/>
                  </a:lnTo>
                  <a:lnTo>
                    <a:pt x="9399" y="0"/>
                  </a:lnTo>
                  <a:close/>
                </a:path>
              </a:pathLst>
            </a:custGeom>
            <a:solidFill>
              <a:srgbClr val="143A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23"/>
            <p:cNvSpPr/>
            <p:nvPr/>
          </p:nvSpPr>
          <p:spPr>
            <a:xfrm>
              <a:off x="-1736025" y="2815550"/>
              <a:ext cx="255675" cy="31350"/>
            </a:xfrm>
            <a:custGeom>
              <a:rect b="b" l="l" r="r" t="t"/>
              <a:pathLst>
                <a:path extrusionOk="0" h="1254" w="10227">
                  <a:moveTo>
                    <a:pt x="0" y="1"/>
                  </a:moveTo>
                  <a:lnTo>
                    <a:pt x="1153" y="1254"/>
                  </a:lnTo>
                  <a:lnTo>
                    <a:pt x="10226" y="1254"/>
                  </a:lnTo>
                  <a:lnTo>
                    <a:pt x="8873" y="1"/>
                  </a:lnTo>
                  <a:close/>
                </a:path>
              </a:pathLst>
            </a:custGeom>
            <a:solidFill>
              <a:srgbClr val="143A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23"/>
            <p:cNvSpPr/>
            <p:nvPr/>
          </p:nvSpPr>
          <p:spPr>
            <a:xfrm>
              <a:off x="-2101325" y="2929450"/>
              <a:ext cx="477475" cy="463200"/>
            </a:xfrm>
            <a:custGeom>
              <a:rect b="b" l="l" r="r" t="t"/>
              <a:pathLst>
                <a:path extrusionOk="0" h="18528" w="19099">
                  <a:moveTo>
                    <a:pt x="10152" y="0"/>
                  </a:moveTo>
                  <a:cubicBezTo>
                    <a:pt x="9224" y="0"/>
                    <a:pt x="8063" y="140"/>
                    <a:pt x="6668" y="557"/>
                  </a:cubicBezTo>
                  <a:cubicBezTo>
                    <a:pt x="1881" y="2036"/>
                    <a:pt x="1" y="9229"/>
                    <a:pt x="6367" y="13615"/>
                  </a:cubicBezTo>
                  <a:cubicBezTo>
                    <a:pt x="12833" y="18001"/>
                    <a:pt x="19099" y="18527"/>
                    <a:pt x="19099" y="18527"/>
                  </a:cubicBezTo>
                  <a:lnTo>
                    <a:pt x="13886" y="11535"/>
                  </a:lnTo>
                  <a:cubicBezTo>
                    <a:pt x="13886" y="11535"/>
                    <a:pt x="10653" y="11535"/>
                    <a:pt x="8146" y="9229"/>
                  </a:cubicBezTo>
                  <a:cubicBezTo>
                    <a:pt x="5990" y="7267"/>
                    <a:pt x="5522" y="4043"/>
                    <a:pt x="7508" y="4043"/>
                  </a:cubicBezTo>
                  <a:cubicBezTo>
                    <a:pt x="7831" y="4043"/>
                    <a:pt x="8218" y="4128"/>
                    <a:pt x="8673" y="4317"/>
                  </a:cubicBezTo>
                  <a:cubicBezTo>
                    <a:pt x="11906" y="5570"/>
                    <a:pt x="14612" y="10282"/>
                    <a:pt x="14612" y="10282"/>
                  </a:cubicBezTo>
                  <a:lnTo>
                    <a:pt x="12933" y="557"/>
                  </a:lnTo>
                  <a:cubicBezTo>
                    <a:pt x="12933" y="557"/>
                    <a:pt x="12009" y="0"/>
                    <a:pt x="10152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23"/>
            <p:cNvSpPr/>
            <p:nvPr/>
          </p:nvSpPr>
          <p:spPr>
            <a:xfrm>
              <a:off x="-1819350" y="2865050"/>
              <a:ext cx="1033850" cy="702400"/>
            </a:xfrm>
            <a:custGeom>
              <a:rect b="b" l="l" r="r" t="t"/>
              <a:pathLst>
                <a:path extrusionOk="0" h="28096" w="41354">
                  <a:moveTo>
                    <a:pt x="0" y="1"/>
                  </a:moveTo>
                  <a:lnTo>
                    <a:pt x="1980" y="12657"/>
                  </a:lnTo>
                  <a:cubicBezTo>
                    <a:pt x="3434" y="21529"/>
                    <a:pt x="11178" y="28096"/>
                    <a:pt x="20151" y="28096"/>
                  </a:cubicBezTo>
                  <a:lnTo>
                    <a:pt x="21203" y="28096"/>
                  </a:lnTo>
                  <a:cubicBezTo>
                    <a:pt x="30276" y="28096"/>
                    <a:pt x="37895" y="21529"/>
                    <a:pt x="39374" y="12657"/>
                  </a:cubicBezTo>
                  <a:lnTo>
                    <a:pt x="41354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23"/>
            <p:cNvSpPr/>
            <p:nvPr/>
          </p:nvSpPr>
          <p:spPr>
            <a:xfrm>
              <a:off x="-1819350" y="2739725"/>
              <a:ext cx="1033850" cy="250675"/>
            </a:xfrm>
            <a:custGeom>
              <a:rect b="b" l="l" r="r" t="t"/>
              <a:pathLst>
                <a:path extrusionOk="0" h="10027" w="41354">
                  <a:moveTo>
                    <a:pt x="20677" y="1"/>
                  </a:moveTo>
                  <a:cubicBezTo>
                    <a:pt x="9298" y="1"/>
                    <a:pt x="0" y="2207"/>
                    <a:pt x="0" y="5014"/>
                  </a:cubicBezTo>
                  <a:cubicBezTo>
                    <a:pt x="0" y="7846"/>
                    <a:pt x="9298" y="10026"/>
                    <a:pt x="20677" y="10026"/>
                  </a:cubicBezTo>
                  <a:cubicBezTo>
                    <a:pt x="32156" y="10026"/>
                    <a:pt x="41354" y="7846"/>
                    <a:pt x="41354" y="5014"/>
                  </a:cubicBezTo>
                  <a:cubicBezTo>
                    <a:pt x="41354" y="2207"/>
                    <a:pt x="32156" y="1"/>
                    <a:pt x="20677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23"/>
            <p:cNvSpPr/>
            <p:nvPr/>
          </p:nvSpPr>
          <p:spPr>
            <a:xfrm>
              <a:off x="-1769850" y="2758525"/>
              <a:ext cx="934850" cy="203675"/>
            </a:xfrm>
            <a:custGeom>
              <a:rect b="b" l="l" r="r" t="t"/>
              <a:pathLst>
                <a:path extrusionOk="0" h="8147" w="37394">
                  <a:moveTo>
                    <a:pt x="18697" y="1"/>
                  </a:moveTo>
                  <a:cubicBezTo>
                    <a:pt x="8346" y="1"/>
                    <a:pt x="0" y="1881"/>
                    <a:pt x="0" y="4061"/>
                  </a:cubicBezTo>
                  <a:cubicBezTo>
                    <a:pt x="0" y="6267"/>
                    <a:pt x="8346" y="8146"/>
                    <a:pt x="18697" y="8146"/>
                  </a:cubicBezTo>
                  <a:cubicBezTo>
                    <a:pt x="29023" y="8146"/>
                    <a:pt x="37394" y="6267"/>
                    <a:pt x="37394" y="4061"/>
                  </a:cubicBezTo>
                  <a:cubicBezTo>
                    <a:pt x="37394" y="1881"/>
                    <a:pt x="29023" y="1"/>
                    <a:pt x="18697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23"/>
            <p:cNvSpPr/>
            <p:nvPr/>
          </p:nvSpPr>
          <p:spPr>
            <a:xfrm>
              <a:off x="-1657700" y="2878200"/>
              <a:ext cx="709925" cy="84000"/>
            </a:xfrm>
            <a:custGeom>
              <a:rect b="b" l="l" r="r" t="t"/>
              <a:pathLst>
                <a:path extrusionOk="0" h="3360" w="28397">
                  <a:moveTo>
                    <a:pt x="14211" y="1"/>
                  </a:moveTo>
                  <a:cubicBezTo>
                    <a:pt x="8246" y="1"/>
                    <a:pt x="2933" y="728"/>
                    <a:pt x="0" y="1881"/>
                  </a:cubicBezTo>
                  <a:cubicBezTo>
                    <a:pt x="3459" y="2733"/>
                    <a:pt x="8572" y="3359"/>
                    <a:pt x="14211" y="3359"/>
                  </a:cubicBezTo>
                  <a:cubicBezTo>
                    <a:pt x="19850" y="3359"/>
                    <a:pt x="24963" y="2733"/>
                    <a:pt x="28396" y="1881"/>
                  </a:cubicBezTo>
                  <a:cubicBezTo>
                    <a:pt x="25489" y="728"/>
                    <a:pt x="20251" y="1"/>
                    <a:pt x="142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23"/>
            <p:cNvSpPr/>
            <p:nvPr/>
          </p:nvSpPr>
          <p:spPr>
            <a:xfrm>
              <a:off x="-1574375" y="2907025"/>
              <a:ext cx="52650" cy="20700"/>
            </a:xfrm>
            <a:custGeom>
              <a:rect b="b" l="l" r="r" t="t"/>
              <a:pathLst>
                <a:path extrusionOk="0" h="828" w="2106">
                  <a:moveTo>
                    <a:pt x="1053" y="1"/>
                  </a:moveTo>
                  <a:cubicBezTo>
                    <a:pt x="527" y="1"/>
                    <a:pt x="1" y="201"/>
                    <a:pt x="1" y="427"/>
                  </a:cubicBezTo>
                  <a:cubicBezTo>
                    <a:pt x="1" y="627"/>
                    <a:pt x="527" y="828"/>
                    <a:pt x="1053" y="828"/>
                  </a:cubicBezTo>
                  <a:cubicBezTo>
                    <a:pt x="1680" y="828"/>
                    <a:pt x="2106" y="627"/>
                    <a:pt x="2106" y="427"/>
                  </a:cubicBezTo>
                  <a:cubicBezTo>
                    <a:pt x="2106" y="201"/>
                    <a:pt x="1680" y="1"/>
                    <a:pt x="1053" y="1"/>
                  </a:cubicBezTo>
                  <a:close/>
                </a:path>
              </a:pathLst>
            </a:custGeom>
            <a:solidFill>
              <a:srgbClr val="A167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23"/>
            <p:cNvSpPr/>
            <p:nvPr/>
          </p:nvSpPr>
          <p:spPr>
            <a:xfrm>
              <a:off x="-1579375" y="2899500"/>
              <a:ext cx="60175" cy="28225"/>
            </a:xfrm>
            <a:custGeom>
              <a:rect b="b" l="l" r="r" t="t"/>
              <a:pathLst>
                <a:path extrusionOk="0" h="1129" w="2407">
                  <a:moveTo>
                    <a:pt x="1253" y="1"/>
                  </a:moveTo>
                  <a:cubicBezTo>
                    <a:pt x="526" y="1"/>
                    <a:pt x="201" y="402"/>
                    <a:pt x="100" y="728"/>
                  </a:cubicBezTo>
                  <a:cubicBezTo>
                    <a:pt x="100" y="728"/>
                    <a:pt x="0" y="1129"/>
                    <a:pt x="1153" y="1129"/>
                  </a:cubicBezTo>
                  <a:cubicBezTo>
                    <a:pt x="627" y="1129"/>
                    <a:pt x="201" y="928"/>
                    <a:pt x="201" y="728"/>
                  </a:cubicBezTo>
                  <a:cubicBezTo>
                    <a:pt x="201" y="628"/>
                    <a:pt x="426" y="502"/>
                    <a:pt x="727" y="402"/>
                  </a:cubicBezTo>
                  <a:lnTo>
                    <a:pt x="727" y="302"/>
                  </a:lnTo>
                  <a:cubicBezTo>
                    <a:pt x="727" y="302"/>
                    <a:pt x="827" y="201"/>
                    <a:pt x="953" y="201"/>
                  </a:cubicBezTo>
                  <a:cubicBezTo>
                    <a:pt x="1153" y="201"/>
                    <a:pt x="1253" y="302"/>
                    <a:pt x="1253" y="302"/>
                  </a:cubicBezTo>
                  <a:cubicBezTo>
                    <a:pt x="1880" y="302"/>
                    <a:pt x="2306" y="502"/>
                    <a:pt x="2306" y="728"/>
                  </a:cubicBezTo>
                  <a:cubicBezTo>
                    <a:pt x="2306" y="928"/>
                    <a:pt x="1880" y="1129"/>
                    <a:pt x="1253" y="1129"/>
                  </a:cubicBezTo>
                  <a:lnTo>
                    <a:pt x="1354" y="1129"/>
                  </a:lnTo>
                  <a:cubicBezTo>
                    <a:pt x="2406" y="1129"/>
                    <a:pt x="2406" y="728"/>
                    <a:pt x="2406" y="728"/>
                  </a:cubicBezTo>
                  <a:cubicBezTo>
                    <a:pt x="2406" y="728"/>
                    <a:pt x="2306" y="201"/>
                    <a:pt x="1454" y="101"/>
                  </a:cubicBezTo>
                  <a:cubicBezTo>
                    <a:pt x="1354" y="101"/>
                    <a:pt x="1253" y="1"/>
                    <a:pt x="1253" y="1"/>
                  </a:cubicBezTo>
                  <a:close/>
                </a:path>
              </a:pathLst>
            </a:custGeom>
            <a:solidFill>
              <a:schemeClr val="accent2">
                <a:alpha val="53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23"/>
            <p:cNvSpPr/>
            <p:nvPr/>
          </p:nvSpPr>
          <p:spPr>
            <a:xfrm>
              <a:off x="-1574375" y="2907025"/>
              <a:ext cx="52650" cy="20700"/>
            </a:xfrm>
            <a:custGeom>
              <a:rect b="b" l="l" r="r" t="t"/>
              <a:pathLst>
                <a:path extrusionOk="0" h="828" w="2106">
                  <a:moveTo>
                    <a:pt x="1053" y="1"/>
                  </a:moveTo>
                  <a:cubicBezTo>
                    <a:pt x="1053" y="101"/>
                    <a:pt x="953" y="201"/>
                    <a:pt x="753" y="201"/>
                  </a:cubicBezTo>
                  <a:cubicBezTo>
                    <a:pt x="627" y="201"/>
                    <a:pt x="527" y="201"/>
                    <a:pt x="527" y="101"/>
                  </a:cubicBezTo>
                  <a:cubicBezTo>
                    <a:pt x="226" y="201"/>
                    <a:pt x="1" y="327"/>
                    <a:pt x="1" y="427"/>
                  </a:cubicBezTo>
                  <a:cubicBezTo>
                    <a:pt x="1" y="627"/>
                    <a:pt x="427" y="828"/>
                    <a:pt x="953" y="828"/>
                  </a:cubicBezTo>
                  <a:lnTo>
                    <a:pt x="1053" y="828"/>
                  </a:lnTo>
                  <a:cubicBezTo>
                    <a:pt x="1680" y="828"/>
                    <a:pt x="2106" y="627"/>
                    <a:pt x="2106" y="427"/>
                  </a:cubicBezTo>
                  <a:cubicBezTo>
                    <a:pt x="2106" y="201"/>
                    <a:pt x="1680" y="1"/>
                    <a:pt x="1053" y="1"/>
                  </a:cubicBezTo>
                  <a:close/>
                </a:path>
              </a:pathLst>
            </a:custGeom>
            <a:solidFill>
              <a:schemeClr val="dk2">
                <a:alpha val="1765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23"/>
            <p:cNvSpPr/>
            <p:nvPr/>
          </p:nvSpPr>
          <p:spPr>
            <a:xfrm>
              <a:off x="-1561225" y="2904525"/>
              <a:ext cx="13200" cy="5025"/>
            </a:xfrm>
            <a:custGeom>
              <a:rect b="b" l="l" r="r" t="t"/>
              <a:pathLst>
                <a:path extrusionOk="0" h="201" w="528">
                  <a:moveTo>
                    <a:pt x="227" y="0"/>
                  </a:moveTo>
                  <a:cubicBezTo>
                    <a:pt x="101" y="0"/>
                    <a:pt x="1" y="101"/>
                    <a:pt x="1" y="101"/>
                  </a:cubicBezTo>
                  <a:lnTo>
                    <a:pt x="1" y="201"/>
                  </a:lnTo>
                  <a:cubicBezTo>
                    <a:pt x="101" y="201"/>
                    <a:pt x="327" y="101"/>
                    <a:pt x="527" y="101"/>
                  </a:cubicBezTo>
                  <a:cubicBezTo>
                    <a:pt x="527" y="101"/>
                    <a:pt x="427" y="0"/>
                    <a:pt x="227" y="0"/>
                  </a:cubicBezTo>
                  <a:close/>
                </a:path>
              </a:pathLst>
            </a:custGeom>
            <a:solidFill>
              <a:srgbClr val="F0C8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23"/>
            <p:cNvSpPr/>
            <p:nvPr/>
          </p:nvSpPr>
          <p:spPr>
            <a:xfrm>
              <a:off x="-1561225" y="2907025"/>
              <a:ext cx="13200" cy="5050"/>
            </a:xfrm>
            <a:custGeom>
              <a:rect b="b" l="l" r="r" t="t"/>
              <a:pathLst>
                <a:path extrusionOk="0" h="202" w="528">
                  <a:moveTo>
                    <a:pt x="527" y="1"/>
                  </a:moveTo>
                  <a:cubicBezTo>
                    <a:pt x="327" y="1"/>
                    <a:pt x="101" y="101"/>
                    <a:pt x="1" y="101"/>
                  </a:cubicBezTo>
                  <a:cubicBezTo>
                    <a:pt x="1" y="201"/>
                    <a:pt x="101" y="201"/>
                    <a:pt x="227" y="201"/>
                  </a:cubicBezTo>
                  <a:cubicBezTo>
                    <a:pt x="427" y="201"/>
                    <a:pt x="527" y="101"/>
                    <a:pt x="527" y="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23"/>
            <p:cNvSpPr/>
            <p:nvPr/>
          </p:nvSpPr>
          <p:spPr>
            <a:xfrm>
              <a:off x="-1482900" y="2938350"/>
              <a:ext cx="33875" cy="10675"/>
            </a:xfrm>
            <a:custGeom>
              <a:rect b="b" l="l" r="r" t="t"/>
              <a:pathLst>
                <a:path extrusionOk="0" h="427" w="1355">
                  <a:moveTo>
                    <a:pt x="728" y="1"/>
                  </a:moveTo>
                  <a:cubicBezTo>
                    <a:pt x="327" y="1"/>
                    <a:pt x="1" y="101"/>
                    <a:pt x="1" y="201"/>
                  </a:cubicBezTo>
                  <a:cubicBezTo>
                    <a:pt x="1" y="327"/>
                    <a:pt x="327" y="427"/>
                    <a:pt x="728" y="427"/>
                  </a:cubicBezTo>
                  <a:cubicBezTo>
                    <a:pt x="1053" y="427"/>
                    <a:pt x="1354" y="327"/>
                    <a:pt x="1354" y="201"/>
                  </a:cubicBezTo>
                  <a:cubicBezTo>
                    <a:pt x="1354" y="101"/>
                    <a:pt x="1053" y="1"/>
                    <a:pt x="728" y="1"/>
                  </a:cubicBezTo>
                  <a:close/>
                </a:path>
              </a:pathLst>
            </a:custGeom>
            <a:solidFill>
              <a:srgbClr val="A167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23"/>
            <p:cNvSpPr/>
            <p:nvPr/>
          </p:nvSpPr>
          <p:spPr>
            <a:xfrm>
              <a:off x="-1485400" y="2933350"/>
              <a:ext cx="39500" cy="15675"/>
            </a:xfrm>
            <a:custGeom>
              <a:rect b="b" l="l" r="r" t="t"/>
              <a:pathLst>
                <a:path extrusionOk="0" h="627" w="1580">
                  <a:moveTo>
                    <a:pt x="101" y="401"/>
                  </a:moveTo>
                  <a:cubicBezTo>
                    <a:pt x="101" y="402"/>
                    <a:pt x="1" y="627"/>
                    <a:pt x="727" y="627"/>
                  </a:cubicBezTo>
                  <a:cubicBezTo>
                    <a:pt x="427" y="627"/>
                    <a:pt x="101" y="527"/>
                    <a:pt x="101" y="401"/>
                  </a:cubicBezTo>
                  <a:close/>
                  <a:moveTo>
                    <a:pt x="727" y="0"/>
                  </a:moveTo>
                  <a:cubicBezTo>
                    <a:pt x="326" y="0"/>
                    <a:pt x="101" y="201"/>
                    <a:pt x="101" y="401"/>
                  </a:cubicBezTo>
                  <a:cubicBezTo>
                    <a:pt x="101" y="301"/>
                    <a:pt x="201" y="201"/>
                    <a:pt x="427" y="201"/>
                  </a:cubicBezTo>
                  <a:cubicBezTo>
                    <a:pt x="427" y="101"/>
                    <a:pt x="527" y="101"/>
                    <a:pt x="627" y="101"/>
                  </a:cubicBezTo>
                  <a:cubicBezTo>
                    <a:pt x="727" y="101"/>
                    <a:pt x="828" y="101"/>
                    <a:pt x="828" y="201"/>
                  </a:cubicBezTo>
                  <a:cubicBezTo>
                    <a:pt x="1153" y="201"/>
                    <a:pt x="1454" y="301"/>
                    <a:pt x="1454" y="401"/>
                  </a:cubicBezTo>
                  <a:cubicBezTo>
                    <a:pt x="1454" y="527"/>
                    <a:pt x="1153" y="627"/>
                    <a:pt x="828" y="627"/>
                  </a:cubicBezTo>
                  <a:cubicBezTo>
                    <a:pt x="1580" y="627"/>
                    <a:pt x="1580" y="401"/>
                    <a:pt x="1580" y="401"/>
                  </a:cubicBezTo>
                  <a:cubicBezTo>
                    <a:pt x="1580" y="401"/>
                    <a:pt x="1454" y="101"/>
                    <a:pt x="953" y="0"/>
                  </a:cubicBezTo>
                  <a:close/>
                </a:path>
              </a:pathLst>
            </a:custGeom>
            <a:solidFill>
              <a:schemeClr val="accent2">
                <a:alpha val="53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23"/>
            <p:cNvSpPr/>
            <p:nvPr/>
          </p:nvSpPr>
          <p:spPr>
            <a:xfrm>
              <a:off x="-1482900" y="2938350"/>
              <a:ext cx="33875" cy="10675"/>
            </a:xfrm>
            <a:custGeom>
              <a:rect b="b" l="l" r="r" t="t"/>
              <a:pathLst>
                <a:path extrusionOk="0" h="427" w="1355">
                  <a:moveTo>
                    <a:pt x="327" y="1"/>
                  </a:moveTo>
                  <a:cubicBezTo>
                    <a:pt x="101" y="1"/>
                    <a:pt x="1" y="101"/>
                    <a:pt x="1" y="201"/>
                  </a:cubicBezTo>
                  <a:cubicBezTo>
                    <a:pt x="1" y="327"/>
                    <a:pt x="327" y="427"/>
                    <a:pt x="627" y="427"/>
                  </a:cubicBezTo>
                  <a:lnTo>
                    <a:pt x="728" y="427"/>
                  </a:lnTo>
                  <a:cubicBezTo>
                    <a:pt x="1053" y="427"/>
                    <a:pt x="1354" y="327"/>
                    <a:pt x="1354" y="201"/>
                  </a:cubicBezTo>
                  <a:cubicBezTo>
                    <a:pt x="1354" y="101"/>
                    <a:pt x="1053" y="1"/>
                    <a:pt x="728" y="1"/>
                  </a:cubicBezTo>
                  <a:close/>
                </a:path>
              </a:pathLst>
            </a:custGeom>
            <a:solidFill>
              <a:schemeClr val="dk2">
                <a:alpha val="1765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23"/>
            <p:cNvSpPr/>
            <p:nvPr/>
          </p:nvSpPr>
          <p:spPr>
            <a:xfrm>
              <a:off x="-1474750" y="2935850"/>
              <a:ext cx="10050" cy="2525"/>
            </a:xfrm>
            <a:custGeom>
              <a:rect b="b" l="l" r="r" t="t"/>
              <a:pathLst>
                <a:path extrusionOk="0" h="101" w="402">
                  <a:moveTo>
                    <a:pt x="201" y="1"/>
                  </a:moveTo>
                  <a:cubicBezTo>
                    <a:pt x="101" y="1"/>
                    <a:pt x="1" y="1"/>
                    <a:pt x="1" y="101"/>
                  </a:cubicBezTo>
                  <a:lnTo>
                    <a:pt x="402" y="101"/>
                  </a:lnTo>
                  <a:cubicBezTo>
                    <a:pt x="402" y="1"/>
                    <a:pt x="301" y="1"/>
                    <a:pt x="201" y="1"/>
                  </a:cubicBezTo>
                  <a:close/>
                </a:path>
              </a:pathLst>
            </a:custGeom>
            <a:solidFill>
              <a:srgbClr val="F0C8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23"/>
            <p:cNvSpPr/>
            <p:nvPr/>
          </p:nvSpPr>
          <p:spPr>
            <a:xfrm>
              <a:off x="-1474750" y="2938350"/>
              <a:ext cx="10050" cy="25"/>
            </a:xfrm>
            <a:custGeom>
              <a:rect b="b" l="l" r="r" t="t"/>
              <a:pathLst>
                <a:path extrusionOk="0" h="1" w="402">
                  <a:moveTo>
                    <a:pt x="402" y="1"/>
                  </a:moveTo>
                  <a:lnTo>
                    <a:pt x="1" y="1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23"/>
            <p:cNvSpPr/>
            <p:nvPr/>
          </p:nvSpPr>
          <p:spPr>
            <a:xfrm>
              <a:off x="-1383275" y="2896375"/>
              <a:ext cx="23225" cy="10675"/>
            </a:xfrm>
            <a:custGeom>
              <a:rect b="b" l="l" r="r" t="t"/>
              <a:pathLst>
                <a:path extrusionOk="0" h="427" w="929">
                  <a:moveTo>
                    <a:pt x="402" y="1"/>
                  </a:moveTo>
                  <a:cubicBezTo>
                    <a:pt x="201" y="1"/>
                    <a:pt x="1" y="126"/>
                    <a:pt x="1" y="226"/>
                  </a:cubicBezTo>
                  <a:cubicBezTo>
                    <a:pt x="1" y="326"/>
                    <a:pt x="201" y="427"/>
                    <a:pt x="402" y="427"/>
                  </a:cubicBezTo>
                  <a:cubicBezTo>
                    <a:pt x="728" y="427"/>
                    <a:pt x="928" y="326"/>
                    <a:pt x="928" y="226"/>
                  </a:cubicBezTo>
                  <a:cubicBezTo>
                    <a:pt x="928" y="126"/>
                    <a:pt x="728" y="1"/>
                    <a:pt x="402" y="1"/>
                  </a:cubicBezTo>
                  <a:close/>
                </a:path>
              </a:pathLst>
            </a:custGeom>
            <a:solidFill>
              <a:srgbClr val="A167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23"/>
            <p:cNvSpPr/>
            <p:nvPr/>
          </p:nvSpPr>
          <p:spPr>
            <a:xfrm>
              <a:off x="-1386400" y="2893875"/>
              <a:ext cx="26350" cy="13175"/>
            </a:xfrm>
            <a:custGeom>
              <a:rect b="b" l="l" r="r" t="t"/>
              <a:pathLst>
                <a:path extrusionOk="0" h="527" w="1054">
                  <a:moveTo>
                    <a:pt x="427" y="0"/>
                  </a:moveTo>
                  <a:cubicBezTo>
                    <a:pt x="390" y="0"/>
                    <a:pt x="366" y="14"/>
                    <a:pt x="351" y="31"/>
                  </a:cubicBezTo>
                  <a:lnTo>
                    <a:pt x="351" y="31"/>
                  </a:lnTo>
                  <a:cubicBezTo>
                    <a:pt x="383" y="19"/>
                    <a:pt x="419" y="9"/>
                    <a:pt x="459" y="5"/>
                  </a:cubicBezTo>
                  <a:lnTo>
                    <a:pt x="459" y="5"/>
                  </a:lnTo>
                  <a:cubicBezTo>
                    <a:pt x="449" y="2"/>
                    <a:pt x="439" y="0"/>
                    <a:pt x="427" y="0"/>
                  </a:cubicBezTo>
                  <a:close/>
                  <a:moveTo>
                    <a:pt x="527" y="0"/>
                  </a:moveTo>
                  <a:cubicBezTo>
                    <a:pt x="503" y="0"/>
                    <a:pt x="480" y="2"/>
                    <a:pt x="459" y="5"/>
                  </a:cubicBezTo>
                  <a:lnTo>
                    <a:pt x="459" y="5"/>
                  </a:lnTo>
                  <a:cubicBezTo>
                    <a:pt x="527" y="23"/>
                    <a:pt x="527" y="101"/>
                    <a:pt x="527" y="101"/>
                  </a:cubicBezTo>
                  <a:cubicBezTo>
                    <a:pt x="778" y="101"/>
                    <a:pt x="954" y="175"/>
                    <a:pt x="1022" y="255"/>
                  </a:cubicBezTo>
                  <a:lnTo>
                    <a:pt x="1022" y="255"/>
                  </a:lnTo>
                  <a:cubicBezTo>
                    <a:pt x="972" y="159"/>
                    <a:pt x="854" y="0"/>
                    <a:pt x="627" y="0"/>
                  </a:cubicBezTo>
                  <a:close/>
                  <a:moveTo>
                    <a:pt x="351" y="31"/>
                  </a:moveTo>
                  <a:lnTo>
                    <a:pt x="351" y="31"/>
                  </a:lnTo>
                  <a:cubicBezTo>
                    <a:pt x="186" y="97"/>
                    <a:pt x="126" y="249"/>
                    <a:pt x="126" y="326"/>
                  </a:cubicBezTo>
                  <a:cubicBezTo>
                    <a:pt x="126" y="326"/>
                    <a:pt x="226" y="226"/>
                    <a:pt x="326" y="101"/>
                  </a:cubicBezTo>
                  <a:cubicBezTo>
                    <a:pt x="326" y="101"/>
                    <a:pt x="326" y="61"/>
                    <a:pt x="351" y="31"/>
                  </a:cubicBezTo>
                  <a:close/>
                  <a:moveTo>
                    <a:pt x="1022" y="255"/>
                  </a:moveTo>
                  <a:cubicBezTo>
                    <a:pt x="1044" y="296"/>
                    <a:pt x="1053" y="326"/>
                    <a:pt x="1053" y="326"/>
                  </a:cubicBezTo>
                  <a:cubicBezTo>
                    <a:pt x="1053" y="303"/>
                    <a:pt x="1042" y="279"/>
                    <a:pt x="1022" y="255"/>
                  </a:cubicBezTo>
                  <a:close/>
                  <a:moveTo>
                    <a:pt x="1053" y="326"/>
                  </a:moveTo>
                  <a:cubicBezTo>
                    <a:pt x="1053" y="327"/>
                    <a:pt x="1053" y="360"/>
                    <a:pt x="1017" y="400"/>
                  </a:cubicBezTo>
                  <a:lnTo>
                    <a:pt x="1017" y="400"/>
                  </a:lnTo>
                  <a:cubicBezTo>
                    <a:pt x="1041" y="376"/>
                    <a:pt x="1053" y="351"/>
                    <a:pt x="1053" y="326"/>
                  </a:cubicBezTo>
                  <a:close/>
                  <a:moveTo>
                    <a:pt x="126" y="326"/>
                  </a:moveTo>
                  <a:cubicBezTo>
                    <a:pt x="126" y="326"/>
                    <a:pt x="1" y="527"/>
                    <a:pt x="527" y="527"/>
                  </a:cubicBezTo>
                  <a:cubicBezTo>
                    <a:pt x="326" y="527"/>
                    <a:pt x="126" y="426"/>
                    <a:pt x="126" y="326"/>
                  </a:cubicBezTo>
                  <a:close/>
                  <a:moveTo>
                    <a:pt x="1017" y="400"/>
                  </a:moveTo>
                  <a:cubicBezTo>
                    <a:pt x="945" y="470"/>
                    <a:pt x="771" y="527"/>
                    <a:pt x="527" y="527"/>
                  </a:cubicBezTo>
                  <a:cubicBezTo>
                    <a:pt x="837" y="527"/>
                    <a:pt x="965" y="457"/>
                    <a:pt x="1017" y="400"/>
                  </a:cubicBezTo>
                  <a:close/>
                </a:path>
              </a:pathLst>
            </a:custGeom>
            <a:solidFill>
              <a:schemeClr val="accent2">
                <a:alpha val="53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23"/>
            <p:cNvSpPr/>
            <p:nvPr/>
          </p:nvSpPr>
          <p:spPr>
            <a:xfrm>
              <a:off x="-1383275" y="2896375"/>
              <a:ext cx="23225" cy="10675"/>
            </a:xfrm>
            <a:custGeom>
              <a:rect b="b" l="l" r="r" t="t"/>
              <a:pathLst>
                <a:path extrusionOk="0" h="427" w="929">
                  <a:moveTo>
                    <a:pt x="201" y="1"/>
                  </a:moveTo>
                  <a:cubicBezTo>
                    <a:pt x="101" y="126"/>
                    <a:pt x="1" y="226"/>
                    <a:pt x="1" y="226"/>
                  </a:cubicBezTo>
                  <a:cubicBezTo>
                    <a:pt x="1" y="326"/>
                    <a:pt x="201" y="427"/>
                    <a:pt x="402" y="427"/>
                  </a:cubicBezTo>
                  <a:cubicBezTo>
                    <a:pt x="728" y="427"/>
                    <a:pt x="928" y="326"/>
                    <a:pt x="928" y="226"/>
                  </a:cubicBezTo>
                  <a:cubicBezTo>
                    <a:pt x="928" y="126"/>
                    <a:pt x="728" y="1"/>
                    <a:pt x="402" y="1"/>
                  </a:cubicBezTo>
                  <a:cubicBezTo>
                    <a:pt x="402" y="126"/>
                    <a:pt x="402" y="126"/>
                    <a:pt x="302" y="126"/>
                  </a:cubicBezTo>
                  <a:cubicBezTo>
                    <a:pt x="302" y="126"/>
                    <a:pt x="201" y="126"/>
                    <a:pt x="201" y="1"/>
                  </a:cubicBezTo>
                  <a:close/>
                </a:path>
              </a:pathLst>
            </a:custGeom>
            <a:solidFill>
              <a:schemeClr val="dk2">
                <a:alpha val="1765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23"/>
            <p:cNvSpPr/>
            <p:nvPr/>
          </p:nvSpPr>
          <p:spPr>
            <a:xfrm>
              <a:off x="-1378250" y="2893875"/>
              <a:ext cx="5025" cy="2525"/>
            </a:xfrm>
            <a:custGeom>
              <a:rect b="b" l="l" r="r" t="t"/>
              <a:pathLst>
                <a:path extrusionOk="0" h="101" w="201">
                  <a:moveTo>
                    <a:pt x="101" y="0"/>
                  </a:moveTo>
                  <a:cubicBezTo>
                    <a:pt x="0" y="0"/>
                    <a:pt x="0" y="101"/>
                    <a:pt x="0" y="101"/>
                  </a:cubicBezTo>
                  <a:lnTo>
                    <a:pt x="201" y="101"/>
                  </a:lnTo>
                  <a:cubicBezTo>
                    <a:pt x="201" y="101"/>
                    <a:pt x="201" y="0"/>
                    <a:pt x="101" y="0"/>
                  </a:cubicBezTo>
                  <a:close/>
                </a:path>
              </a:pathLst>
            </a:custGeom>
            <a:solidFill>
              <a:srgbClr val="F0C8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23"/>
            <p:cNvSpPr/>
            <p:nvPr/>
          </p:nvSpPr>
          <p:spPr>
            <a:xfrm>
              <a:off x="-1378250" y="2896375"/>
              <a:ext cx="5025" cy="3150"/>
            </a:xfrm>
            <a:custGeom>
              <a:rect b="b" l="l" r="r" t="t"/>
              <a:pathLst>
                <a:path extrusionOk="0" h="126" w="201">
                  <a:moveTo>
                    <a:pt x="0" y="1"/>
                  </a:moveTo>
                  <a:cubicBezTo>
                    <a:pt x="0" y="126"/>
                    <a:pt x="101" y="126"/>
                    <a:pt x="101" y="126"/>
                  </a:cubicBezTo>
                  <a:cubicBezTo>
                    <a:pt x="201" y="126"/>
                    <a:pt x="201" y="126"/>
                    <a:pt x="201" y="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129" name="Google Shape;1129;p23"/>
          <p:cNvCxnSpPr/>
          <p:nvPr/>
        </p:nvCxnSpPr>
        <p:spPr>
          <a:xfrm rot="5400000">
            <a:off x="4298541" y="3434307"/>
            <a:ext cx="326700" cy="99900"/>
          </a:xfrm>
          <a:prstGeom prst="curvedConnector3">
            <a:avLst>
              <a:gd fmla="val 50008" name="adj1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30" name="Google Shape;1130;p23"/>
          <p:cNvCxnSpPr/>
          <p:nvPr/>
        </p:nvCxnSpPr>
        <p:spPr>
          <a:xfrm rot="5400000">
            <a:off x="4313211" y="3226624"/>
            <a:ext cx="326700" cy="99900"/>
          </a:xfrm>
          <a:prstGeom prst="curvedConnector3">
            <a:avLst>
              <a:gd fmla="val 50008" name="adj1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31" name="Google Shape;1131;p23"/>
          <p:cNvCxnSpPr/>
          <p:nvPr/>
        </p:nvCxnSpPr>
        <p:spPr>
          <a:xfrm rot="5400000">
            <a:off x="4298541" y="3088644"/>
            <a:ext cx="326700" cy="99900"/>
          </a:xfrm>
          <a:prstGeom prst="curvedConnector3">
            <a:avLst>
              <a:gd fmla="val 50008" name="adj1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32" name="Google Shape;1132;p23"/>
          <p:cNvSpPr txBox="1"/>
          <p:nvPr/>
        </p:nvSpPr>
        <p:spPr>
          <a:xfrm>
            <a:off x="5689014" y="2743775"/>
            <a:ext cx="19215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Feedback Time!</a:t>
            </a:r>
            <a:endParaRPr b="0" i="0" sz="1600" u="none" cap="none" strike="noStrike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"/>
          <p:cNvSpPr txBox="1"/>
          <p:nvPr>
            <p:ph type="title"/>
          </p:nvPr>
        </p:nvSpPr>
        <p:spPr>
          <a:xfrm>
            <a:off x="698300" y="69485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300"/>
              <a:t>EQUIPE 02</a:t>
            </a:r>
            <a:endParaRPr sz="2300"/>
          </a:p>
        </p:txBody>
      </p:sp>
      <p:sp>
        <p:nvSpPr>
          <p:cNvPr id="542" name="Google Shape;542;p6"/>
          <p:cNvSpPr/>
          <p:nvPr/>
        </p:nvSpPr>
        <p:spPr>
          <a:xfrm>
            <a:off x="3702060" y="1779619"/>
            <a:ext cx="1739885" cy="1739885"/>
          </a:xfrm>
          <a:custGeom>
            <a:rect b="b" l="l" r="r" t="t"/>
            <a:pathLst>
              <a:path extrusionOk="0" h="27756" w="27756">
                <a:moveTo>
                  <a:pt x="13878" y="0"/>
                </a:moveTo>
                <a:cubicBezTo>
                  <a:pt x="6217" y="0"/>
                  <a:pt x="0" y="6211"/>
                  <a:pt x="0" y="13878"/>
                </a:cubicBezTo>
                <a:cubicBezTo>
                  <a:pt x="0" y="21539"/>
                  <a:pt x="6217" y="27756"/>
                  <a:pt x="13878" y="27756"/>
                </a:cubicBezTo>
                <a:cubicBezTo>
                  <a:pt x="21545" y="27756"/>
                  <a:pt x="27756" y="21539"/>
                  <a:pt x="27756" y="13878"/>
                </a:cubicBezTo>
                <a:cubicBezTo>
                  <a:pt x="27756" y="6211"/>
                  <a:pt x="21545" y="0"/>
                  <a:pt x="1387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6"/>
          <p:cNvSpPr/>
          <p:nvPr/>
        </p:nvSpPr>
        <p:spPr>
          <a:xfrm>
            <a:off x="3545345" y="1622905"/>
            <a:ext cx="2053310" cy="2053310"/>
          </a:xfrm>
          <a:custGeom>
            <a:rect b="b" l="l" r="r" t="t"/>
            <a:pathLst>
              <a:path extrusionOk="0" fill="none" h="32756" w="32756">
                <a:moveTo>
                  <a:pt x="16378" y="32755"/>
                </a:moveTo>
                <a:lnTo>
                  <a:pt x="16378" y="32755"/>
                </a:lnTo>
                <a:cubicBezTo>
                  <a:pt x="7331" y="32755"/>
                  <a:pt x="1" y="25418"/>
                  <a:pt x="1" y="16378"/>
                </a:cubicBezTo>
                <a:lnTo>
                  <a:pt x="1" y="16378"/>
                </a:lnTo>
                <a:cubicBezTo>
                  <a:pt x="1" y="7331"/>
                  <a:pt x="7331" y="1"/>
                  <a:pt x="16378" y="1"/>
                </a:cubicBezTo>
                <a:lnTo>
                  <a:pt x="16378" y="1"/>
                </a:lnTo>
                <a:cubicBezTo>
                  <a:pt x="25425" y="1"/>
                  <a:pt x="32755" y="7331"/>
                  <a:pt x="32755" y="16378"/>
                </a:cubicBezTo>
                <a:lnTo>
                  <a:pt x="32755" y="16378"/>
                </a:lnTo>
                <a:cubicBezTo>
                  <a:pt x="32755" y="25418"/>
                  <a:pt x="25425" y="32755"/>
                  <a:pt x="16378" y="32755"/>
                </a:cubicBezTo>
                <a:close/>
              </a:path>
            </a:pathLst>
          </a:custGeom>
          <a:solidFill>
            <a:srgbClr val="FFFFFF"/>
          </a:solidFill>
          <a:ln cap="rnd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6"/>
          <p:cNvSpPr/>
          <p:nvPr/>
        </p:nvSpPr>
        <p:spPr>
          <a:xfrm>
            <a:off x="4040005" y="2253043"/>
            <a:ext cx="1063969" cy="674050"/>
          </a:xfrm>
          <a:custGeom>
            <a:rect b="b" l="l" r="r" t="t"/>
            <a:pathLst>
              <a:path extrusionOk="0" h="8296" w="13095">
                <a:moveTo>
                  <a:pt x="1289" y="0"/>
                </a:moveTo>
                <a:cubicBezTo>
                  <a:pt x="576" y="0"/>
                  <a:pt x="0" y="602"/>
                  <a:pt x="0" y="1341"/>
                </a:cubicBezTo>
                <a:lnTo>
                  <a:pt x="0" y="6955"/>
                </a:lnTo>
                <a:cubicBezTo>
                  <a:pt x="0" y="7693"/>
                  <a:pt x="576" y="8296"/>
                  <a:pt x="1289" y="8296"/>
                </a:cubicBezTo>
                <a:lnTo>
                  <a:pt x="11805" y="8296"/>
                </a:lnTo>
                <a:cubicBezTo>
                  <a:pt x="12518" y="8296"/>
                  <a:pt x="13094" y="7693"/>
                  <a:pt x="13094" y="6955"/>
                </a:cubicBezTo>
                <a:lnTo>
                  <a:pt x="13094" y="1341"/>
                </a:lnTo>
                <a:cubicBezTo>
                  <a:pt x="13094" y="602"/>
                  <a:pt x="12518" y="7"/>
                  <a:pt x="11805" y="0"/>
                </a:cubicBez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507FB5"/>
            </a:solidFill>
            <a:prstDash val="solid"/>
            <a:miter lim="647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6"/>
          <p:cNvSpPr/>
          <p:nvPr/>
        </p:nvSpPr>
        <p:spPr>
          <a:xfrm>
            <a:off x="4040005" y="2253531"/>
            <a:ext cx="1063969" cy="673563"/>
          </a:xfrm>
          <a:custGeom>
            <a:rect b="b" l="l" r="r" t="t"/>
            <a:pathLst>
              <a:path extrusionOk="0" h="8290" w="13095">
                <a:moveTo>
                  <a:pt x="1289" y="1"/>
                </a:moveTo>
                <a:cubicBezTo>
                  <a:pt x="576" y="1"/>
                  <a:pt x="0" y="596"/>
                  <a:pt x="0" y="1341"/>
                </a:cubicBezTo>
                <a:lnTo>
                  <a:pt x="0" y="6949"/>
                </a:lnTo>
                <a:cubicBezTo>
                  <a:pt x="0" y="7687"/>
                  <a:pt x="576" y="8290"/>
                  <a:pt x="1289" y="8290"/>
                </a:cubicBezTo>
                <a:lnTo>
                  <a:pt x="11805" y="8290"/>
                </a:lnTo>
                <a:cubicBezTo>
                  <a:pt x="12518" y="8290"/>
                  <a:pt x="13094" y="7687"/>
                  <a:pt x="13094" y="6949"/>
                </a:cubicBezTo>
                <a:lnTo>
                  <a:pt x="13094" y="1341"/>
                </a:lnTo>
                <a:cubicBezTo>
                  <a:pt x="13094" y="596"/>
                  <a:pt x="12518" y="1"/>
                  <a:pt x="11805" y="1"/>
                </a:cubicBez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chemeClr val="accent5"/>
            </a:solidFill>
            <a:prstDash val="solid"/>
            <a:miter lim="647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6"/>
          <p:cNvSpPr/>
          <p:nvPr/>
        </p:nvSpPr>
        <p:spPr>
          <a:xfrm>
            <a:off x="4128895" y="2339332"/>
            <a:ext cx="886113" cy="506756"/>
          </a:xfrm>
          <a:custGeom>
            <a:rect b="b" l="l" r="r" t="t"/>
            <a:pathLst>
              <a:path extrusionOk="0" h="6237" w="10906">
                <a:moveTo>
                  <a:pt x="240" y="0"/>
                </a:moveTo>
                <a:cubicBezTo>
                  <a:pt x="104" y="0"/>
                  <a:pt x="0" y="110"/>
                  <a:pt x="0" y="240"/>
                </a:cubicBezTo>
                <a:lnTo>
                  <a:pt x="0" y="5997"/>
                </a:lnTo>
                <a:cubicBezTo>
                  <a:pt x="0" y="6126"/>
                  <a:pt x="104" y="6236"/>
                  <a:pt x="240" y="6236"/>
                </a:cubicBezTo>
                <a:lnTo>
                  <a:pt x="10673" y="6236"/>
                </a:lnTo>
                <a:cubicBezTo>
                  <a:pt x="10802" y="6236"/>
                  <a:pt x="10906" y="6126"/>
                  <a:pt x="10906" y="5997"/>
                </a:cubicBezTo>
                <a:lnTo>
                  <a:pt x="10906" y="240"/>
                </a:lnTo>
                <a:cubicBezTo>
                  <a:pt x="10906" y="110"/>
                  <a:pt x="10802" y="0"/>
                  <a:pt x="10673" y="0"/>
                </a:cubicBezTo>
                <a:close/>
              </a:path>
            </a:pathLst>
          </a:custGeom>
          <a:solidFill>
            <a:schemeClr val="accent6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6"/>
          <p:cNvSpPr/>
          <p:nvPr/>
        </p:nvSpPr>
        <p:spPr>
          <a:xfrm>
            <a:off x="4128895" y="2339332"/>
            <a:ext cx="886113" cy="506756"/>
          </a:xfrm>
          <a:custGeom>
            <a:rect b="b" l="l" r="r" t="t"/>
            <a:pathLst>
              <a:path extrusionOk="0" fill="none" h="6237" w="10906">
                <a:moveTo>
                  <a:pt x="10906" y="5997"/>
                </a:moveTo>
                <a:cubicBezTo>
                  <a:pt x="10906" y="6126"/>
                  <a:pt x="10802" y="6236"/>
                  <a:pt x="10673" y="6236"/>
                </a:cubicBezTo>
                <a:lnTo>
                  <a:pt x="240" y="6236"/>
                </a:lnTo>
                <a:cubicBezTo>
                  <a:pt x="104" y="6236"/>
                  <a:pt x="0" y="6126"/>
                  <a:pt x="0" y="5997"/>
                </a:cubicBezTo>
                <a:lnTo>
                  <a:pt x="0" y="240"/>
                </a:lnTo>
                <a:cubicBezTo>
                  <a:pt x="0" y="110"/>
                  <a:pt x="104" y="0"/>
                  <a:pt x="240" y="0"/>
                </a:cubicBezTo>
                <a:lnTo>
                  <a:pt x="10673" y="0"/>
                </a:lnTo>
                <a:cubicBezTo>
                  <a:pt x="10802" y="0"/>
                  <a:pt x="10906" y="110"/>
                  <a:pt x="10906" y="240"/>
                </a:cubicBezTo>
                <a:close/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647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6"/>
          <p:cNvSpPr/>
          <p:nvPr/>
        </p:nvSpPr>
        <p:spPr>
          <a:xfrm>
            <a:off x="4170983" y="2773379"/>
            <a:ext cx="802506" cy="81"/>
          </a:xfrm>
          <a:custGeom>
            <a:rect b="b" l="l" r="r" t="t"/>
            <a:pathLst>
              <a:path extrusionOk="0" fill="none" h="1" w="9877">
                <a:moveTo>
                  <a:pt x="1" y="1"/>
                </a:moveTo>
                <a:lnTo>
                  <a:pt x="9876" y="1"/>
                </a:lnTo>
              </a:path>
            </a:pathLst>
          </a:cu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miter lim="647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6"/>
          <p:cNvSpPr/>
          <p:nvPr/>
        </p:nvSpPr>
        <p:spPr>
          <a:xfrm>
            <a:off x="4528817" y="2294563"/>
            <a:ext cx="86856" cy="81"/>
          </a:xfrm>
          <a:custGeom>
            <a:rect b="b" l="l" r="r" t="t"/>
            <a:pathLst>
              <a:path extrusionOk="0" fill="none" h="1" w="1069">
                <a:moveTo>
                  <a:pt x="0" y="1"/>
                </a:moveTo>
                <a:lnTo>
                  <a:pt x="1069" y="1"/>
                </a:ln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647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6"/>
          <p:cNvSpPr/>
          <p:nvPr/>
        </p:nvSpPr>
        <p:spPr>
          <a:xfrm>
            <a:off x="4040005" y="2927026"/>
            <a:ext cx="1063969" cy="119031"/>
          </a:xfrm>
          <a:custGeom>
            <a:rect b="b" l="l" r="r" t="t"/>
            <a:pathLst>
              <a:path extrusionOk="0" h="1465" w="13095">
                <a:moveTo>
                  <a:pt x="732" y="1"/>
                </a:moveTo>
                <a:cubicBezTo>
                  <a:pt x="330" y="1"/>
                  <a:pt x="0" y="331"/>
                  <a:pt x="0" y="732"/>
                </a:cubicBezTo>
                <a:cubicBezTo>
                  <a:pt x="0" y="1134"/>
                  <a:pt x="330" y="1464"/>
                  <a:pt x="732" y="1464"/>
                </a:cubicBezTo>
                <a:lnTo>
                  <a:pt x="12362" y="1464"/>
                </a:lnTo>
                <a:cubicBezTo>
                  <a:pt x="12764" y="1464"/>
                  <a:pt x="13094" y="1134"/>
                  <a:pt x="13094" y="732"/>
                </a:cubicBezTo>
                <a:cubicBezTo>
                  <a:pt x="13094" y="331"/>
                  <a:pt x="12764" y="1"/>
                  <a:pt x="12362" y="1"/>
                </a:cubicBez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chemeClr val="accent5"/>
            </a:solidFill>
            <a:prstDash val="solid"/>
            <a:miter lim="647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6"/>
          <p:cNvSpPr/>
          <p:nvPr/>
        </p:nvSpPr>
        <p:spPr>
          <a:xfrm>
            <a:off x="4577719" y="3521208"/>
            <a:ext cx="81" cy="81"/>
          </a:xfrm>
          <a:custGeom>
            <a:rect b="b" l="l" r="r" t="t"/>
            <a:pathLst>
              <a:path extrusionOk="0" fill="none" h="1" w="1">
                <a:moveTo>
                  <a:pt x="1" y="1"/>
                </a:moveTo>
                <a:close/>
              </a:path>
            </a:pathLst>
          </a:custGeom>
          <a:noFill/>
          <a:ln cap="flat" cmpd="sng" w="9525">
            <a:solidFill>
              <a:srgbClr val="F1CB30"/>
            </a:solidFill>
            <a:prstDash val="solid"/>
            <a:miter lim="647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6"/>
          <p:cNvSpPr txBox="1"/>
          <p:nvPr/>
        </p:nvSpPr>
        <p:spPr>
          <a:xfrm>
            <a:off x="5818094" y="1901361"/>
            <a:ext cx="20796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tbmc</a:t>
            </a:r>
            <a:r>
              <a:rPr lang="en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@cin.ufpe.br</a:t>
            </a:r>
            <a:endParaRPr b="0" i="0" sz="1400" u="none" cap="none" strike="noStrike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53" name="Google Shape;553;p6"/>
          <p:cNvSpPr txBox="1"/>
          <p:nvPr/>
        </p:nvSpPr>
        <p:spPr>
          <a:xfrm>
            <a:off x="6351494" y="1628146"/>
            <a:ext cx="20796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Thales Brederodes</a:t>
            </a:r>
            <a:endParaRPr b="1" i="0" sz="1800" u="none" cap="none" strike="noStrike">
              <a:solidFill>
                <a:schemeClr val="accent5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554" name="Google Shape;554;p6"/>
          <p:cNvSpPr txBox="1"/>
          <p:nvPr/>
        </p:nvSpPr>
        <p:spPr>
          <a:xfrm>
            <a:off x="719925" y="1901133"/>
            <a:ext cx="20796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gppn</a:t>
            </a:r>
            <a:r>
              <a:rPr lang="en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@cin.ufpe.br</a:t>
            </a:r>
            <a:endParaRPr b="0" i="0" sz="1400" u="none" cap="none" strike="noStrike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55" name="Google Shape;555;p6"/>
          <p:cNvSpPr txBox="1"/>
          <p:nvPr/>
        </p:nvSpPr>
        <p:spPr>
          <a:xfrm>
            <a:off x="719925" y="1628374"/>
            <a:ext cx="20796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Gustavo Nascimento</a:t>
            </a:r>
            <a:endParaRPr b="1" i="0" sz="1800" u="none" cap="none" strike="noStrike">
              <a:solidFill>
                <a:schemeClr val="accent5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556" name="Google Shape;556;p6"/>
          <p:cNvSpPr txBox="1"/>
          <p:nvPr/>
        </p:nvSpPr>
        <p:spPr>
          <a:xfrm>
            <a:off x="6374369" y="2904173"/>
            <a:ext cx="20796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vlsf2</a:t>
            </a:r>
            <a:r>
              <a:rPr lang="en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@cin.ufpe.br</a:t>
            </a:r>
            <a:endParaRPr b="0" i="0" sz="1400" u="none" cap="none" strike="noStrike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57" name="Google Shape;557;p6"/>
          <p:cNvSpPr txBox="1"/>
          <p:nvPr/>
        </p:nvSpPr>
        <p:spPr>
          <a:xfrm>
            <a:off x="6799869" y="2783605"/>
            <a:ext cx="20796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Vinícius Luiz</a:t>
            </a:r>
            <a:endParaRPr b="1" i="0" sz="1800" u="none" cap="none" strike="noStrike">
              <a:solidFill>
                <a:schemeClr val="accent5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558" name="Google Shape;558;p6"/>
          <p:cNvSpPr txBox="1"/>
          <p:nvPr/>
        </p:nvSpPr>
        <p:spPr>
          <a:xfrm>
            <a:off x="384650" y="3056572"/>
            <a:ext cx="20796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a</a:t>
            </a:r>
            <a:r>
              <a:rPr lang="en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hasl@cin.ufpe.br</a:t>
            </a:r>
            <a:endParaRPr b="0" i="0" sz="1400" u="none" cap="none" strike="noStrike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59" name="Google Shape;559;p6"/>
          <p:cNvSpPr txBox="1"/>
          <p:nvPr/>
        </p:nvSpPr>
        <p:spPr>
          <a:xfrm>
            <a:off x="537050" y="2783600"/>
            <a:ext cx="18633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Alexsandro Henrique</a:t>
            </a:r>
            <a:endParaRPr b="1" i="0" sz="1800" u="none" cap="none" strike="noStrike">
              <a:solidFill>
                <a:schemeClr val="accent5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cxnSp>
        <p:nvCxnSpPr>
          <p:cNvPr id="560" name="Google Shape;560;p6"/>
          <p:cNvCxnSpPr/>
          <p:nvPr/>
        </p:nvCxnSpPr>
        <p:spPr>
          <a:xfrm>
            <a:off x="2723325" y="1805674"/>
            <a:ext cx="7818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561" name="Google Shape;561;p6"/>
          <p:cNvSpPr/>
          <p:nvPr/>
        </p:nvSpPr>
        <p:spPr>
          <a:xfrm>
            <a:off x="3566737" y="1415725"/>
            <a:ext cx="781800" cy="781800"/>
          </a:xfrm>
          <a:prstGeom prst="ellipse">
            <a:avLst/>
          </a:prstGeom>
          <a:solidFill>
            <a:schemeClr val="accen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6"/>
          <p:cNvSpPr/>
          <p:nvPr/>
        </p:nvSpPr>
        <p:spPr>
          <a:xfrm>
            <a:off x="4785142" y="1405363"/>
            <a:ext cx="802500" cy="802500"/>
          </a:xfrm>
          <a:prstGeom prst="ellipse">
            <a:avLst/>
          </a:prstGeom>
          <a:solidFill>
            <a:schemeClr val="accent6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3" name="Google Shape;563;p6"/>
          <p:cNvCxnSpPr/>
          <p:nvPr/>
        </p:nvCxnSpPr>
        <p:spPr>
          <a:xfrm rot="10800000">
            <a:off x="5645900" y="1805674"/>
            <a:ext cx="7818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564" name="Google Shape;564;p6"/>
          <p:cNvCxnSpPr/>
          <p:nvPr/>
        </p:nvCxnSpPr>
        <p:spPr>
          <a:xfrm>
            <a:off x="2316325" y="2971899"/>
            <a:ext cx="7818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565" name="Google Shape;565;p6"/>
          <p:cNvCxnSpPr/>
          <p:nvPr/>
        </p:nvCxnSpPr>
        <p:spPr>
          <a:xfrm rot="10800000">
            <a:off x="6018075" y="2971824"/>
            <a:ext cx="7818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566" name="Google Shape;566;p6"/>
          <p:cNvSpPr/>
          <p:nvPr/>
        </p:nvSpPr>
        <p:spPr>
          <a:xfrm>
            <a:off x="3144942" y="2571588"/>
            <a:ext cx="802500" cy="802500"/>
          </a:xfrm>
          <a:prstGeom prst="ellipse">
            <a:avLst/>
          </a:prstGeom>
          <a:solidFill>
            <a:schemeClr val="accent3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6"/>
          <p:cNvSpPr/>
          <p:nvPr/>
        </p:nvSpPr>
        <p:spPr>
          <a:xfrm>
            <a:off x="5159774" y="2570638"/>
            <a:ext cx="802500" cy="8025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8" name="Google Shape;568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9405" y="2636050"/>
            <a:ext cx="673575" cy="67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8137" y="1487125"/>
            <a:ext cx="639000" cy="63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" name="Google Shape;570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4237" y="2635100"/>
            <a:ext cx="673575" cy="673575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6"/>
          <p:cNvSpPr/>
          <p:nvPr/>
        </p:nvSpPr>
        <p:spPr>
          <a:xfrm>
            <a:off x="4157000" y="3162900"/>
            <a:ext cx="781800" cy="781800"/>
          </a:xfrm>
          <a:prstGeom prst="ellipse">
            <a:avLst/>
          </a:prstGeom>
          <a:solidFill>
            <a:schemeClr val="accen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2" name="Google Shape;572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11125" y="3217000"/>
            <a:ext cx="673575" cy="673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3" name="Google Shape;573;p6"/>
          <p:cNvCxnSpPr>
            <a:stCxn id="574" idx="0"/>
          </p:cNvCxnSpPr>
          <p:nvPr/>
        </p:nvCxnSpPr>
        <p:spPr>
          <a:xfrm rot="10800000">
            <a:off x="4547907" y="3955380"/>
            <a:ext cx="0" cy="2586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575" name="Google Shape;575;p6"/>
          <p:cNvSpPr txBox="1"/>
          <p:nvPr/>
        </p:nvSpPr>
        <p:spPr>
          <a:xfrm>
            <a:off x="3850257" y="4410750"/>
            <a:ext cx="13953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ycb</a:t>
            </a:r>
            <a:r>
              <a:rPr lang="en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@cin.ufpe.br</a:t>
            </a:r>
            <a:endParaRPr b="0" i="0" sz="1400" u="none" cap="none" strike="noStrike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74" name="Google Shape;574;p6"/>
          <p:cNvSpPr txBox="1"/>
          <p:nvPr/>
        </p:nvSpPr>
        <p:spPr>
          <a:xfrm>
            <a:off x="3508107" y="4213980"/>
            <a:ext cx="20796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Yuri Barros</a:t>
            </a:r>
            <a:endParaRPr b="1" i="0" sz="1800" u="none" cap="none" strike="noStrike">
              <a:solidFill>
                <a:schemeClr val="accent5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576" name="Google Shape;576;p6"/>
          <p:cNvSpPr txBox="1"/>
          <p:nvPr/>
        </p:nvSpPr>
        <p:spPr>
          <a:xfrm>
            <a:off x="1083963" y="265775"/>
            <a:ext cx="6987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Sistema de Matrícula Inicial On-line</a:t>
            </a:r>
            <a:endParaRPr sz="1000"/>
          </a:p>
        </p:txBody>
      </p:sp>
      <p:pic>
        <p:nvPicPr>
          <p:cNvPr id="577" name="Google Shape;577;p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85150" y="1397150"/>
            <a:ext cx="802500" cy="8025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"/>
          <p:cNvSpPr txBox="1"/>
          <p:nvPr>
            <p:ph idx="6"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Contexto</a:t>
            </a:r>
            <a:endParaRPr/>
          </a:p>
        </p:txBody>
      </p:sp>
      <p:sp>
        <p:nvSpPr>
          <p:cNvPr id="583" name="Google Shape;583;p3"/>
          <p:cNvSpPr txBox="1"/>
          <p:nvPr>
            <p:ph idx="1" type="subTitle"/>
          </p:nvPr>
        </p:nvSpPr>
        <p:spPr>
          <a:xfrm>
            <a:off x="920813" y="1812945"/>
            <a:ext cx="236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Envio de documentos de candidatos</a:t>
            </a:r>
            <a:endParaRPr/>
          </a:p>
        </p:txBody>
      </p:sp>
      <p:sp>
        <p:nvSpPr>
          <p:cNvPr id="584" name="Google Shape;584;p3"/>
          <p:cNvSpPr txBox="1"/>
          <p:nvPr>
            <p:ph idx="7" type="subTitle"/>
          </p:nvPr>
        </p:nvSpPr>
        <p:spPr>
          <a:xfrm>
            <a:off x="920813" y="3357095"/>
            <a:ext cx="236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Análise</a:t>
            </a:r>
            <a:r>
              <a:rPr lang="en"/>
              <a:t> de currículo</a:t>
            </a:r>
            <a:endParaRPr/>
          </a:p>
        </p:txBody>
      </p:sp>
      <p:sp>
        <p:nvSpPr>
          <p:cNvPr id="585" name="Google Shape;585;p3"/>
          <p:cNvSpPr txBox="1"/>
          <p:nvPr>
            <p:ph idx="2" type="subTitle"/>
          </p:nvPr>
        </p:nvSpPr>
        <p:spPr>
          <a:xfrm>
            <a:off x="5703225" y="1823034"/>
            <a:ext cx="236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Devido a pandemia</a:t>
            </a:r>
            <a:endParaRPr/>
          </a:p>
        </p:txBody>
      </p:sp>
      <p:sp>
        <p:nvSpPr>
          <p:cNvPr id="586" name="Google Shape;586;p3"/>
          <p:cNvSpPr txBox="1"/>
          <p:nvPr>
            <p:ph type="title"/>
          </p:nvPr>
        </p:nvSpPr>
        <p:spPr>
          <a:xfrm>
            <a:off x="1736963" y="1087703"/>
            <a:ext cx="7353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87" name="Google Shape;587;p3"/>
          <p:cNvSpPr txBox="1"/>
          <p:nvPr>
            <p:ph idx="9" type="title"/>
          </p:nvPr>
        </p:nvSpPr>
        <p:spPr>
          <a:xfrm>
            <a:off x="1736963" y="2631853"/>
            <a:ext cx="7353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88" name="Google Shape;588;p3"/>
          <p:cNvSpPr txBox="1"/>
          <p:nvPr>
            <p:ph idx="3" type="title"/>
          </p:nvPr>
        </p:nvSpPr>
        <p:spPr>
          <a:xfrm>
            <a:off x="6511262" y="1088528"/>
            <a:ext cx="7353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89" name="Google Shape;589;p3"/>
          <p:cNvSpPr txBox="1"/>
          <p:nvPr>
            <p:ph idx="4" type="subTitle"/>
          </p:nvPr>
        </p:nvSpPr>
        <p:spPr>
          <a:xfrm>
            <a:off x="476025" y="1505173"/>
            <a:ext cx="32571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Matrículas IFPE</a:t>
            </a:r>
            <a:endParaRPr/>
          </a:p>
        </p:txBody>
      </p:sp>
      <p:sp>
        <p:nvSpPr>
          <p:cNvPr id="590" name="Google Shape;590;p3"/>
          <p:cNvSpPr txBox="1"/>
          <p:nvPr>
            <p:ph idx="5" type="subTitle"/>
          </p:nvPr>
        </p:nvSpPr>
        <p:spPr>
          <a:xfrm>
            <a:off x="5258475" y="1515273"/>
            <a:ext cx="32571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Processo 100% Online</a:t>
            </a:r>
            <a:endParaRPr/>
          </a:p>
        </p:txBody>
      </p:sp>
      <p:sp>
        <p:nvSpPr>
          <p:cNvPr id="591" name="Google Shape;591;p3"/>
          <p:cNvSpPr txBox="1"/>
          <p:nvPr>
            <p:ph idx="14" type="subTitle"/>
          </p:nvPr>
        </p:nvSpPr>
        <p:spPr>
          <a:xfrm>
            <a:off x="476025" y="3049323"/>
            <a:ext cx="32571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40 mil estudantes</a:t>
            </a:r>
            <a:endParaRPr/>
          </a:p>
        </p:txBody>
      </p:sp>
      <p:sp>
        <p:nvSpPr>
          <p:cNvPr id="592" name="Google Shape;592;p3"/>
          <p:cNvSpPr txBox="1"/>
          <p:nvPr>
            <p:ph idx="8" type="subTitle"/>
          </p:nvPr>
        </p:nvSpPr>
        <p:spPr>
          <a:xfrm>
            <a:off x="5703225" y="3367184"/>
            <a:ext cx="236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3 mil aprovados + 1 mil lista de </a:t>
            </a:r>
            <a:r>
              <a:rPr lang="en"/>
              <a:t>e</a:t>
            </a:r>
            <a:r>
              <a:rPr lang="en"/>
              <a:t>spera</a:t>
            </a:r>
            <a:endParaRPr/>
          </a:p>
        </p:txBody>
      </p:sp>
      <p:sp>
        <p:nvSpPr>
          <p:cNvPr id="593" name="Google Shape;593;p3"/>
          <p:cNvSpPr txBox="1"/>
          <p:nvPr>
            <p:ph idx="13" type="title"/>
          </p:nvPr>
        </p:nvSpPr>
        <p:spPr>
          <a:xfrm>
            <a:off x="6511262" y="2632678"/>
            <a:ext cx="7353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94" name="Google Shape;594;p3"/>
          <p:cNvSpPr txBox="1"/>
          <p:nvPr>
            <p:ph idx="15" type="subTitle"/>
          </p:nvPr>
        </p:nvSpPr>
        <p:spPr>
          <a:xfrm>
            <a:off x="5258475" y="3059423"/>
            <a:ext cx="32571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4 mil aptos</a:t>
            </a:r>
            <a:endParaRPr/>
          </a:p>
        </p:txBody>
      </p:sp>
      <p:sp>
        <p:nvSpPr>
          <p:cNvPr id="595" name="Google Shape;595;p3"/>
          <p:cNvSpPr txBox="1"/>
          <p:nvPr>
            <p:ph idx="7" type="subTitle"/>
          </p:nvPr>
        </p:nvSpPr>
        <p:spPr>
          <a:xfrm>
            <a:off x="3388238" y="4110795"/>
            <a:ext cx="236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Análise e matrícula</a:t>
            </a:r>
            <a:endParaRPr/>
          </a:p>
        </p:txBody>
      </p:sp>
      <p:sp>
        <p:nvSpPr>
          <p:cNvPr id="596" name="Google Shape;596;p3"/>
          <p:cNvSpPr txBox="1"/>
          <p:nvPr>
            <p:ph idx="9" type="title"/>
          </p:nvPr>
        </p:nvSpPr>
        <p:spPr>
          <a:xfrm>
            <a:off x="4204388" y="3385553"/>
            <a:ext cx="7353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597" name="Google Shape;597;p3"/>
          <p:cNvSpPr txBox="1"/>
          <p:nvPr>
            <p:ph idx="14" type="subTitle"/>
          </p:nvPr>
        </p:nvSpPr>
        <p:spPr>
          <a:xfrm>
            <a:off x="2943450" y="3803023"/>
            <a:ext cx="32571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Envio de documentos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5"/>
          <p:cNvSpPr txBox="1"/>
          <p:nvPr>
            <p:ph type="ctrTitle"/>
          </p:nvPr>
        </p:nvSpPr>
        <p:spPr>
          <a:xfrm>
            <a:off x="4969070" y="1686150"/>
            <a:ext cx="34410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O processo atualmente</a:t>
            </a:r>
            <a:endParaRPr/>
          </a:p>
        </p:txBody>
      </p:sp>
      <p:sp>
        <p:nvSpPr>
          <p:cNvPr id="603" name="Google Shape;603;p5"/>
          <p:cNvSpPr txBox="1"/>
          <p:nvPr>
            <p:ph idx="1" type="subTitle"/>
          </p:nvPr>
        </p:nvSpPr>
        <p:spPr>
          <a:xfrm>
            <a:off x="4876800" y="2313025"/>
            <a:ext cx="3029100" cy="12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600"/>
              <a:buNone/>
            </a:pPr>
            <a:r>
              <a:rPr lang="en"/>
              <a:t>Envio</a:t>
            </a:r>
            <a:r>
              <a:rPr lang="en"/>
              <a:t> dos documentos</a:t>
            </a:r>
            <a:r>
              <a:rPr lang="en"/>
              <a:t> através de e-mail e validação manual pelos avaliadores do instituto específico.</a:t>
            </a:r>
            <a:endParaRPr/>
          </a:p>
        </p:txBody>
      </p:sp>
      <p:grpSp>
        <p:nvGrpSpPr>
          <p:cNvPr id="604" name="Google Shape;604;p5"/>
          <p:cNvGrpSpPr/>
          <p:nvPr/>
        </p:nvGrpSpPr>
        <p:grpSpPr>
          <a:xfrm>
            <a:off x="871286" y="1178546"/>
            <a:ext cx="3487531" cy="2665647"/>
            <a:chOff x="871286" y="1178546"/>
            <a:chExt cx="3487531" cy="2665647"/>
          </a:xfrm>
        </p:grpSpPr>
        <p:sp>
          <p:nvSpPr>
            <p:cNvPr id="605" name="Google Shape;605;p5"/>
            <p:cNvSpPr/>
            <p:nvPr/>
          </p:nvSpPr>
          <p:spPr>
            <a:xfrm>
              <a:off x="3724729" y="1676469"/>
              <a:ext cx="250893" cy="217703"/>
            </a:xfrm>
            <a:custGeom>
              <a:rect b="b" l="l" r="r" t="t"/>
              <a:pathLst>
                <a:path extrusionOk="0" h="11505" w="13259">
                  <a:moveTo>
                    <a:pt x="6567" y="1"/>
                  </a:moveTo>
                  <a:lnTo>
                    <a:pt x="1" y="11505"/>
                  </a:lnTo>
                  <a:lnTo>
                    <a:pt x="13259" y="11505"/>
                  </a:lnTo>
                  <a:lnTo>
                    <a:pt x="65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5"/>
            <p:cNvSpPr/>
            <p:nvPr/>
          </p:nvSpPr>
          <p:spPr>
            <a:xfrm>
              <a:off x="1017834" y="2858259"/>
              <a:ext cx="100554" cy="102938"/>
            </a:xfrm>
            <a:custGeom>
              <a:rect b="b" l="l" r="r" t="t"/>
              <a:pathLst>
                <a:path extrusionOk="0" h="5440" w="5314">
                  <a:moveTo>
                    <a:pt x="2707" y="0"/>
                  </a:moveTo>
                  <a:cubicBezTo>
                    <a:pt x="1253" y="0"/>
                    <a:pt x="0" y="1254"/>
                    <a:pt x="0" y="2707"/>
                  </a:cubicBezTo>
                  <a:cubicBezTo>
                    <a:pt x="0" y="4186"/>
                    <a:pt x="1253" y="5439"/>
                    <a:pt x="2707" y="5439"/>
                  </a:cubicBezTo>
                  <a:cubicBezTo>
                    <a:pt x="4161" y="5439"/>
                    <a:pt x="5314" y="4186"/>
                    <a:pt x="5314" y="2707"/>
                  </a:cubicBezTo>
                  <a:cubicBezTo>
                    <a:pt x="5314" y="1254"/>
                    <a:pt x="4161" y="0"/>
                    <a:pt x="2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5"/>
            <p:cNvSpPr/>
            <p:nvPr/>
          </p:nvSpPr>
          <p:spPr>
            <a:xfrm>
              <a:off x="871286" y="2075773"/>
              <a:ext cx="215338" cy="853670"/>
            </a:xfrm>
            <a:custGeom>
              <a:rect b="b" l="l" r="r" t="t"/>
              <a:pathLst>
                <a:path extrusionOk="0" h="45114" w="11380">
                  <a:moveTo>
                    <a:pt x="6066" y="1"/>
                  </a:moveTo>
                  <a:cubicBezTo>
                    <a:pt x="2206" y="5640"/>
                    <a:pt x="1" y="12332"/>
                    <a:pt x="1" y="19625"/>
                  </a:cubicBezTo>
                  <a:cubicBezTo>
                    <a:pt x="1" y="29650"/>
                    <a:pt x="4287" y="38748"/>
                    <a:pt x="11079" y="45114"/>
                  </a:cubicBezTo>
                  <a:lnTo>
                    <a:pt x="11379" y="44813"/>
                  </a:lnTo>
                  <a:cubicBezTo>
                    <a:pt x="4612" y="38547"/>
                    <a:pt x="427" y="29550"/>
                    <a:pt x="427" y="19625"/>
                  </a:cubicBezTo>
                  <a:cubicBezTo>
                    <a:pt x="427" y="12432"/>
                    <a:pt x="2607" y="5740"/>
                    <a:pt x="6367" y="201"/>
                  </a:cubicBezTo>
                  <a:lnTo>
                    <a:pt x="6066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5"/>
            <p:cNvSpPr/>
            <p:nvPr/>
          </p:nvSpPr>
          <p:spPr>
            <a:xfrm>
              <a:off x="3817672" y="1437470"/>
              <a:ext cx="541146" cy="1128254"/>
            </a:xfrm>
            <a:custGeom>
              <a:rect b="b" l="l" r="r" t="t"/>
              <a:pathLst>
                <a:path extrusionOk="0" h="59625" w="28598">
                  <a:moveTo>
                    <a:pt x="101" y="0"/>
                  </a:moveTo>
                  <a:lnTo>
                    <a:pt x="1" y="426"/>
                  </a:lnTo>
                  <a:cubicBezTo>
                    <a:pt x="16066" y="3359"/>
                    <a:pt x="28197" y="17344"/>
                    <a:pt x="28197" y="34161"/>
                  </a:cubicBezTo>
                  <a:lnTo>
                    <a:pt x="28197" y="34462"/>
                  </a:lnTo>
                  <a:cubicBezTo>
                    <a:pt x="28096" y="44286"/>
                    <a:pt x="23911" y="53058"/>
                    <a:pt x="17219" y="59324"/>
                  </a:cubicBezTo>
                  <a:lnTo>
                    <a:pt x="17545" y="59625"/>
                  </a:lnTo>
                  <a:cubicBezTo>
                    <a:pt x="24212" y="53359"/>
                    <a:pt x="28497" y="44386"/>
                    <a:pt x="28598" y="34462"/>
                  </a:cubicBezTo>
                  <a:lnTo>
                    <a:pt x="28598" y="34161"/>
                  </a:lnTo>
                  <a:cubicBezTo>
                    <a:pt x="28598" y="17143"/>
                    <a:pt x="16292" y="2933"/>
                    <a:pt x="101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5"/>
            <p:cNvSpPr/>
            <p:nvPr/>
          </p:nvSpPr>
          <p:spPr>
            <a:xfrm>
              <a:off x="3789706" y="1403789"/>
              <a:ext cx="81102" cy="79229"/>
            </a:xfrm>
            <a:custGeom>
              <a:rect b="b" l="l" r="r" t="t"/>
              <a:pathLst>
                <a:path extrusionOk="0" h="4187" w="4286">
                  <a:moveTo>
                    <a:pt x="2206" y="1"/>
                  </a:moveTo>
                  <a:cubicBezTo>
                    <a:pt x="1053" y="1"/>
                    <a:pt x="0" y="953"/>
                    <a:pt x="126" y="2106"/>
                  </a:cubicBezTo>
                  <a:cubicBezTo>
                    <a:pt x="126" y="3259"/>
                    <a:pt x="1053" y="4186"/>
                    <a:pt x="2206" y="4186"/>
                  </a:cubicBezTo>
                  <a:cubicBezTo>
                    <a:pt x="3258" y="4186"/>
                    <a:pt x="4286" y="3259"/>
                    <a:pt x="4286" y="2106"/>
                  </a:cubicBezTo>
                  <a:cubicBezTo>
                    <a:pt x="4186" y="953"/>
                    <a:pt x="3359" y="1"/>
                    <a:pt x="22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5"/>
            <p:cNvSpPr/>
            <p:nvPr/>
          </p:nvSpPr>
          <p:spPr>
            <a:xfrm>
              <a:off x="1051023" y="2188640"/>
              <a:ext cx="67364" cy="51242"/>
            </a:xfrm>
            <a:custGeom>
              <a:rect b="b" l="l" r="r" t="t"/>
              <a:pathLst>
                <a:path extrusionOk="0" h="2708" w="3560">
                  <a:moveTo>
                    <a:pt x="1780" y="1"/>
                  </a:moveTo>
                  <a:cubicBezTo>
                    <a:pt x="1" y="1"/>
                    <a:pt x="1" y="2708"/>
                    <a:pt x="1780" y="2708"/>
                  </a:cubicBezTo>
                  <a:cubicBezTo>
                    <a:pt x="3459" y="2708"/>
                    <a:pt x="3560" y="1"/>
                    <a:pt x="17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5"/>
            <p:cNvSpPr/>
            <p:nvPr/>
          </p:nvSpPr>
          <p:spPr>
            <a:xfrm>
              <a:off x="1713054" y="3158451"/>
              <a:ext cx="65453" cy="51696"/>
            </a:xfrm>
            <a:custGeom>
              <a:rect b="b" l="l" r="r" t="t"/>
              <a:pathLst>
                <a:path extrusionOk="0" h="2732" w="3459">
                  <a:moveTo>
                    <a:pt x="1679" y="0"/>
                  </a:moveTo>
                  <a:cubicBezTo>
                    <a:pt x="0" y="0"/>
                    <a:pt x="0" y="2732"/>
                    <a:pt x="1679" y="2732"/>
                  </a:cubicBezTo>
                  <a:cubicBezTo>
                    <a:pt x="3459" y="2732"/>
                    <a:pt x="3459" y="0"/>
                    <a:pt x="1679" y="0"/>
                  </a:cubicBezTo>
                  <a:close/>
                </a:path>
              </a:pathLst>
            </a:custGeom>
            <a:solidFill>
              <a:srgbClr val="C42A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5"/>
            <p:cNvSpPr/>
            <p:nvPr/>
          </p:nvSpPr>
          <p:spPr>
            <a:xfrm>
              <a:off x="3985564" y="1615295"/>
              <a:ext cx="39378" cy="29898"/>
            </a:xfrm>
            <a:custGeom>
              <a:rect b="b" l="l" r="r" t="t"/>
              <a:pathLst>
                <a:path extrusionOk="0" h="1580" w="2081">
                  <a:moveTo>
                    <a:pt x="1053" y="1"/>
                  </a:moveTo>
                  <a:cubicBezTo>
                    <a:pt x="0" y="1"/>
                    <a:pt x="0" y="1580"/>
                    <a:pt x="1053" y="1580"/>
                  </a:cubicBezTo>
                  <a:cubicBezTo>
                    <a:pt x="2080" y="1580"/>
                    <a:pt x="2080" y="1"/>
                    <a:pt x="10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5"/>
            <p:cNvSpPr/>
            <p:nvPr/>
          </p:nvSpPr>
          <p:spPr>
            <a:xfrm>
              <a:off x="3303608" y="2710292"/>
              <a:ext cx="67364" cy="51242"/>
            </a:xfrm>
            <a:custGeom>
              <a:rect b="b" l="l" r="r" t="t"/>
              <a:pathLst>
                <a:path extrusionOk="0" h="2708" w="3560">
                  <a:moveTo>
                    <a:pt x="1780" y="1"/>
                  </a:moveTo>
                  <a:cubicBezTo>
                    <a:pt x="1" y="1"/>
                    <a:pt x="1" y="2708"/>
                    <a:pt x="1780" y="2708"/>
                  </a:cubicBezTo>
                  <a:cubicBezTo>
                    <a:pt x="3560" y="2708"/>
                    <a:pt x="3560" y="1"/>
                    <a:pt x="1780" y="1"/>
                  </a:cubicBezTo>
                  <a:close/>
                </a:path>
              </a:pathLst>
            </a:custGeom>
            <a:solidFill>
              <a:srgbClr val="C42A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5"/>
            <p:cNvSpPr/>
            <p:nvPr/>
          </p:nvSpPr>
          <p:spPr>
            <a:xfrm>
              <a:off x="2205301" y="3646895"/>
              <a:ext cx="750750" cy="156054"/>
            </a:xfrm>
            <a:custGeom>
              <a:rect b="b" l="l" r="r" t="t"/>
              <a:pathLst>
                <a:path extrusionOk="0" h="8247" w="39675">
                  <a:moveTo>
                    <a:pt x="3960" y="1"/>
                  </a:moveTo>
                  <a:cubicBezTo>
                    <a:pt x="4913" y="5515"/>
                    <a:pt x="0" y="8246"/>
                    <a:pt x="0" y="8246"/>
                  </a:cubicBezTo>
                  <a:lnTo>
                    <a:pt x="39675" y="8246"/>
                  </a:lnTo>
                  <a:cubicBezTo>
                    <a:pt x="35189" y="5114"/>
                    <a:pt x="36016" y="1"/>
                    <a:pt x="36016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5"/>
            <p:cNvSpPr/>
            <p:nvPr/>
          </p:nvSpPr>
          <p:spPr>
            <a:xfrm>
              <a:off x="2189179" y="3642637"/>
              <a:ext cx="778737" cy="164096"/>
            </a:xfrm>
            <a:custGeom>
              <a:rect b="b" l="l" r="r" t="t"/>
              <a:pathLst>
                <a:path extrusionOk="0" h="8672" w="41154">
                  <a:moveTo>
                    <a:pt x="36667" y="426"/>
                  </a:moveTo>
                  <a:lnTo>
                    <a:pt x="36667" y="1354"/>
                  </a:lnTo>
                  <a:cubicBezTo>
                    <a:pt x="36667" y="2206"/>
                    <a:pt x="36767" y="3459"/>
                    <a:pt x="37294" y="4712"/>
                  </a:cubicBezTo>
                  <a:cubicBezTo>
                    <a:pt x="37757" y="5904"/>
                    <a:pt x="38531" y="7173"/>
                    <a:pt x="39856" y="8246"/>
                  </a:cubicBezTo>
                  <a:lnTo>
                    <a:pt x="1566" y="8246"/>
                  </a:lnTo>
                  <a:cubicBezTo>
                    <a:pt x="1962" y="7945"/>
                    <a:pt x="2501" y="7489"/>
                    <a:pt x="3033" y="6893"/>
                  </a:cubicBezTo>
                  <a:cubicBezTo>
                    <a:pt x="4086" y="5740"/>
                    <a:pt x="5138" y="3985"/>
                    <a:pt x="5138" y="1579"/>
                  </a:cubicBezTo>
                  <a:cubicBezTo>
                    <a:pt x="5138" y="1221"/>
                    <a:pt x="5138" y="792"/>
                    <a:pt x="5064" y="426"/>
                  </a:cubicBezTo>
                  <a:close/>
                  <a:moveTo>
                    <a:pt x="4612" y="0"/>
                  </a:moveTo>
                  <a:lnTo>
                    <a:pt x="4612" y="226"/>
                  </a:lnTo>
                  <a:cubicBezTo>
                    <a:pt x="4712" y="727"/>
                    <a:pt x="4712" y="1153"/>
                    <a:pt x="4712" y="1579"/>
                  </a:cubicBezTo>
                  <a:cubicBezTo>
                    <a:pt x="4712" y="3760"/>
                    <a:pt x="3760" y="5539"/>
                    <a:pt x="2732" y="6592"/>
                  </a:cubicBezTo>
                  <a:cubicBezTo>
                    <a:pt x="2206" y="7218"/>
                    <a:pt x="1679" y="7619"/>
                    <a:pt x="1379" y="7845"/>
                  </a:cubicBezTo>
                  <a:cubicBezTo>
                    <a:pt x="1153" y="8045"/>
                    <a:pt x="1053" y="8146"/>
                    <a:pt x="852" y="8146"/>
                  </a:cubicBezTo>
                  <a:cubicBezTo>
                    <a:pt x="852" y="8246"/>
                    <a:pt x="852" y="8246"/>
                    <a:pt x="752" y="8246"/>
                  </a:cubicBezTo>
                  <a:lnTo>
                    <a:pt x="0" y="8672"/>
                  </a:lnTo>
                  <a:lnTo>
                    <a:pt x="41153" y="8672"/>
                  </a:lnTo>
                  <a:lnTo>
                    <a:pt x="40627" y="8246"/>
                  </a:lnTo>
                  <a:cubicBezTo>
                    <a:pt x="39073" y="7218"/>
                    <a:pt x="38121" y="5865"/>
                    <a:pt x="37720" y="4612"/>
                  </a:cubicBezTo>
                  <a:cubicBezTo>
                    <a:pt x="37193" y="3359"/>
                    <a:pt x="37093" y="2106"/>
                    <a:pt x="37093" y="1354"/>
                  </a:cubicBezTo>
                  <a:lnTo>
                    <a:pt x="37093" y="527"/>
                  </a:lnTo>
                  <a:lnTo>
                    <a:pt x="37093" y="326"/>
                  </a:lnTo>
                  <a:lnTo>
                    <a:pt x="37093" y="226"/>
                  </a:lnTo>
                  <a:lnTo>
                    <a:pt x="37193" y="0"/>
                  </a:lnTo>
                  <a:close/>
                </a:path>
              </a:pathLst>
            </a:custGeom>
            <a:solidFill>
              <a:srgbClr val="2A49A8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5"/>
            <p:cNvSpPr/>
            <p:nvPr/>
          </p:nvSpPr>
          <p:spPr>
            <a:xfrm>
              <a:off x="2147911" y="3798646"/>
              <a:ext cx="873595" cy="41762"/>
            </a:xfrm>
            <a:custGeom>
              <a:rect b="b" l="l" r="r" t="t"/>
              <a:pathLst>
                <a:path extrusionOk="0" h="2207" w="46167">
                  <a:moveTo>
                    <a:pt x="1154" y="1"/>
                  </a:moveTo>
                  <a:cubicBezTo>
                    <a:pt x="527" y="1"/>
                    <a:pt x="1" y="527"/>
                    <a:pt x="1" y="1054"/>
                  </a:cubicBezTo>
                  <a:cubicBezTo>
                    <a:pt x="1" y="1680"/>
                    <a:pt x="527" y="2206"/>
                    <a:pt x="1154" y="2206"/>
                  </a:cubicBezTo>
                  <a:lnTo>
                    <a:pt x="45014" y="2206"/>
                  </a:lnTo>
                  <a:cubicBezTo>
                    <a:pt x="45640" y="2206"/>
                    <a:pt x="46166" y="1680"/>
                    <a:pt x="46166" y="1054"/>
                  </a:cubicBezTo>
                  <a:cubicBezTo>
                    <a:pt x="46166" y="527"/>
                    <a:pt x="45640" y="1"/>
                    <a:pt x="4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5"/>
            <p:cNvSpPr/>
            <p:nvPr/>
          </p:nvSpPr>
          <p:spPr>
            <a:xfrm>
              <a:off x="2144127" y="3794862"/>
              <a:ext cx="881164" cy="49331"/>
            </a:xfrm>
            <a:custGeom>
              <a:rect b="b" l="l" r="r" t="t"/>
              <a:pathLst>
                <a:path extrusionOk="0" h="2607" w="46567">
                  <a:moveTo>
                    <a:pt x="45214" y="426"/>
                  </a:moveTo>
                  <a:cubicBezTo>
                    <a:pt x="45514" y="426"/>
                    <a:pt x="45740" y="527"/>
                    <a:pt x="45840" y="727"/>
                  </a:cubicBezTo>
                  <a:cubicBezTo>
                    <a:pt x="46041" y="828"/>
                    <a:pt x="46141" y="1053"/>
                    <a:pt x="46141" y="1254"/>
                  </a:cubicBezTo>
                  <a:cubicBezTo>
                    <a:pt x="46141" y="1579"/>
                    <a:pt x="46041" y="1780"/>
                    <a:pt x="45840" y="1880"/>
                  </a:cubicBezTo>
                  <a:cubicBezTo>
                    <a:pt x="45740" y="2081"/>
                    <a:pt x="45514" y="2206"/>
                    <a:pt x="45214" y="2206"/>
                  </a:cubicBezTo>
                  <a:lnTo>
                    <a:pt x="1354" y="2206"/>
                  </a:lnTo>
                  <a:cubicBezTo>
                    <a:pt x="1028" y="2206"/>
                    <a:pt x="827" y="2081"/>
                    <a:pt x="727" y="1880"/>
                  </a:cubicBezTo>
                  <a:cubicBezTo>
                    <a:pt x="502" y="1780"/>
                    <a:pt x="401" y="1579"/>
                    <a:pt x="401" y="1254"/>
                  </a:cubicBezTo>
                  <a:cubicBezTo>
                    <a:pt x="401" y="1053"/>
                    <a:pt x="502" y="828"/>
                    <a:pt x="727" y="727"/>
                  </a:cubicBezTo>
                  <a:cubicBezTo>
                    <a:pt x="827" y="527"/>
                    <a:pt x="1028" y="426"/>
                    <a:pt x="1354" y="426"/>
                  </a:cubicBezTo>
                  <a:close/>
                  <a:moveTo>
                    <a:pt x="1354" y="0"/>
                  </a:moveTo>
                  <a:cubicBezTo>
                    <a:pt x="627" y="0"/>
                    <a:pt x="0" y="627"/>
                    <a:pt x="0" y="1254"/>
                  </a:cubicBezTo>
                  <a:cubicBezTo>
                    <a:pt x="0" y="1980"/>
                    <a:pt x="627" y="2607"/>
                    <a:pt x="1354" y="2607"/>
                  </a:cubicBezTo>
                  <a:lnTo>
                    <a:pt x="45214" y="2607"/>
                  </a:lnTo>
                  <a:cubicBezTo>
                    <a:pt x="45940" y="2607"/>
                    <a:pt x="46567" y="1980"/>
                    <a:pt x="46567" y="1254"/>
                  </a:cubicBezTo>
                  <a:cubicBezTo>
                    <a:pt x="46567" y="627"/>
                    <a:pt x="45940" y="0"/>
                    <a:pt x="45214" y="0"/>
                  </a:cubicBezTo>
                  <a:close/>
                </a:path>
              </a:pathLst>
            </a:custGeom>
            <a:solidFill>
              <a:srgbClr val="2A49A8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5"/>
            <p:cNvSpPr/>
            <p:nvPr/>
          </p:nvSpPr>
          <p:spPr>
            <a:xfrm>
              <a:off x="1302359" y="1826802"/>
              <a:ext cx="2564775" cy="1849599"/>
            </a:xfrm>
            <a:custGeom>
              <a:rect b="b" l="l" r="r" t="t"/>
              <a:pathLst>
                <a:path extrusionOk="0" h="97746" w="135541">
                  <a:moveTo>
                    <a:pt x="4587" y="1"/>
                  </a:moveTo>
                  <a:cubicBezTo>
                    <a:pt x="2081" y="1"/>
                    <a:pt x="1" y="1981"/>
                    <a:pt x="1" y="4487"/>
                  </a:cubicBezTo>
                  <a:lnTo>
                    <a:pt x="1" y="93159"/>
                  </a:lnTo>
                  <a:cubicBezTo>
                    <a:pt x="1" y="95666"/>
                    <a:pt x="2081" y="97746"/>
                    <a:pt x="4587" y="97746"/>
                  </a:cubicBezTo>
                  <a:lnTo>
                    <a:pt x="130954" y="97746"/>
                  </a:lnTo>
                  <a:cubicBezTo>
                    <a:pt x="133460" y="97746"/>
                    <a:pt x="135540" y="95666"/>
                    <a:pt x="135540" y="93159"/>
                  </a:cubicBezTo>
                  <a:lnTo>
                    <a:pt x="135540" y="4487"/>
                  </a:lnTo>
                  <a:cubicBezTo>
                    <a:pt x="135540" y="1981"/>
                    <a:pt x="133460" y="1"/>
                    <a:pt x="130954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5"/>
            <p:cNvSpPr/>
            <p:nvPr/>
          </p:nvSpPr>
          <p:spPr>
            <a:xfrm>
              <a:off x="1298102" y="1823017"/>
              <a:ext cx="2572817" cy="1857187"/>
            </a:xfrm>
            <a:custGeom>
              <a:rect b="b" l="l" r="r" t="t"/>
              <a:pathLst>
                <a:path extrusionOk="0" h="98147" w="135966">
                  <a:moveTo>
                    <a:pt x="131179" y="401"/>
                  </a:moveTo>
                  <a:cubicBezTo>
                    <a:pt x="132432" y="401"/>
                    <a:pt x="133460" y="827"/>
                    <a:pt x="134312" y="1654"/>
                  </a:cubicBezTo>
                  <a:cubicBezTo>
                    <a:pt x="135039" y="2406"/>
                    <a:pt x="135565" y="3534"/>
                    <a:pt x="135565" y="4687"/>
                  </a:cubicBezTo>
                  <a:lnTo>
                    <a:pt x="135565" y="93359"/>
                  </a:lnTo>
                  <a:cubicBezTo>
                    <a:pt x="135565" y="94612"/>
                    <a:pt x="135039" y="95640"/>
                    <a:pt x="134312" y="96492"/>
                  </a:cubicBezTo>
                  <a:cubicBezTo>
                    <a:pt x="133460" y="97219"/>
                    <a:pt x="132432" y="97745"/>
                    <a:pt x="131179" y="97745"/>
                  </a:cubicBezTo>
                  <a:lnTo>
                    <a:pt x="4812" y="97745"/>
                  </a:lnTo>
                  <a:cubicBezTo>
                    <a:pt x="3559" y="97745"/>
                    <a:pt x="2507" y="97219"/>
                    <a:pt x="1680" y="96492"/>
                  </a:cubicBezTo>
                  <a:cubicBezTo>
                    <a:pt x="953" y="95640"/>
                    <a:pt x="426" y="94612"/>
                    <a:pt x="426" y="93359"/>
                  </a:cubicBezTo>
                  <a:lnTo>
                    <a:pt x="426" y="4687"/>
                  </a:lnTo>
                  <a:cubicBezTo>
                    <a:pt x="426" y="3534"/>
                    <a:pt x="953" y="2406"/>
                    <a:pt x="1680" y="1654"/>
                  </a:cubicBezTo>
                  <a:cubicBezTo>
                    <a:pt x="2507" y="827"/>
                    <a:pt x="3559" y="401"/>
                    <a:pt x="4812" y="401"/>
                  </a:cubicBezTo>
                  <a:close/>
                  <a:moveTo>
                    <a:pt x="4812" y="0"/>
                  </a:moveTo>
                  <a:cubicBezTo>
                    <a:pt x="2206" y="0"/>
                    <a:pt x="0" y="2081"/>
                    <a:pt x="0" y="4687"/>
                  </a:cubicBezTo>
                  <a:lnTo>
                    <a:pt x="0" y="93359"/>
                  </a:lnTo>
                  <a:cubicBezTo>
                    <a:pt x="0" y="95966"/>
                    <a:pt x="2206" y="98146"/>
                    <a:pt x="4812" y="98146"/>
                  </a:cubicBezTo>
                  <a:lnTo>
                    <a:pt x="131179" y="98146"/>
                  </a:lnTo>
                  <a:cubicBezTo>
                    <a:pt x="133785" y="98146"/>
                    <a:pt x="135966" y="95966"/>
                    <a:pt x="135966" y="93359"/>
                  </a:cubicBezTo>
                  <a:lnTo>
                    <a:pt x="135966" y="4687"/>
                  </a:lnTo>
                  <a:cubicBezTo>
                    <a:pt x="135966" y="2081"/>
                    <a:pt x="133785" y="0"/>
                    <a:pt x="1311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5"/>
            <p:cNvSpPr/>
            <p:nvPr/>
          </p:nvSpPr>
          <p:spPr>
            <a:xfrm>
              <a:off x="1302359" y="1826802"/>
              <a:ext cx="2564775" cy="1575014"/>
            </a:xfrm>
            <a:custGeom>
              <a:rect b="b" l="l" r="r" t="t"/>
              <a:pathLst>
                <a:path extrusionOk="0" h="83235" w="135541">
                  <a:moveTo>
                    <a:pt x="4587" y="1"/>
                  </a:moveTo>
                  <a:cubicBezTo>
                    <a:pt x="2081" y="1"/>
                    <a:pt x="1" y="1981"/>
                    <a:pt x="1" y="4487"/>
                  </a:cubicBezTo>
                  <a:lnTo>
                    <a:pt x="1" y="83234"/>
                  </a:lnTo>
                  <a:lnTo>
                    <a:pt x="135540" y="83234"/>
                  </a:lnTo>
                  <a:lnTo>
                    <a:pt x="135540" y="4487"/>
                  </a:lnTo>
                  <a:cubicBezTo>
                    <a:pt x="135540" y="1981"/>
                    <a:pt x="133460" y="1"/>
                    <a:pt x="1309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5"/>
            <p:cNvSpPr/>
            <p:nvPr/>
          </p:nvSpPr>
          <p:spPr>
            <a:xfrm>
              <a:off x="1298102" y="1823017"/>
              <a:ext cx="2572817" cy="1582583"/>
            </a:xfrm>
            <a:custGeom>
              <a:rect b="b" l="l" r="r" t="t"/>
              <a:pathLst>
                <a:path extrusionOk="0" h="83635" w="135966">
                  <a:moveTo>
                    <a:pt x="131179" y="401"/>
                  </a:moveTo>
                  <a:cubicBezTo>
                    <a:pt x="132432" y="401"/>
                    <a:pt x="133460" y="827"/>
                    <a:pt x="134312" y="1654"/>
                  </a:cubicBezTo>
                  <a:cubicBezTo>
                    <a:pt x="135039" y="2406"/>
                    <a:pt x="135565" y="3534"/>
                    <a:pt x="135565" y="4687"/>
                  </a:cubicBezTo>
                  <a:lnTo>
                    <a:pt x="135565" y="83234"/>
                  </a:lnTo>
                  <a:lnTo>
                    <a:pt x="426" y="83234"/>
                  </a:lnTo>
                  <a:lnTo>
                    <a:pt x="426" y="4687"/>
                  </a:lnTo>
                  <a:cubicBezTo>
                    <a:pt x="426" y="3534"/>
                    <a:pt x="953" y="2406"/>
                    <a:pt x="1680" y="1654"/>
                  </a:cubicBezTo>
                  <a:cubicBezTo>
                    <a:pt x="2507" y="827"/>
                    <a:pt x="3559" y="401"/>
                    <a:pt x="4812" y="401"/>
                  </a:cubicBezTo>
                  <a:close/>
                  <a:moveTo>
                    <a:pt x="4812" y="0"/>
                  </a:moveTo>
                  <a:cubicBezTo>
                    <a:pt x="2206" y="0"/>
                    <a:pt x="0" y="2081"/>
                    <a:pt x="0" y="4687"/>
                  </a:cubicBezTo>
                  <a:lnTo>
                    <a:pt x="0" y="83635"/>
                  </a:lnTo>
                  <a:lnTo>
                    <a:pt x="135966" y="83635"/>
                  </a:lnTo>
                  <a:lnTo>
                    <a:pt x="135966" y="4687"/>
                  </a:lnTo>
                  <a:cubicBezTo>
                    <a:pt x="135966" y="2081"/>
                    <a:pt x="133785" y="0"/>
                    <a:pt x="131179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5"/>
            <p:cNvSpPr/>
            <p:nvPr/>
          </p:nvSpPr>
          <p:spPr>
            <a:xfrm>
              <a:off x="1402909" y="1925440"/>
              <a:ext cx="2363212" cy="1365864"/>
            </a:xfrm>
            <a:custGeom>
              <a:rect b="b" l="l" r="r" t="t"/>
              <a:pathLst>
                <a:path extrusionOk="0" h="72182" w="124889">
                  <a:moveTo>
                    <a:pt x="0" y="1"/>
                  </a:moveTo>
                  <a:lnTo>
                    <a:pt x="0" y="72182"/>
                  </a:lnTo>
                  <a:lnTo>
                    <a:pt x="124888" y="72182"/>
                  </a:lnTo>
                  <a:lnTo>
                    <a:pt x="1248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5"/>
            <p:cNvSpPr/>
            <p:nvPr/>
          </p:nvSpPr>
          <p:spPr>
            <a:xfrm>
              <a:off x="1399106" y="1921656"/>
              <a:ext cx="2371273" cy="1373452"/>
            </a:xfrm>
            <a:custGeom>
              <a:rect b="b" l="l" r="r" t="t"/>
              <a:pathLst>
                <a:path extrusionOk="0" h="72583" w="125315">
                  <a:moveTo>
                    <a:pt x="124889" y="426"/>
                  </a:moveTo>
                  <a:lnTo>
                    <a:pt x="124889" y="72156"/>
                  </a:lnTo>
                  <a:lnTo>
                    <a:pt x="402" y="72156"/>
                  </a:lnTo>
                  <a:lnTo>
                    <a:pt x="402" y="426"/>
                  </a:lnTo>
                  <a:close/>
                  <a:moveTo>
                    <a:pt x="1" y="0"/>
                  </a:moveTo>
                  <a:lnTo>
                    <a:pt x="1" y="72582"/>
                  </a:lnTo>
                  <a:lnTo>
                    <a:pt x="125315" y="72582"/>
                  </a:lnTo>
                  <a:lnTo>
                    <a:pt x="125315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5"/>
            <p:cNvSpPr/>
            <p:nvPr/>
          </p:nvSpPr>
          <p:spPr>
            <a:xfrm>
              <a:off x="2529202" y="3482825"/>
              <a:ext cx="110507" cy="108615"/>
            </a:xfrm>
            <a:custGeom>
              <a:rect b="b" l="l" r="r" t="t"/>
              <a:pathLst>
                <a:path extrusionOk="0" h="5740" w="5840">
                  <a:moveTo>
                    <a:pt x="2933" y="0"/>
                  </a:moveTo>
                  <a:cubicBezTo>
                    <a:pt x="1354" y="0"/>
                    <a:pt x="0" y="1253"/>
                    <a:pt x="0" y="2907"/>
                  </a:cubicBezTo>
                  <a:cubicBezTo>
                    <a:pt x="0" y="4486"/>
                    <a:pt x="1354" y="5739"/>
                    <a:pt x="2933" y="5739"/>
                  </a:cubicBezTo>
                  <a:cubicBezTo>
                    <a:pt x="4487" y="5739"/>
                    <a:pt x="5840" y="4486"/>
                    <a:pt x="5840" y="2907"/>
                  </a:cubicBezTo>
                  <a:cubicBezTo>
                    <a:pt x="5840" y="1253"/>
                    <a:pt x="4487" y="0"/>
                    <a:pt x="2933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5"/>
            <p:cNvSpPr/>
            <p:nvPr/>
          </p:nvSpPr>
          <p:spPr>
            <a:xfrm>
              <a:off x="3092575" y="2260259"/>
              <a:ext cx="1057124" cy="141219"/>
            </a:xfrm>
            <a:custGeom>
              <a:rect b="b" l="l" r="r" t="t"/>
              <a:pathLst>
                <a:path extrusionOk="0" h="7463" w="55866">
                  <a:moveTo>
                    <a:pt x="16082" y="0"/>
                  </a:moveTo>
                  <a:cubicBezTo>
                    <a:pt x="15991" y="0"/>
                    <a:pt x="15916" y="25"/>
                    <a:pt x="15866" y="75"/>
                  </a:cubicBezTo>
                  <a:lnTo>
                    <a:pt x="8247" y="6542"/>
                  </a:lnTo>
                  <a:lnTo>
                    <a:pt x="728" y="75"/>
                  </a:lnTo>
                  <a:cubicBezTo>
                    <a:pt x="634" y="34"/>
                    <a:pt x="528" y="10"/>
                    <a:pt x="428" y="10"/>
                  </a:cubicBezTo>
                  <a:cubicBezTo>
                    <a:pt x="287" y="10"/>
                    <a:pt x="160" y="58"/>
                    <a:pt x="101" y="176"/>
                  </a:cubicBezTo>
                  <a:cubicBezTo>
                    <a:pt x="1" y="276"/>
                    <a:pt x="1" y="602"/>
                    <a:pt x="101" y="702"/>
                  </a:cubicBezTo>
                  <a:lnTo>
                    <a:pt x="8021" y="7369"/>
                  </a:lnTo>
                  <a:cubicBezTo>
                    <a:pt x="8084" y="7431"/>
                    <a:pt x="8165" y="7463"/>
                    <a:pt x="8256" y="7463"/>
                  </a:cubicBezTo>
                  <a:cubicBezTo>
                    <a:pt x="8347" y="7463"/>
                    <a:pt x="8447" y="7431"/>
                    <a:pt x="8547" y="7369"/>
                  </a:cubicBezTo>
                  <a:lnTo>
                    <a:pt x="16066" y="1003"/>
                  </a:lnTo>
                  <a:lnTo>
                    <a:pt x="23685" y="7369"/>
                  </a:lnTo>
                  <a:cubicBezTo>
                    <a:pt x="23748" y="7431"/>
                    <a:pt x="23854" y="7463"/>
                    <a:pt x="23958" y="7463"/>
                  </a:cubicBezTo>
                  <a:cubicBezTo>
                    <a:pt x="24061" y="7463"/>
                    <a:pt x="24161" y="7431"/>
                    <a:pt x="24212" y="7369"/>
                  </a:cubicBezTo>
                  <a:lnTo>
                    <a:pt x="31831" y="1003"/>
                  </a:lnTo>
                  <a:lnTo>
                    <a:pt x="39349" y="7369"/>
                  </a:lnTo>
                  <a:cubicBezTo>
                    <a:pt x="39462" y="7431"/>
                    <a:pt x="39569" y="7463"/>
                    <a:pt x="39672" y="7463"/>
                  </a:cubicBezTo>
                  <a:cubicBezTo>
                    <a:pt x="39776" y="7463"/>
                    <a:pt x="39876" y="7431"/>
                    <a:pt x="39976" y="7369"/>
                  </a:cubicBezTo>
                  <a:lnTo>
                    <a:pt x="47495" y="1003"/>
                  </a:lnTo>
                  <a:lnTo>
                    <a:pt x="55139" y="7369"/>
                  </a:lnTo>
                  <a:cubicBezTo>
                    <a:pt x="55225" y="7422"/>
                    <a:pt x="55310" y="7453"/>
                    <a:pt x="55388" y="7453"/>
                  </a:cubicBezTo>
                  <a:cubicBezTo>
                    <a:pt x="55493" y="7453"/>
                    <a:pt x="55583" y="7398"/>
                    <a:pt x="55640" y="7268"/>
                  </a:cubicBezTo>
                  <a:cubicBezTo>
                    <a:pt x="55866" y="7168"/>
                    <a:pt x="55866" y="6867"/>
                    <a:pt x="55640" y="6742"/>
                  </a:cubicBezTo>
                  <a:lnTo>
                    <a:pt x="47821" y="75"/>
                  </a:lnTo>
                  <a:cubicBezTo>
                    <a:pt x="47720" y="25"/>
                    <a:pt x="47614" y="0"/>
                    <a:pt x="47520" y="0"/>
                  </a:cubicBezTo>
                  <a:cubicBezTo>
                    <a:pt x="47426" y="0"/>
                    <a:pt x="47345" y="25"/>
                    <a:pt x="47294" y="75"/>
                  </a:cubicBezTo>
                  <a:lnTo>
                    <a:pt x="39675" y="6542"/>
                  </a:lnTo>
                  <a:lnTo>
                    <a:pt x="32056" y="75"/>
                  </a:lnTo>
                  <a:cubicBezTo>
                    <a:pt x="32006" y="25"/>
                    <a:pt x="31925" y="0"/>
                    <a:pt x="31831" y="0"/>
                  </a:cubicBezTo>
                  <a:cubicBezTo>
                    <a:pt x="31737" y="0"/>
                    <a:pt x="31630" y="25"/>
                    <a:pt x="31530" y="75"/>
                  </a:cubicBezTo>
                  <a:lnTo>
                    <a:pt x="24011" y="6542"/>
                  </a:lnTo>
                  <a:lnTo>
                    <a:pt x="16392" y="75"/>
                  </a:lnTo>
                  <a:cubicBezTo>
                    <a:pt x="16279" y="25"/>
                    <a:pt x="16173" y="0"/>
                    <a:pt x="160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5"/>
            <p:cNvSpPr/>
            <p:nvPr/>
          </p:nvSpPr>
          <p:spPr>
            <a:xfrm>
              <a:off x="1472143" y="2129359"/>
              <a:ext cx="420685" cy="359509"/>
            </a:xfrm>
            <a:custGeom>
              <a:rect b="b" l="l" r="r" t="t"/>
              <a:pathLst>
                <a:path extrusionOk="0" h="18999" w="22232">
                  <a:moveTo>
                    <a:pt x="4913" y="1"/>
                  </a:moveTo>
                  <a:cubicBezTo>
                    <a:pt x="2181" y="1"/>
                    <a:pt x="0" y="2181"/>
                    <a:pt x="0" y="4888"/>
                  </a:cubicBezTo>
                  <a:lnTo>
                    <a:pt x="0" y="9901"/>
                  </a:lnTo>
                  <a:cubicBezTo>
                    <a:pt x="0" y="12633"/>
                    <a:pt x="2181" y="14813"/>
                    <a:pt x="4913" y="14813"/>
                  </a:cubicBezTo>
                  <a:lnTo>
                    <a:pt x="10552" y="14813"/>
                  </a:lnTo>
                  <a:cubicBezTo>
                    <a:pt x="11379" y="18272"/>
                    <a:pt x="13985" y="18898"/>
                    <a:pt x="15564" y="18999"/>
                  </a:cubicBezTo>
                  <a:cubicBezTo>
                    <a:pt x="15865" y="18999"/>
                    <a:pt x="16091" y="18572"/>
                    <a:pt x="15765" y="18372"/>
                  </a:cubicBezTo>
                  <a:cubicBezTo>
                    <a:pt x="14086" y="17019"/>
                    <a:pt x="14712" y="14813"/>
                    <a:pt x="14712" y="14813"/>
                  </a:cubicBezTo>
                  <a:lnTo>
                    <a:pt x="17344" y="14813"/>
                  </a:lnTo>
                  <a:cubicBezTo>
                    <a:pt x="20051" y="14813"/>
                    <a:pt x="22231" y="12633"/>
                    <a:pt x="22231" y="9901"/>
                  </a:cubicBezTo>
                  <a:lnTo>
                    <a:pt x="22231" y="4888"/>
                  </a:lnTo>
                  <a:cubicBezTo>
                    <a:pt x="22231" y="2181"/>
                    <a:pt x="20051" y="1"/>
                    <a:pt x="17344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5"/>
            <p:cNvSpPr/>
            <p:nvPr/>
          </p:nvSpPr>
          <p:spPr>
            <a:xfrm>
              <a:off x="1754776" y="2239861"/>
              <a:ext cx="53134" cy="53134"/>
            </a:xfrm>
            <a:custGeom>
              <a:rect b="b" l="l" r="r" t="t"/>
              <a:pathLst>
                <a:path extrusionOk="0" h="2808" w="2808">
                  <a:moveTo>
                    <a:pt x="1354" y="1"/>
                  </a:moveTo>
                  <a:cubicBezTo>
                    <a:pt x="627" y="1"/>
                    <a:pt x="1" y="627"/>
                    <a:pt x="1" y="1354"/>
                  </a:cubicBezTo>
                  <a:cubicBezTo>
                    <a:pt x="1" y="2181"/>
                    <a:pt x="627" y="2808"/>
                    <a:pt x="1354" y="2808"/>
                  </a:cubicBezTo>
                  <a:cubicBezTo>
                    <a:pt x="2181" y="2808"/>
                    <a:pt x="2808" y="2181"/>
                    <a:pt x="2808" y="1354"/>
                  </a:cubicBezTo>
                  <a:cubicBezTo>
                    <a:pt x="2808" y="627"/>
                    <a:pt x="2181" y="1"/>
                    <a:pt x="13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5"/>
            <p:cNvSpPr/>
            <p:nvPr/>
          </p:nvSpPr>
          <p:spPr>
            <a:xfrm>
              <a:off x="1655664" y="2239861"/>
              <a:ext cx="53607" cy="53134"/>
            </a:xfrm>
            <a:custGeom>
              <a:rect b="b" l="l" r="r" t="t"/>
              <a:pathLst>
                <a:path extrusionOk="0" h="2808" w="2833">
                  <a:moveTo>
                    <a:pt x="1479" y="1"/>
                  </a:moveTo>
                  <a:cubicBezTo>
                    <a:pt x="627" y="1"/>
                    <a:pt x="1" y="627"/>
                    <a:pt x="1" y="1354"/>
                  </a:cubicBezTo>
                  <a:cubicBezTo>
                    <a:pt x="1" y="2181"/>
                    <a:pt x="627" y="2808"/>
                    <a:pt x="1479" y="2808"/>
                  </a:cubicBezTo>
                  <a:cubicBezTo>
                    <a:pt x="2206" y="2808"/>
                    <a:pt x="2833" y="2181"/>
                    <a:pt x="2833" y="1354"/>
                  </a:cubicBezTo>
                  <a:cubicBezTo>
                    <a:pt x="2833" y="627"/>
                    <a:pt x="2206" y="1"/>
                    <a:pt x="14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5"/>
            <p:cNvSpPr/>
            <p:nvPr/>
          </p:nvSpPr>
          <p:spPr>
            <a:xfrm>
              <a:off x="1557026" y="2239861"/>
              <a:ext cx="53607" cy="53134"/>
            </a:xfrm>
            <a:custGeom>
              <a:rect b="b" l="l" r="r" t="t"/>
              <a:pathLst>
                <a:path extrusionOk="0" h="2808" w="2833">
                  <a:moveTo>
                    <a:pt x="1454" y="1"/>
                  </a:moveTo>
                  <a:cubicBezTo>
                    <a:pt x="627" y="1"/>
                    <a:pt x="1" y="627"/>
                    <a:pt x="1" y="1354"/>
                  </a:cubicBezTo>
                  <a:cubicBezTo>
                    <a:pt x="1" y="2181"/>
                    <a:pt x="627" y="2808"/>
                    <a:pt x="1454" y="2808"/>
                  </a:cubicBezTo>
                  <a:cubicBezTo>
                    <a:pt x="2206" y="2808"/>
                    <a:pt x="2833" y="2181"/>
                    <a:pt x="2833" y="1354"/>
                  </a:cubicBezTo>
                  <a:cubicBezTo>
                    <a:pt x="2833" y="627"/>
                    <a:pt x="2206" y="1"/>
                    <a:pt x="14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5"/>
            <p:cNvSpPr/>
            <p:nvPr/>
          </p:nvSpPr>
          <p:spPr>
            <a:xfrm>
              <a:off x="1995687" y="1569770"/>
              <a:ext cx="1177585" cy="1549393"/>
            </a:xfrm>
            <a:custGeom>
              <a:rect b="b" l="l" r="r" t="t"/>
              <a:pathLst>
                <a:path extrusionOk="0" h="81881" w="62232">
                  <a:moveTo>
                    <a:pt x="1" y="1"/>
                  </a:moveTo>
                  <a:lnTo>
                    <a:pt x="1" y="81881"/>
                  </a:lnTo>
                  <a:lnTo>
                    <a:pt x="53585" y="81881"/>
                  </a:lnTo>
                  <a:lnTo>
                    <a:pt x="62232" y="73209"/>
                  </a:lnTo>
                  <a:lnTo>
                    <a:pt x="6223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5"/>
            <p:cNvSpPr/>
            <p:nvPr/>
          </p:nvSpPr>
          <p:spPr>
            <a:xfrm>
              <a:off x="1991902" y="1565986"/>
              <a:ext cx="1185646" cy="1556981"/>
            </a:xfrm>
            <a:custGeom>
              <a:rect b="b" l="l" r="r" t="t"/>
              <a:pathLst>
                <a:path extrusionOk="0" h="82282" w="62658">
                  <a:moveTo>
                    <a:pt x="62231" y="426"/>
                  </a:moveTo>
                  <a:lnTo>
                    <a:pt x="62231" y="73309"/>
                  </a:lnTo>
                  <a:lnTo>
                    <a:pt x="53660" y="81880"/>
                  </a:lnTo>
                  <a:lnTo>
                    <a:pt x="401" y="81880"/>
                  </a:lnTo>
                  <a:lnTo>
                    <a:pt x="401" y="426"/>
                  </a:lnTo>
                  <a:close/>
                  <a:moveTo>
                    <a:pt x="100" y="0"/>
                  </a:moveTo>
                  <a:cubicBezTo>
                    <a:pt x="0" y="101"/>
                    <a:pt x="0" y="101"/>
                    <a:pt x="0" y="201"/>
                  </a:cubicBezTo>
                  <a:lnTo>
                    <a:pt x="0" y="82081"/>
                  </a:lnTo>
                  <a:cubicBezTo>
                    <a:pt x="0" y="82081"/>
                    <a:pt x="0" y="82181"/>
                    <a:pt x="100" y="82181"/>
                  </a:cubicBezTo>
                  <a:lnTo>
                    <a:pt x="201" y="82281"/>
                  </a:lnTo>
                  <a:lnTo>
                    <a:pt x="53785" y="82281"/>
                  </a:lnTo>
                  <a:lnTo>
                    <a:pt x="53885" y="82181"/>
                  </a:lnTo>
                  <a:lnTo>
                    <a:pt x="62557" y="73509"/>
                  </a:lnTo>
                  <a:cubicBezTo>
                    <a:pt x="62657" y="73509"/>
                    <a:pt x="62657" y="73409"/>
                    <a:pt x="62657" y="73409"/>
                  </a:cubicBezTo>
                  <a:lnTo>
                    <a:pt x="62657" y="201"/>
                  </a:lnTo>
                  <a:cubicBezTo>
                    <a:pt x="62657" y="101"/>
                    <a:pt x="62657" y="101"/>
                    <a:pt x="62557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5"/>
            <p:cNvSpPr/>
            <p:nvPr/>
          </p:nvSpPr>
          <p:spPr>
            <a:xfrm>
              <a:off x="2043104" y="1615295"/>
              <a:ext cx="1082745" cy="1456446"/>
            </a:xfrm>
            <a:custGeom>
              <a:rect b="b" l="l" r="r" t="t"/>
              <a:pathLst>
                <a:path extrusionOk="0" h="76969" w="57220">
                  <a:moveTo>
                    <a:pt x="201" y="1"/>
                  </a:moveTo>
                  <a:lnTo>
                    <a:pt x="101" y="101"/>
                  </a:lnTo>
                  <a:cubicBezTo>
                    <a:pt x="1" y="101"/>
                    <a:pt x="1" y="226"/>
                    <a:pt x="1" y="226"/>
                  </a:cubicBezTo>
                  <a:lnTo>
                    <a:pt x="1" y="76768"/>
                  </a:lnTo>
                  <a:cubicBezTo>
                    <a:pt x="1" y="76768"/>
                    <a:pt x="1" y="76868"/>
                    <a:pt x="101" y="76868"/>
                  </a:cubicBezTo>
                  <a:cubicBezTo>
                    <a:pt x="101" y="76969"/>
                    <a:pt x="201" y="76969"/>
                    <a:pt x="201" y="76969"/>
                  </a:cubicBezTo>
                  <a:lnTo>
                    <a:pt x="51480" y="76969"/>
                  </a:lnTo>
                  <a:cubicBezTo>
                    <a:pt x="51705" y="76969"/>
                    <a:pt x="51705" y="76868"/>
                    <a:pt x="51705" y="76768"/>
                  </a:cubicBezTo>
                  <a:cubicBezTo>
                    <a:pt x="51705" y="76668"/>
                    <a:pt x="51705" y="76543"/>
                    <a:pt x="51480" y="76543"/>
                  </a:cubicBezTo>
                  <a:lnTo>
                    <a:pt x="427" y="76543"/>
                  </a:lnTo>
                  <a:lnTo>
                    <a:pt x="427" y="427"/>
                  </a:lnTo>
                  <a:lnTo>
                    <a:pt x="56818" y="427"/>
                  </a:lnTo>
                  <a:lnTo>
                    <a:pt x="56818" y="71029"/>
                  </a:lnTo>
                  <a:cubicBezTo>
                    <a:pt x="56818" y="71129"/>
                    <a:pt x="56919" y="71229"/>
                    <a:pt x="57019" y="71229"/>
                  </a:cubicBezTo>
                  <a:cubicBezTo>
                    <a:pt x="57119" y="71229"/>
                    <a:pt x="57219" y="71129"/>
                    <a:pt x="57219" y="71029"/>
                  </a:cubicBezTo>
                  <a:lnTo>
                    <a:pt x="57219" y="226"/>
                  </a:lnTo>
                  <a:cubicBezTo>
                    <a:pt x="57219" y="226"/>
                    <a:pt x="57219" y="101"/>
                    <a:pt x="57119" y="101"/>
                  </a:cubicBezTo>
                  <a:lnTo>
                    <a:pt x="57019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5"/>
            <p:cNvSpPr/>
            <p:nvPr/>
          </p:nvSpPr>
          <p:spPr>
            <a:xfrm>
              <a:off x="3009585" y="2955005"/>
              <a:ext cx="163642" cy="164096"/>
            </a:xfrm>
            <a:custGeom>
              <a:rect b="b" l="l" r="r" t="t"/>
              <a:pathLst>
                <a:path extrusionOk="0" h="8672" w="8648">
                  <a:moveTo>
                    <a:pt x="1" y="0"/>
                  </a:moveTo>
                  <a:lnTo>
                    <a:pt x="1" y="8672"/>
                  </a:lnTo>
                  <a:lnTo>
                    <a:pt x="8648" y="0"/>
                  </a:lnTo>
                  <a:close/>
                </a:path>
              </a:pathLst>
            </a:custGeom>
            <a:solidFill>
              <a:srgbClr val="2A49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5"/>
            <p:cNvSpPr/>
            <p:nvPr/>
          </p:nvSpPr>
          <p:spPr>
            <a:xfrm>
              <a:off x="3005327" y="2951202"/>
              <a:ext cx="172176" cy="171230"/>
            </a:xfrm>
            <a:custGeom>
              <a:rect b="b" l="l" r="r" t="t"/>
              <a:pathLst>
                <a:path extrusionOk="0" h="9049" w="9099">
                  <a:moveTo>
                    <a:pt x="8371" y="427"/>
                  </a:moveTo>
                  <a:lnTo>
                    <a:pt x="426" y="8253"/>
                  </a:lnTo>
                  <a:lnTo>
                    <a:pt x="426" y="8253"/>
                  </a:lnTo>
                  <a:lnTo>
                    <a:pt x="426" y="427"/>
                  </a:lnTo>
                  <a:close/>
                  <a:moveTo>
                    <a:pt x="0" y="1"/>
                  </a:moveTo>
                  <a:lnTo>
                    <a:pt x="0" y="201"/>
                  </a:lnTo>
                  <a:lnTo>
                    <a:pt x="0" y="8873"/>
                  </a:lnTo>
                  <a:cubicBezTo>
                    <a:pt x="0" y="8873"/>
                    <a:pt x="0" y="8973"/>
                    <a:pt x="101" y="8973"/>
                  </a:cubicBezTo>
                  <a:cubicBezTo>
                    <a:pt x="163" y="9023"/>
                    <a:pt x="220" y="9048"/>
                    <a:pt x="260" y="9048"/>
                  </a:cubicBezTo>
                  <a:cubicBezTo>
                    <a:pt x="301" y="9048"/>
                    <a:pt x="326" y="9023"/>
                    <a:pt x="326" y="8973"/>
                  </a:cubicBezTo>
                  <a:lnTo>
                    <a:pt x="8998" y="301"/>
                  </a:lnTo>
                  <a:cubicBezTo>
                    <a:pt x="9098" y="301"/>
                    <a:pt x="9098" y="201"/>
                    <a:pt x="9098" y="101"/>
                  </a:cubicBezTo>
                  <a:cubicBezTo>
                    <a:pt x="8998" y="1"/>
                    <a:pt x="8998" y="1"/>
                    <a:pt x="8873" y="1"/>
                  </a:cubicBezTo>
                  <a:close/>
                </a:path>
              </a:pathLst>
            </a:custGeom>
            <a:solidFill>
              <a:srgbClr val="2A49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5"/>
            <p:cNvSpPr/>
            <p:nvPr/>
          </p:nvSpPr>
          <p:spPr>
            <a:xfrm>
              <a:off x="3009585" y="2955005"/>
              <a:ext cx="163642" cy="164096"/>
            </a:xfrm>
            <a:custGeom>
              <a:rect b="b" l="l" r="r" t="t"/>
              <a:pathLst>
                <a:path extrusionOk="0" h="8672" w="8648">
                  <a:moveTo>
                    <a:pt x="1" y="0"/>
                  </a:moveTo>
                  <a:lnTo>
                    <a:pt x="1" y="8672"/>
                  </a:lnTo>
                  <a:lnTo>
                    <a:pt x="86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5"/>
            <p:cNvSpPr/>
            <p:nvPr/>
          </p:nvSpPr>
          <p:spPr>
            <a:xfrm>
              <a:off x="3005327" y="2951202"/>
              <a:ext cx="172176" cy="171230"/>
            </a:xfrm>
            <a:custGeom>
              <a:rect b="b" l="l" r="r" t="t"/>
              <a:pathLst>
                <a:path extrusionOk="0" h="9049" w="9099">
                  <a:moveTo>
                    <a:pt x="8371" y="427"/>
                  </a:moveTo>
                  <a:lnTo>
                    <a:pt x="426" y="8253"/>
                  </a:lnTo>
                  <a:lnTo>
                    <a:pt x="426" y="8253"/>
                  </a:lnTo>
                  <a:lnTo>
                    <a:pt x="426" y="427"/>
                  </a:lnTo>
                  <a:close/>
                  <a:moveTo>
                    <a:pt x="0" y="1"/>
                  </a:moveTo>
                  <a:lnTo>
                    <a:pt x="0" y="201"/>
                  </a:lnTo>
                  <a:lnTo>
                    <a:pt x="0" y="8873"/>
                  </a:lnTo>
                  <a:cubicBezTo>
                    <a:pt x="0" y="8873"/>
                    <a:pt x="0" y="8973"/>
                    <a:pt x="101" y="8973"/>
                  </a:cubicBezTo>
                  <a:cubicBezTo>
                    <a:pt x="163" y="9023"/>
                    <a:pt x="220" y="9048"/>
                    <a:pt x="260" y="9048"/>
                  </a:cubicBezTo>
                  <a:cubicBezTo>
                    <a:pt x="301" y="9048"/>
                    <a:pt x="326" y="9023"/>
                    <a:pt x="326" y="8973"/>
                  </a:cubicBezTo>
                  <a:lnTo>
                    <a:pt x="8998" y="301"/>
                  </a:lnTo>
                  <a:cubicBezTo>
                    <a:pt x="9098" y="301"/>
                    <a:pt x="9098" y="201"/>
                    <a:pt x="9098" y="101"/>
                  </a:cubicBezTo>
                  <a:cubicBezTo>
                    <a:pt x="8998" y="1"/>
                    <a:pt x="8998" y="1"/>
                    <a:pt x="88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5"/>
            <p:cNvSpPr/>
            <p:nvPr/>
          </p:nvSpPr>
          <p:spPr>
            <a:xfrm>
              <a:off x="2163560" y="2208092"/>
              <a:ext cx="841824" cy="8080"/>
            </a:xfrm>
            <a:custGeom>
              <a:rect b="b" l="l" r="r" t="t"/>
              <a:pathLst>
                <a:path extrusionOk="0" h="427" w="44488">
                  <a:moveTo>
                    <a:pt x="1" y="0"/>
                  </a:moveTo>
                  <a:lnTo>
                    <a:pt x="1" y="426"/>
                  </a:lnTo>
                  <a:lnTo>
                    <a:pt x="44487" y="426"/>
                  </a:lnTo>
                  <a:lnTo>
                    <a:pt x="444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5"/>
            <p:cNvSpPr/>
            <p:nvPr/>
          </p:nvSpPr>
          <p:spPr>
            <a:xfrm>
              <a:off x="2163560" y="2281111"/>
              <a:ext cx="841824" cy="8098"/>
            </a:xfrm>
            <a:custGeom>
              <a:rect b="b" l="l" r="r" t="t"/>
              <a:pathLst>
                <a:path extrusionOk="0" h="428" w="44488">
                  <a:moveTo>
                    <a:pt x="1" y="1"/>
                  </a:moveTo>
                  <a:lnTo>
                    <a:pt x="1" y="427"/>
                  </a:lnTo>
                  <a:lnTo>
                    <a:pt x="44487" y="427"/>
                  </a:lnTo>
                  <a:lnTo>
                    <a:pt x="444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5"/>
            <p:cNvSpPr/>
            <p:nvPr/>
          </p:nvSpPr>
          <p:spPr>
            <a:xfrm>
              <a:off x="2163560" y="2133162"/>
              <a:ext cx="841824" cy="8080"/>
            </a:xfrm>
            <a:custGeom>
              <a:rect b="b" l="l" r="r" t="t"/>
              <a:pathLst>
                <a:path extrusionOk="0" h="427" w="44488">
                  <a:moveTo>
                    <a:pt x="1" y="0"/>
                  </a:moveTo>
                  <a:lnTo>
                    <a:pt x="1" y="426"/>
                  </a:lnTo>
                  <a:lnTo>
                    <a:pt x="44487" y="426"/>
                  </a:lnTo>
                  <a:lnTo>
                    <a:pt x="444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5"/>
            <p:cNvSpPr/>
            <p:nvPr/>
          </p:nvSpPr>
          <p:spPr>
            <a:xfrm>
              <a:off x="2163560" y="2354621"/>
              <a:ext cx="841824" cy="7607"/>
            </a:xfrm>
            <a:custGeom>
              <a:rect b="b" l="l" r="r" t="t"/>
              <a:pathLst>
                <a:path extrusionOk="0" h="402" w="44488">
                  <a:moveTo>
                    <a:pt x="1" y="1"/>
                  </a:moveTo>
                  <a:lnTo>
                    <a:pt x="1" y="402"/>
                  </a:lnTo>
                  <a:lnTo>
                    <a:pt x="44487" y="402"/>
                  </a:lnTo>
                  <a:lnTo>
                    <a:pt x="444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5"/>
            <p:cNvSpPr/>
            <p:nvPr/>
          </p:nvSpPr>
          <p:spPr>
            <a:xfrm>
              <a:off x="2163560" y="2429551"/>
              <a:ext cx="841824" cy="8080"/>
            </a:xfrm>
            <a:custGeom>
              <a:rect b="b" l="l" r="r" t="t"/>
              <a:pathLst>
                <a:path extrusionOk="0" h="427" w="44488">
                  <a:moveTo>
                    <a:pt x="1" y="1"/>
                  </a:moveTo>
                  <a:lnTo>
                    <a:pt x="1" y="427"/>
                  </a:lnTo>
                  <a:lnTo>
                    <a:pt x="44487" y="427"/>
                  </a:lnTo>
                  <a:lnTo>
                    <a:pt x="444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5"/>
            <p:cNvSpPr/>
            <p:nvPr/>
          </p:nvSpPr>
          <p:spPr>
            <a:xfrm>
              <a:off x="2288291" y="2502589"/>
              <a:ext cx="592823" cy="8080"/>
            </a:xfrm>
            <a:custGeom>
              <a:rect b="b" l="l" r="r" t="t"/>
              <a:pathLst>
                <a:path extrusionOk="0" h="427" w="31329">
                  <a:moveTo>
                    <a:pt x="0" y="0"/>
                  </a:moveTo>
                  <a:lnTo>
                    <a:pt x="0" y="426"/>
                  </a:lnTo>
                  <a:lnTo>
                    <a:pt x="31329" y="426"/>
                  </a:lnTo>
                  <a:lnTo>
                    <a:pt x="313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5"/>
            <p:cNvSpPr/>
            <p:nvPr/>
          </p:nvSpPr>
          <p:spPr>
            <a:xfrm>
              <a:off x="2163560" y="1735751"/>
              <a:ext cx="399340" cy="8080"/>
            </a:xfrm>
            <a:custGeom>
              <a:rect b="b" l="l" r="r" t="t"/>
              <a:pathLst>
                <a:path extrusionOk="0" h="427" w="21104">
                  <a:moveTo>
                    <a:pt x="1" y="1"/>
                  </a:moveTo>
                  <a:lnTo>
                    <a:pt x="1" y="427"/>
                  </a:lnTo>
                  <a:lnTo>
                    <a:pt x="21104" y="427"/>
                  </a:lnTo>
                  <a:lnTo>
                    <a:pt x="211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5"/>
            <p:cNvSpPr/>
            <p:nvPr/>
          </p:nvSpPr>
          <p:spPr>
            <a:xfrm>
              <a:off x="2163560" y="1787445"/>
              <a:ext cx="316346" cy="7607"/>
            </a:xfrm>
            <a:custGeom>
              <a:rect b="b" l="l" r="r" t="t"/>
              <a:pathLst>
                <a:path extrusionOk="0" h="402" w="16718">
                  <a:moveTo>
                    <a:pt x="1" y="1"/>
                  </a:moveTo>
                  <a:lnTo>
                    <a:pt x="1" y="402"/>
                  </a:lnTo>
                  <a:lnTo>
                    <a:pt x="16718" y="402"/>
                  </a:lnTo>
                  <a:lnTo>
                    <a:pt x="16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5"/>
            <p:cNvSpPr/>
            <p:nvPr/>
          </p:nvSpPr>
          <p:spPr>
            <a:xfrm>
              <a:off x="2163560" y="2870104"/>
              <a:ext cx="182129" cy="8098"/>
            </a:xfrm>
            <a:custGeom>
              <a:rect b="b" l="l" r="r" t="t"/>
              <a:pathLst>
                <a:path extrusionOk="0" h="428" w="9625">
                  <a:moveTo>
                    <a:pt x="1" y="1"/>
                  </a:moveTo>
                  <a:lnTo>
                    <a:pt x="1" y="427"/>
                  </a:lnTo>
                  <a:lnTo>
                    <a:pt x="9625" y="427"/>
                  </a:lnTo>
                  <a:lnTo>
                    <a:pt x="96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5"/>
            <p:cNvSpPr/>
            <p:nvPr/>
          </p:nvSpPr>
          <p:spPr>
            <a:xfrm>
              <a:off x="2827483" y="2870104"/>
              <a:ext cx="182129" cy="8098"/>
            </a:xfrm>
            <a:custGeom>
              <a:rect b="b" l="l" r="r" t="t"/>
              <a:pathLst>
                <a:path extrusionOk="0" h="428" w="9625">
                  <a:moveTo>
                    <a:pt x="1" y="1"/>
                  </a:moveTo>
                  <a:lnTo>
                    <a:pt x="1" y="427"/>
                  </a:lnTo>
                  <a:lnTo>
                    <a:pt x="9625" y="427"/>
                  </a:lnTo>
                  <a:lnTo>
                    <a:pt x="96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5"/>
            <p:cNvSpPr/>
            <p:nvPr/>
          </p:nvSpPr>
          <p:spPr>
            <a:xfrm>
              <a:off x="3250495" y="1182803"/>
              <a:ext cx="454348" cy="454348"/>
            </a:xfrm>
            <a:custGeom>
              <a:rect b="b" l="l" r="r" t="t"/>
              <a:pathLst>
                <a:path extrusionOk="0" h="24011" w="24011">
                  <a:moveTo>
                    <a:pt x="12006" y="1"/>
                  </a:moveTo>
                  <a:cubicBezTo>
                    <a:pt x="5314" y="1"/>
                    <a:pt x="1" y="5414"/>
                    <a:pt x="1" y="12006"/>
                  </a:cubicBezTo>
                  <a:cubicBezTo>
                    <a:pt x="1" y="18697"/>
                    <a:pt x="5314" y="24011"/>
                    <a:pt x="12006" y="24011"/>
                  </a:cubicBezTo>
                  <a:cubicBezTo>
                    <a:pt x="18597" y="24011"/>
                    <a:pt x="24011" y="18697"/>
                    <a:pt x="24011" y="12006"/>
                  </a:cubicBezTo>
                  <a:cubicBezTo>
                    <a:pt x="24011" y="5414"/>
                    <a:pt x="18597" y="1"/>
                    <a:pt x="120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5"/>
            <p:cNvSpPr/>
            <p:nvPr/>
          </p:nvSpPr>
          <p:spPr>
            <a:xfrm>
              <a:off x="3246711" y="1178546"/>
              <a:ext cx="462409" cy="462409"/>
            </a:xfrm>
            <a:custGeom>
              <a:rect b="b" l="l" r="r" t="t"/>
              <a:pathLst>
                <a:path extrusionOk="0" h="24437" w="24437">
                  <a:moveTo>
                    <a:pt x="12206" y="426"/>
                  </a:moveTo>
                  <a:cubicBezTo>
                    <a:pt x="15439" y="426"/>
                    <a:pt x="18371" y="1779"/>
                    <a:pt x="20552" y="3885"/>
                  </a:cubicBezTo>
                  <a:cubicBezTo>
                    <a:pt x="22657" y="6065"/>
                    <a:pt x="24010" y="8998"/>
                    <a:pt x="24010" y="12231"/>
                  </a:cubicBezTo>
                  <a:cubicBezTo>
                    <a:pt x="24010" y="15464"/>
                    <a:pt x="22657" y="18496"/>
                    <a:pt x="20552" y="20577"/>
                  </a:cubicBezTo>
                  <a:cubicBezTo>
                    <a:pt x="18371" y="22782"/>
                    <a:pt x="15439" y="24035"/>
                    <a:pt x="12206" y="24035"/>
                  </a:cubicBezTo>
                  <a:cubicBezTo>
                    <a:pt x="8973" y="24035"/>
                    <a:pt x="5940" y="22782"/>
                    <a:pt x="3860" y="20577"/>
                  </a:cubicBezTo>
                  <a:cubicBezTo>
                    <a:pt x="1654" y="18496"/>
                    <a:pt x="401" y="15464"/>
                    <a:pt x="401" y="12231"/>
                  </a:cubicBezTo>
                  <a:cubicBezTo>
                    <a:pt x="401" y="8998"/>
                    <a:pt x="1654" y="6065"/>
                    <a:pt x="3860" y="3885"/>
                  </a:cubicBezTo>
                  <a:cubicBezTo>
                    <a:pt x="5940" y="1779"/>
                    <a:pt x="8973" y="426"/>
                    <a:pt x="12206" y="426"/>
                  </a:cubicBezTo>
                  <a:close/>
                  <a:moveTo>
                    <a:pt x="12206" y="0"/>
                  </a:moveTo>
                  <a:cubicBezTo>
                    <a:pt x="5414" y="0"/>
                    <a:pt x="0" y="5539"/>
                    <a:pt x="0" y="12231"/>
                  </a:cubicBezTo>
                  <a:cubicBezTo>
                    <a:pt x="0" y="19023"/>
                    <a:pt x="5414" y="24436"/>
                    <a:pt x="12206" y="24436"/>
                  </a:cubicBezTo>
                  <a:cubicBezTo>
                    <a:pt x="18898" y="24436"/>
                    <a:pt x="24437" y="19023"/>
                    <a:pt x="24437" y="12231"/>
                  </a:cubicBezTo>
                  <a:cubicBezTo>
                    <a:pt x="24437" y="5539"/>
                    <a:pt x="18898" y="0"/>
                    <a:pt x="12206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5"/>
            <p:cNvSpPr/>
            <p:nvPr/>
          </p:nvSpPr>
          <p:spPr>
            <a:xfrm>
              <a:off x="3379011" y="1240192"/>
              <a:ext cx="106723" cy="242170"/>
            </a:xfrm>
            <a:custGeom>
              <a:rect b="b" l="l" r="r" t="t"/>
              <a:pathLst>
                <a:path extrusionOk="0" h="12798" w="5640">
                  <a:moveTo>
                    <a:pt x="5214" y="0"/>
                  </a:moveTo>
                  <a:cubicBezTo>
                    <a:pt x="5013" y="0"/>
                    <a:pt x="4788" y="201"/>
                    <a:pt x="4788" y="401"/>
                  </a:cubicBezTo>
                  <a:lnTo>
                    <a:pt x="4788" y="8772"/>
                  </a:lnTo>
                  <a:lnTo>
                    <a:pt x="201" y="12005"/>
                  </a:lnTo>
                  <a:cubicBezTo>
                    <a:pt x="1" y="12206"/>
                    <a:pt x="1" y="12406"/>
                    <a:pt x="101" y="12632"/>
                  </a:cubicBezTo>
                  <a:cubicBezTo>
                    <a:pt x="160" y="12749"/>
                    <a:pt x="296" y="12798"/>
                    <a:pt x="439" y="12798"/>
                  </a:cubicBezTo>
                  <a:cubicBezTo>
                    <a:pt x="540" y="12798"/>
                    <a:pt x="645" y="12774"/>
                    <a:pt x="728" y="12732"/>
                  </a:cubicBezTo>
                  <a:lnTo>
                    <a:pt x="5414" y="9273"/>
                  </a:lnTo>
                  <a:cubicBezTo>
                    <a:pt x="5540" y="9273"/>
                    <a:pt x="5640" y="9073"/>
                    <a:pt x="5640" y="8973"/>
                  </a:cubicBezTo>
                  <a:lnTo>
                    <a:pt x="5640" y="401"/>
                  </a:lnTo>
                  <a:cubicBezTo>
                    <a:pt x="5640" y="201"/>
                    <a:pt x="5414" y="0"/>
                    <a:pt x="5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5"/>
            <p:cNvSpPr/>
            <p:nvPr/>
          </p:nvSpPr>
          <p:spPr>
            <a:xfrm>
              <a:off x="2432455" y="1340723"/>
              <a:ext cx="53134" cy="138494"/>
            </a:xfrm>
            <a:custGeom>
              <a:rect b="b" l="l" r="r" t="t"/>
              <a:pathLst>
                <a:path extrusionOk="0" h="7319" w="2808">
                  <a:moveTo>
                    <a:pt x="301" y="0"/>
                  </a:moveTo>
                  <a:lnTo>
                    <a:pt x="1" y="101"/>
                  </a:lnTo>
                  <a:cubicBezTo>
                    <a:pt x="727" y="2507"/>
                    <a:pt x="1554" y="4913"/>
                    <a:pt x="2407" y="7319"/>
                  </a:cubicBezTo>
                  <a:lnTo>
                    <a:pt x="2808" y="7219"/>
                  </a:lnTo>
                  <a:cubicBezTo>
                    <a:pt x="1980" y="4813"/>
                    <a:pt x="1153" y="2407"/>
                    <a:pt x="301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5"/>
            <p:cNvSpPr/>
            <p:nvPr/>
          </p:nvSpPr>
          <p:spPr>
            <a:xfrm>
              <a:off x="2683319" y="1340723"/>
              <a:ext cx="53607" cy="138494"/>
            </a:xfrm>
            <a:custGeom>
              <a:rect b="b" l="l" r="r" t="t"/>
              <a:pathLst>
                <a:path extrusionOk="0" h="7319" w="2833">
                  <a:moveTo>
                    <a:pt x="2507" y="0"/>
                  </a:moveTo>
                  <a:cubicBezTo>
                    <a:pt x="1680" y="2407"/>
                    <a:pt x="828" y="4813"/>
                    <a:pt x="1" y="7219"/>
                  </a:cubicBezTo>
                  <a:lnTo>
                    <a:pt x="427" y="7319"/>
                  </a:lnTo>
                  <a:cubicBezTo>
                    <a:pt x="1254" y="4913"/>
                    <a:pt x="2081" y="2507"/>
                    <a:pt x="2833" y="101"/>
                  </a:cubicBezTo>
                  <a:lnTo>
                    <a:pt x="2507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5"/>
            <p:cNvSpPr/>
            <p:nvPr/>
          </p:nvSpPr>
          <p:spPr>
            <a:xfrm>
              <a:off x="2580423" y="1350676"/>
              <a:ext cx="8080" cy="118587"/>
            </a:xfrm>
            <a:custGeom>
              <a:rect b="b" l="l" r="r" t="t"/>
              <a:pathLst>
                <a:path extrusionOk="0" h="6267" w="427">
                  <a:moveTo>
                    <a:pt x="0" y="1"/>
                  </a:moveTo>
                  <a:lnTo>
                    <a:pt x="0" y="6266"/>
                  </a:lnTo>
                  <a:lnTo>
                    <a:pt x="426" y="6266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5"/>
            <p:cNvSpPr/>
            <p:nvPr/>
          </p:nvSpPr>
          <p:spPr>
            <a:xfrm>
              <a:off x="1193295" y="2773376"/>
              <a:ext cx="551572" cy="8080"/>
            </a:xfrm>
            <a:custGeom>
              <a:rect b="b" l="l" r="r" t="t"/>
              <a:pathLst>
                <a:path extrusionOk="0" h="427" w="29149">
                  <a:moveTo>
                    <a:pt x="0" y="0"/>
                  </a:moveTo>
                  <a:lnTo>
                    <a:pt x="0" y="426"/>
                  </a:lnTo>
                  <a:lnTo>
                    <a:pt x="29148" y="426"/>
                  </a:lnTo>
                  <a:lnTo>
                    <a:pt x="29148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5"/>
            <p:cNvSpPr/>
            <p:nvPr/>
          </p:nvSpPr>
          <p:spPr>
            <a:xfrm>
              <a:off x="1612504" y="2717879"/>
              <a:ext cx="270819" cy="8080"/>
            </a:xfrm>
            <a:custGeom>
              <a:rect b="b" l="l" r="r" t="t"/>
              <a:pathLst>
                <a:path extrusionOk="0" h="427" w="14312">
                  <a:moveTo>
                    <a:pt x="1" y="1"/>
                  </a:moveTo>
                  <a:lnTo>
                    <a:pt x="1" y="427"/>
                  </a:lnTo>
                  <a:lnTo>
                    <a:pt x="14312" y="427"/>
                  </a:lnTo>
                  <a:lnTo>
                    <a:pt x="14312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5"/>
            <p:cNvSpPr/>
            <p:nvPr/>
          </p:nvSpPr>
          <p:spPr>
            <a:xfrm>
              <a:off x="3462001" y="2101393"/>
              <a:ext cx="618444" cy="8080"/>
            </a:xfrm>
            <a:custGeom>
              <a:rect b="b" l="l" r="r" t="t"/>
              <a:pathLst>
                <a:path extrusionOk="0" h="427" w="32683">
                  <a:moveTo>
                    <a:pt x="1" y="0"/>
                  </a:moveTo>
                  <a:lnTo>
                    <a:pt x="1" y="426"/>
                  </a:lnTo>
                  <a:lnTo>
                    <a:pt x="32683" y="426"/>
                  </a:lnTo>
                  <a:lnTo>
                    <a:pt x="32683" y="0"/>
                  </a:lnTo>
                  <a:close/>
                </a:path>
              </a:pathLst>
            </a:custGeom>
            <a:solidFill>
              <a:srgbClr val="BEBAC6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5"/>
            <p:cNvSpPr/>
            <p:nvPr/>
          </p:nvSpPr>
          <p:spPr>
            <a:xfrm>
              <a:off x="3333486" y="2046369"/>
              <a:ext cx="357616" cy="7607"/>
            </a:xfrm>
            <a:custGeom>
              <a:rect b="b" l="l" r="r" t="t"/>
              <a:pathLst>
                <a:path extrusionOk="0" h="402" w="18899">
                  <a:moveTo>
                    <a:pt x="1" y="1"/>
                  </a:moveTo>
                  <a:lnTo>
                    <a:pt x="1" y="402"/>
                  </a:lnTo>
                  <a:lnTo>
                    <a:pt x="18898" y="402"/>
                  </a:lnTo>
                  <a:lnTo>
                    <a:pt x="18898" y="1"/>
                  </a:lnTo>
                  <a:close/>
                </a:path>
              </a:pathLst>
            </a:custGeom>
            <a:solidFill>
              <a:srgbClr val="BEBAC6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57" name="Google Shape;657;p5"/>
            <p:cNvGrpSpPr/>
            <p:nvPr/>
          </p:nvGrpSpPr>
          <p:grpSpPr>
            <a:xfrm flipH="1">
              <a:off x="936621" y="1445474"/>
              <a:ext cx="734772" cy="588731"/>
              <a:chOff x="10049025" y="922900"/>
              <a:chExt cx="537625" cy="430800"/>
            </a:xfrm>
          </p:grpSpPr>
          <p:sp>
            <p:nvSpPr>
              <p:cNvPr id="658" name="Google Shape;658;p5"/>
              <p:cNvSpPr/>
              <p:nvPr/>
            </p:nvSpPr>
            <p:spPr>
              <a:xfrm>
                <a:off x="10056525" y="930425"/>
                <a:ext cx="521975" cy="331475"/>
              </a:xfrm>
              <a:custGeom>
                <a:rect b="b" l="l" r="r" t="t"/>
                <a:pathLst>
                  <a:path extrusionOk="0" h="13259" w="20879">
                    <a:moveTo>
                      <a:pt x="14412" y="0"/>
                    </a:moveTo>
                    <a:lnTo>
                      <a:pt x="1" y="226"/>
                    </a:lnTo>
                    <a:cubicBezTo>
                      <a:pt x="1254" y="2506"/>
                      <a:pt x="2407" y="4812"/>
                      <a:pt x="3334" y="7218"/>
                    </a:cubicBezTo>
                    <a:lnTo>
                      <a:pt x="12532" y="13258"/>
                    </a:lnTo>
                    <a:lnTo>
                      <a:pt x="20878" y="12757"/>
                    </a:lnTo>
                    <a:lnTo>
                      <a:pt x="144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9" name="Google Shape;659;p5"/>
              <p:cNvSpPr/>
              <p:nvPr/>
            </p:nvSpPr>
            <p:spPr>
              <a:xfrm>
                <a:off x="10049025" y="922900"/>
                <a:ext cx="537625" cy="347150"/>
              </a:xfrm>
              <a:custGeom>
                <a:rect b="b" l="l" r="r" t="t"/>
                <a:pathLst>
                  <a:path extrusionOk="0" h="13886" w="21505">
                    <a:moveTo>
                      <a:pt x="14574" y="527"/>
                    </a:moveTo>
                    <a:cubicBezTo>
                      <a:pt x="16433" y="4242"/>
                      <a:pt x="18292" y="7862"/>
                      <a:pt x="20151" y="11579"/>
                    </a:cubicBezTo>
                    <a:cubicBezTo>
                      <a:pt x="20376" y="11973"/>
                      <a:pt x="20614" y="12366"/>
                      <a:pt x="20804" y="12760"/>
                    </a:cubicBezTo>
                    <a:lnTo>
                      <a:pt x="20804" y="12760"/>
                    </a:lnTo>
                    <a:cubicBezTo>
                      <a:pt x="18222" y="12953"/>
                      <a:pt x="15639" y="13167"/>
                      <a:pt x="13033" y="13359"/>
                    </a:cubicBezTo>
                    <a:lnTo>
                      <a:pt x="12933" y="13359"/>
                    </a:lnTo>
                    <a:cubicBezTo>
                      <a:pt x="12832" y="13359"/>
                      <a:pt x="12732" y="13259"/>
                      <a:pt x="12732" y="13259"/>
                    </a:cubicBezTo>
                    <a:cubicBezTo>
                      <a:pt x="12206" y="12933"/>
                      <a:pt x="11780" y="12632"/>
                      <a:pt x="11379" y="12306"/>
                    </a:cubicBezTo>
                    <a:cubicBezTo>
                      <a:pt x="9800" y="11379"/>
                      <a:pt x="8346" y="10326"/>
                      <a:pt x="6892" y="9399"/>
                    </a:cubicBezTo>
                    <a:cubicBezTo>
                      <a:pt x="5891" y="8707"/>
                      <a:pt x="4889" y="8106"/>
                      <a:pt x="3909" y="7402"/>
                    </a:cubicBezTo>
                    <a:lnTo>
                      <a:pt x="3909" y="7402"/>
                    </a:lnTo>
                    <a:cubicBezTo>
                      <a:pt x="2933" y="5179"/>
                      <a:pt x="1872" y="2958"/>
                      <a:pt x="726" y="817"/>
                    </a:cubicBezTo>
                    <a:lnTo>
                      <a:pt x="726" y="817"/>
                    </a:lnTo>
                    <a:cubicBezTo>
                      <a:pt x="4768" y="720"/>
                      <a:pt x="8788" y="623"/>
                      <a:pt x="12832" y="527"/>
                    </a:cubicBezTo>
                    <a:close/>
                    <a:moveTo>
                      <a:pt x="14712" y="0"/>
                    </a:moveTo>
                    <a:cubicBezTo>
                      <a:pt x="10527" y="101"/>
                      <a:pt x="6366" y="201"/>
                      <a:pt x="2181" y="301"/>
                    </a:cubicBezTo>
                    <a:lnTo>
                      <a:pt x="301" y="301"/>
                    </a:lnTo>
                    <a:cubicBezTo>
                      <a:pt x="100" y="301"/>
                      <a:pt x="0" y="527"/>
                      <a:pt x="100" y="727"/>
                    </a:cubicBezTo>
                    <a:cubicBezTo>
                      <a:pt x="1343" y="2890"/>
                      <a:pt x="2364" y="5176"/>
                      <a:pt x="3408" y="7560"/>
                    </a:cubicBezTo>
                    <a:lnTo>
                      <a:pt x="3408" y="7560"/>
                    </a:lnTo>
                    <a:cubicBezTo>
                      <a:pt x="3411" y="7606"/>
                      <a:pt x="3428" y="7647"/>
                      <a:pt x="3462" y="7679"/>
                    </a:cubicBezTo>
                    <a:lnTo>
                      <a:pt x="3462" y="7679"/>
                    </a:lnTo>
                    <a:cubicBezTo>
                      <a:pt x="3505" y="7746"/>
                      <a:pt x="3576" y="7784"/>
                      <a:pt x="3651" y="7796"/>
                    </a:cubicBezTo>
                    <a:lnTo>
                      <a:pt x="3651" y="7796"/>
                    </a:lnTo>
                    <a:cubicBezTo>
                      <a:pt x="6015" y="9352"/>
                      <a:pt x="8285" y="10978"/>
                      <a:pt x="10652" y="12532"/>
                    </a:cubicBezTo>
                    <a:cubicBezTo>
                      <a:pt x="11153" y="12832"/>
                      <a:pt x="11679" y="13259"/>
                      <a:pt x="12206" y="13559"/>
                    </a:cubicBezTo>
                    <a:cubicBezTo>
                      <a:pt x="12406" y="13685"/>
                      <a:pt x="12632" y="13885"/>
                      <a:pt x="12832" y="13885"/>
                    </a:cubicBezTo>
                    <a:cubicBezTo>
                      <a:pt x="13258" y="13885"/>
                      <a:pt x="13785" y="13785"/>
                      <a:pt x="14286" y="13785"/>
                    </a:cubicBezTo>
                    <a:cubicBezTo>
                      <a:pt x="15138" y="13685"/>
                      <a:pt x="16065" y="13685"/>
                      <a:pt x="16918" y="13559"/>
                    </a:cubicBezTo>
                    <a:cubicBezTo>
                      <a:pt x="18371" y="13459"/>
                      <a:pt x="19725" y="13359"/>
                      <a:pt x="21178" y="13259"/>
                    </a:cubicBezTo>
                    <a:cubicBezTo>
                      <a:pt x="21404" y="13259"/>
                      <a:pt x="21504" y="13058"/>
                      <a:pt x="21404" y="12933"/>
                    </a:cubicBezTo>
                    <a:lnTo>
                      <a:pt x="15765" y="1654"/>
                    </a:lnTo>
                    <a:cubicBezTo>
                      <a:pt x="15439" y="1153"/>
                      <a:pt x="15138" y="627"/>
                      <a:pt x="14912" y="101"/>
                    </a:cubicBezTo>
                    <a:cubicBezTo>
                      <a:pt x="14812" y="101"/>
                      <a:pt x="14812" y="0"/>
                      <a:pt x="1471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0" name="Google Shape;660;p5"/>
              <p:cNvSpPr/>
              <p:nvPr/>
            </p:nvSpPr>
            <p:spPr>
              <a:xfrm>
                <a:off x="10351650" y="961750"/>
                <a:ext cx="44500" cy="75825"/>
              </a:xfrm>
              <a:custGeom>
                <a:rect b="b" l="l" r="r" t="t"/>
                <a:pathLst>
                  <a:path extrusionOk="0" h="3033" w="1780">
                    <a:moveTo>
                      <a:pt x="1780" y="0"/>
                    </a:moveTo>
                    <a:lnTo>
                      <a:pt x="1780" y="0"/>
                    </a:lnTo>
                    <a:cubicBezTo>
                      <a:pt x="1153" y="953"/>
                      <a:pt x="527" y="1980"/>
                      <a:pt x="0" y="3033"/>
                    </a:cubicBezTo>
                    <a:lnTo>
                      <a:pt x="1780" y="0"/>
                    </a:ln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1" name="Google Shape;661;p5"/>
              <p:cNvSpPr/>
              <p:nvPr/>
            </p:nvSpPr>
            <p:spPr>
              <a:xfrm>
                <a:off x="10344450" y="955525"/>
                <a:ext cx="60000" cy="88025"/>
              </a:xfrm>
              <a:custGeom>
                <a:rect b="b" l="l" r="r" t="t"/>
                <a:pathLst>
                  <a:path extrusionOk="0" h="3521" w="2400">
                    <a:moveTo>
                      <a:pt x="2109" y="0"/>
                    </a:moveTo>
                    <a:cubicBezTo>
                      <a:pt x="2021" y="0"/>
                      <a:pt x="1921" y="44"/>
                      <a:pt x="1842" y="149"/>
                    </a:cubicBezTo>
                    <a:cubicBezTo>
                      <a:pt x="1216" y="1101"/>
                      <a:pt x="589" y="2129"/>
                      <a:pt x="88" y="3182"/>
                    </a:cubicBezTo>
                    <a:cubicBezTo>
                      <a:pt x="1" y="3321"/>
                      <a:pt x="180" y="3520"/>
                      <a:pt x="331" y="3520"/>
                    </a:cubicBezTo>
                    <a:cubicBezTo>
                      <a:pt x="397" y="3520"/>
                      <a:pt x="458" y="3482"/>
                      <a:pt x="489" y="3382"/>
                    </a:cubicBezTo>
                    <a:cubicBezTo>
                      <a:pt x="1116" y="2354"/>
                      <a:pt x="1642" y="1302"/>
                      <a:pt x="2268" y="349"/>
                    </a:cubicBezTo>
                    <a:cubicBezTo>
                      <a:pt x="2399" y="154"/>
                      <a:pt x="2274" y="0"/>
                      <a:pt x="210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2" name="Google Shape;662;p5"/>
              <p:cNvSpPr/>
              <p:nvPr/>
            </p:nvSpPr>
            <p:spPr>
              <a:xfrm>
                <a:off x="10098525" y="969875"/>
                <a:ext cx="31350" cy="33875"/>
              </a:xfrm>
              <a:custGeom>
                <a:rect b="b" l="l" r="r" t="t"/>
                <a:pathLst>
                  <a:path extrusionOk="0" h="1355" w="1254">
                    <a:moveTo>
                      <a:pt x="0" y="1"/>
                    </a:moveTo>
                    <a:lnTo>
                      <a:pt x="0" y="1"/>
                    </a:lnTo>
                    <a:cubicBezTo>
                      <a:pt x="401" y="527"/>
                      <a:pt x="827" y="928"/>
                      <a:pt x="1253" y="135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3" name="Google Shape;663;p5"/>
              <p:cNvSpPr/>
              <p:nvPr/>
            </p:nvSpPr>
            <p:spPr>
              <a:xfrm>
                <a:off x="10090375" y="965025"/>
                <a:ext cx="44500" cy="45625"/>
              </a:xfrm>
              <a:custGeom>
                <a:rect b="b" l="l" r="r" t="t"/>
                <a:pathLst>
                  <a:path extrusionOk="0" h="1825" w="1780">
                    <a:moveTo>
                      <a:pt x="323" y="1"/>
                    </a:moveTo>
                    <a:cubicBezTo>
                      <a:pt x="245" y="1"/>
                      <a:pt x="163" y="32"/>
                      <a:pt x="101" y="95"/>
                    </a:cubicBezTo>
                    <a:cubicBezTo>
                      <a:pt x="0" y="195"/>
                      <a:pt x="0" y="295"/>
                      <a:pt x="101" y="396"/>
                    </a:cubicBezTo>
                    <a:cubicBezTo>
                      <a:pt x="527" y="822"/>
                      <a:pt x="953" y="1348"/>
                      <a:pt x="1354" y="1749"/>
                    </a:cubicBezTo>
                    <a:cubicBezTo>
                      <a:pt x="1416" y="1799"/>
                      <a:pt x="1498" y="1824"/>
                      <a:pt x="1576" y="1824"/>
                    </a:cubicBezTo>
                    <a:cubicBezTo>
                      <a:pt x="1654" y="1824"/>
                      <a:pt x="1730" y="1799"/>
                      <a:pt x="1780" y="1749"/>
                    </a:cubicBezTo>
                    <a:lnTo>
                      <a:pt x="1780" y="1348"/>
                    </a:lnTo>
                    <a:lnTo>
                      <a:pt x="527" y="95"/>
                    </a:lnTo>
                    <a:cubicBezTo>
                      <a:pt x="476" y="32"/>
                      <a:pt x="401" y="1"/>
                      <a:pt x="32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4" name="Google Shape;664;p5"/>
              <p:cNvSpPr/>
              <p:nvPr/>
            </p:nvSpPr>
            <p:spPr>
              <a:xfrm>
                <a:off x="10479475" y="1207350"/>
                <a:ext cx="57675" cy="15700"/>
              </a:xfrm>
              <a:custGeom>
                <a:rect b="b" l="l" r="r" t="t"/>
                <a:pathLst>
                  <a:path extrusionOk="0" h="628" w="2307">
                    <a:moveTo>
                      <a:pt x="0" y="1"/>
                    </a:moveTo>
                    <a:lnTo>
                      <a:pt x="2306" y="627"/>
                    </a:lnTo>
                    <a:cubicBezTo>
                      <a:pt x="1579" y="427"/>
                      <a:pt x="827" y="201"/>
                      <a:pt x="0" y="1"/>
                    </a:cubicBez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5" name="Google Shape;665;p5"/>
              <p:cNvSpPr/>
              <p:nvPr/>
            </p:nvSpPr>
            <p:spPr>
              <a:xfrm>
                <a:off x="10474450" y="1201025"/>
                <a:ext cx="67700" cy="28075"/>
              </a:xfrm>
              <a:custGeom>
                <a:rect b="b" l="l" r="r" t="t"/>
                <a:pathLst>
                  <a:path extrusionOk="0" h="1123" w="2708">
                    <a:moveTo>
                      <a:pt x="193" y="1"/>
                    </a:moveTo>
                    <a:cubicBezTo>
                      <a:pt x="99" y="1"/>
                      <a:pt x="1" y="83"/>
                      <a:pt x="1" y="154"/>
                    </a:cubicBezTo>
                    <a:cubicBezTo>
                      <a:pt x="1" y="354"/>
                      <a:pt x="1" y="454"/>
                      <a:pt x="201" y="555"/>
                    </a:cubicBezTo>
                    <a:cubicBezTo>
                      <a:pt x="928" y="680"/>
                      <a:pt x="1655" y="880"/>
                      <a:pt x="2407" y="1081"/>
                    </a:cubicBezTo>
                    <a:cubicBezTo>
                      <a:pt x="2436" y="1110"/>
                      <a:pt x="2474" y="1122"/>
                      <a:pt x="2513" y="1122"/>
                    </a:cubicBezTo>
                    <a:cubicBezTo>
                      <a:pt x="2607" y="1122"/>
                      <a:pt x="2708" y="1052"/>
                      <a:pt x="2708" y="981"/>
                    </a:cubicBezTo>
                    <a:cubicBezTo>
                      <a:pt x="2708" y="780"/>
                      <a:pt x="2708" y="680"/>
                      <a:pt x="2507" y="555"/>
                    </a:cubicBezTo>
                    <a:cubicBezTo>
                      <a:pt x="1780" y="354"/>
                      <a:pt x="1028" y="154"/>
                      <a:pt x="302" y="53"/>
                    </a:cubicBezTo>
                    <a:cubicBezTo>
                      <a:pt x="272" y="16"/>
                      <a:pt x="233" y="1"/>
                      <a:pt x="19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6" name="Google Shape;666;p5"/>
              <p:cNvSpPr/>
              <p:nvPr/>
            </p:nvSpPr>
            <p:spPr>
              <a:xfrm>
                <a:off x="10074700" y="1008725"/>
                <a:ext cx="384125" cy="339625"/>
              </a:xfrm>
              <a:custGeom>
                <a:rect b="b" l="l" r="r" t="t"/>
                <a:pathLst>
                  <a:path extrusionOk="0" h="13585" w="15365">
                    <a:moveTo>
                      <a:pt x="3359" y="1"/>
                    </a:moveTo>
                    <a:cubicBezTo>
                      <a:pt x="1981" y="2206"/>
                      <a:pt x="853" y="4487"/>
                      <a:pt x="1" y="6793"/>
                    </a:cubicBezTo>
                    <a:cubicBezTo>
                      <a:pt x="1" y="6793"/>
                      <a:pt x="1154" y="8998"/>
                      <a:pt x="4286" y="11079"/>
                    </a:cubicBezTo>
                    <a:cubicBezTo>
                      <a:pt x="7319" y="13159"/>
                      <a:pt x="10026" y="13585"/>
                      <a:pt x="10026" y="13585"/>
                    </a:cubicBezTo>
                    <a:cubicBezTo>
                      <a:pt x="12006" y="11906"/>
                      <a:pt x="14111" y="9725"/>
                      <a:pt x="15364" y="7520"/>
                    </a:cubicBezTo>
                    <a:cubicBezTo>
                      <a:pt x="15364" y="7520"/>
                      <a:pt x="13585" y="3986"/>
                      <a:pt x="10251" y="1981"/>
                    </a:cubicBezTo>
                    <a:cubicBezTo>
                      <a:pt x="6893" y="101"/>
                      <a:pt x="3359" y="1"/>
                      <a:pt x="33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7" name="Google Shape;667;p5"/>
              <p:cNvSpPr/>
              <p:nvPr/>
            </p:nvSpPr>
            <p:spPr>
              <a:xfrm>
                <a:off x="10067175" y="1002600"/>
                <a:ext cx="399150" cy="351100"/>
              </a:xfrm>
              <a:custGeom>
                <a:rect b="b" l="l" r="r" t="t"/>
                <a:pathLst>
                  <a:path extrusionOk="0" h="14044" w="15966">
                    <a:moveTo>
                      <a:pt x="3795" y="575"/>
                    </a:moveTo>
                    <a:cubicBezTo>
                      <a:pt x="8594" y="722"/>
                      <a:pt x="13202" y="3473"/>
                      <a:pt x="15385" y="7757"/>
                    </a:cubicBezTo>
                    <a:lnTo>
                      <a:pt x="15385" y="7757"/>
                    </a:lnTo>
                    <a:cubicBezTo>
                      <a:pt x="14070" y="9966"/>
                      <a:pt x="12272" y="11875"/>
                      <a:pt x="10281" y="13504"/>
                    </a:cubicBezTo>
                    <a:lnTo>
                      <a:pt x="10227" y="13504"/>
                    </a:lnTo>
                    <a:cubicBezTo>
                      <a:pt x="10126" y="13504"/>
                      <a:pt x="10026" y="13404"/>
                      <a:pt x="9801" y="13404"/>
                    </a:cubicBezTo>
                    <a:cubicBezTo>
                      <a:pt x="9400" y="13304"/>
                      <a:pt x="8973" y="13203"/>
                      <a:pt x="8447" y="13003"/>
                    </a:cubicBezTo>
                    <a:cubicBezTo>
                      <a:pt x="6993" y="12477"/>
                      <a:pt x="5540" y="11750"/>
                      <a:pt x="4161" y="10697"/>
                    </a:cubicBezTo>
                    <a:cubicBezTo>
                      <a:pt x="3034" y="9870"/>
                      <a:pt x="1981" y="8918"/>
                      <a:pt x="1154" y="7865"/>
                    </a:cubicBezTo>
                    <a:cubicBezTo>
                      <a:pt x="928" y="7564"/>
                      <a:pt x="728" y="7364"/>
                      <a:pt x="628" y="7038"/>
                    </a:cubicBezTo>
                    <a:cubicBezTo>
                      <a:pt x="543" y="7038"/>
                      <a:pt x="530" y="6967"/>
                      <a:pt x="528" y="6944"/>
                    </a:cubicBezTo>
                    <a:lnTo>
                      <a:pt x="528" y="6944"/>
                    </a:lnTo>
                    <a:cubicBezTo>
                      <a:pt x="528" y="6950"/>
                      <a:pt x="530" y="6953"/>
                      <a:pt x="533" y="6953"/>
                    </a:cubicBezTo>
                    <a:cubicBezTo>
                      <a:pt x="567" y="6953"/>
                      <a:pt x="728" y="6612"/>
                      <a:pt x="728" y="6612"/>
                    </a:cubicBezTo>
                    <a:cubicBezTo>
                      <a:pt x="828" y="6311"/>
                      <a:pt x="928" y="5985"/>
                      <a:pt x="1029" y="5785"/>
                    </a:cubicBezTo>
                    <a:cubicBezTo>
                      <a:pt x="1863" y="3944"/>
                      <a:pt x="2769" y="2200"/>
                      <a:pt x="3795" y="575"/>
                    </a:cubicBezTo>
                    <a:close/>
                    <a:moveTo>
                      <a:pt x="3780" y="1"/>
                    </a:moveTo>
                    <a:cubicBezTo>
                      <a:pt x="3694" y="1"/>
                      <a:pt x="3610" y="12"/>
                      <a:pt x="3535" y="45"/>
                    </a:cubicBezTo>
                    <a:cubicBezTo>
                      <a:pt x="3234" y="146"/>
                      <a:pt x="3134" y="672"/>
                      <a:pt x="2908" y="872"/>
                    </a:cubicBezTo>
                    <a:cubicBezTo>
                      <a:pt x="2708" y="1399"/>
                      <a:pt x="2407" y="1825"/>
                      <a:pt x="2181" y="2351"/>
                    </a:cubicBezTo>
                    <a:cubicBezTo>
                      <a:pt x="1655" y="3278"/>
                      <a:pt x="1154" y="4331"/>
                      <a:pt x="728" y="5359"/>
                    </a:cubicBezTo>
                    <a:cubicBezTo>
                      <a:pt x="527" y="5785"/>
                      <a:pt x="302" y="6211"/>
                      <a:pt x="201" y="6612"/>
                    </a:cubicBezTo>
                    <a:cubicBezTo>
                      <a:pt x="101" y="6837"/>
                      <a:pt x="1" y="7038"/>
                      <a:pt x="101" y="7238"/>
                    </a:cubicBezTo>
                    <a:cubicBezTo>
                      <a:pt x="201" y="7464"/>
                      <a:pt x="402" y="7765"/>
                      <a:pt x="628" y="7990"/>
                    </a:cubicBezTo>
                    <a:cubicBezTo>
                      <a:pt x="1029" y="8492"/>
                      <a:pt x="1455" y="9018"/>
                      <a:pt x="1881" y="9444"/>
                    </a:cubicBezTo>
                    <a:cubicBezTo>
                      <a:pt x="3435" y="10998"/>
                      <a:pt x="5314" y="12251"/>
                      <a:pt x="7294" y="13103"/>
                    </a:cubicBezTo>
                    <a:cubicBezTo>
                      <a:pt x="8247" y="13504"/>
                      <a:pt x="9299" y="13930"/>
                      <a:pt x="10327" y="14030"/>
                    </a:cubicBezTo>
                    <a:cubicBezTo>
                      <a:pt x="10356" y="14039"/>
                      <a:pt x="10383" y="14044"/>
                      <a:pt x="10407" y="14044"/>
                    </a:cubicBezTo>
                    <a:cubicBezTo>
                      <a:pt x="10491" y="14044"/>
                      <a:pt x="10542" y="13993"/>
                      <a:pt x="10562" y="13922"/>
                    </a:cubicBezTo>
                    <a:lnTo>
                      <a:pt x="10562" y="13922"/>
                    </a:lnTo>
                    <a:cubicBezTo>
                      <a:pt x="12112" y="12671"/>
                      <a:pt x="13562" y="11220"/>
                      <a:pt x="14713" y="9644"/>
                    </a:cubicBezTo>
                    <a:cubicBezTo>
                      <a:pt x="15039" y="9243"/>
                      <a:pt x="15339" y="8817"/>
                      <a:pt x="15565" y="8391"/>
                    </a:cubicBezTo>
                    <a:cubicBezTo>
                      <a:pt x="15765" y="8191"/>
                      <a:pt x="15966" y="7865"/>
                      <a:pt x="15866" y="7664"/>
                    </a:cubicBezTo>
                    <a:cubicBezTo>
                      <a:pt x="15866" y="7464"/>
                      <a:pt x="15665" y="7238"/>
                      <a:pt x="15565" y="7038"/>
                    </a:cubicBezTo>
                    <a:cubicBezTo>
                      <a:pt x="13986" y="4431"/>
                      <a:pt x="11680" y="2351"/>
                      <a:pt x="8873" y="1198"/>
                    </a:cubicBezTo>
                    <a:cubicBezTo>
                      <a:pt x="7420" y="572"/>
                      <a:pt x="5841" y="246"/>
                      <a:pt x="4287" y="45"/>
                    </a:cubicBezTo>
                    <a:cubicBezTo>
                      <a:pt x="4136" y="45"/>
                      <a:pt x="3953" y="1"/>
                      <a:pt x="378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8" name="Google Shape;668;p5"/>
              <p:cNvSpPr/>
              <p:nvPr/>
            </p:nvSpPr>
            <p:spPr>
              <a:xfrm>
                <a:off x="10111675" y="1019375"/>
                <a:ext cx="94000" cy="198650"/>
              </a:xfrm>
              <a:custGeom>
                <a:rect b="b" l="l" r="r" t="t"/>
                <a:pathLst>
                  <a:path extrusionOk="0" h="7946" w="3760">
                    <a:moveTo>
                      <a:pt x="3760" y="1"/>
                    </a:moveTo>
                    <a:lnTo>
                      <a:pt x="3760" y="1"/>
                    </a:lnTo>
                    <a:cubicBezTo>
                      <a:pt x="2507" y="2607"/>
                      <a:pt x="1128" y="5214"/>
                      <a:pt x="0" y="7946"/>
                    </a:cubicBezTo>
                    <a:lnTo>
                      <a:pt x="3760" y="1"/>
                    </a:ln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9" name="Google Shape;669;p5"/>
              <p:cNvSpPr/>
              <p:nvPr/>
            </p:nvSpPr>
            <p:spPr>
              <a:xfrm>
                <a:off x="10101750" y="1013500"/>
                <a:ext cx="113225" cy="210150"/>
              </a:xfrm>
              <a:custGeom>
                <a:rect b="b" l="l" r="r" t="t"/>
                <a:pathLst>
                  <a:path extrusionOk="0" h="8406" w="4529">
                    <a:moveTo>
                      <a:pt x="4160" y="0"/>
                    </a:moveTo>
                    <a:cubicBezTo>
                      <a:pt x="4080" y="0"/>
                      <a:pt x="3998" y="40"/>
                      <a:pt x="3931" y="136"/>
                    </a:cubicBezTo>
                    <a:cubicBezTo>
                      <a:pt x="2678" y="2742"/>
                      <a:pt x="1325" y="5349"/>
                      <a:pt x="72" y="7955"/>
                    </a:cubicBezTo>
                    <a:cubicBezTo>
                      <a:pt x="0" y="8186"/>
                      <a:pt x="194" y="8405"/>
                      <a:pt x="385" y="8405"/>
                    </a:cubicBezTo>
                    <a:cubicBezTo>
                      <a:pt x="462" y="8405"/>
                      <a:pt x="540" y="8368"/>
                      <a:pt x="598" y="8281"/>
                    </a:cubicBezTo>
                    <a:cubicBezTo>
                      <a:pt x="1851" y="5675"/>
                      <a:pt x="3104" y="3043"/>
                      <a:pt x="4458" y="436"/>
                    </a:cubicBezTo>
                    <a:cubicBezTo>
                      <a:pt x="4528" y="225"/>
                      <a:pt x="4350" y="0"/>
                      <a:pt x="416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0" name="Google Shape;670;p5"/>
              <p:cNvSpPr/>
              <p:nvPr/>
            </p:nvSpPr>
            <p:spPr>
              <a:xfrm>
                <a:off x="10139875" y="1035050"/>
                <a:ext cx="120325" cy="219325"/>
              </a:xfrm>
              <a:custGeom>
                <a:rect b="b" l="l" r="r" t="t"/>
                <a:pathLst>
                  <a:path extrusionOk="0" h="8773" w="4813">
                    <a:moveTo>
                      <a:pt x="4812" y="1"/>
                    </a:moveTo>
                    <a:lnTo>
                      <a:pt x="1692" y="5688"/>
                    </a:lnTo>
                    <a:lnTo>
                      <a:pt x="1692" y="5688"/>
                    </a:lnTo>
                    <a:cubicBezTo>
                      <a:pt x="2744" y="3794"/>
                      <a:pt x="3805" y="1902"/>
                      <a:pt x="4812" y="1"/>
                    </a:cubicBezTo>
                    <a:close/>
                    <a:moveTo>
                      <a:pt x="1692" y="5688"/>
                    </a:moveTo>
                    <a:cubicBezTo>
                      <a:pt x="1122" y="6714"/>
                      <a:pt x="555" y="7742"/>
                      <a:pt x="0" y="8773"/>
                    </a:cubicBezTo>
                    <a:lnTo>
                      <a:pt x="1692" y="5688"/>
                    </a:ln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1" name="Google Shape;671;p5"/>
              <p:cNvSpPr/>
              <p:nvPr/>
            </p:nvSpPr>
            <p:spPr>
              <a:xfrm>
                <a:off x="10131375" y="1029075"/>
                <a:ext cx="137750" cy="231275"/>
              </a:xfrm>
              <a:custGeom>
                <a:rect b="b" l="l" r="r" t="t"/>
                <a:pathLst>
                  <a:path extrusionOk="0" h="9251" w="5510">
                    <a:moveTo>
                      <a:pt x="5130" y="1"/>
                    </a:moveTo>
                    <a:cubicBezTo>
                      <a:pt x="5053" y="1"/>
                      <a:pt x="4982" y="40"/>
                      <a:pt x="4952" y="139"/>
                    </a:cubicBezTo>
                    <a:cubicBezTo>
                      <a:pt x="3273" y="3047"/>
                      <a:pt x="1719" y="5979"/>
                      <a:pt x="140" y="8911"/>
                    </a:cubicBezTo>
                    <a:cubicBezTo>
                      <a:pt x="1" y="9050"/>
                      <a:pt x="212" y="9250"/>
                      <a:pt x="387" y="9250"/>
                    </a:cubicBezTo>
                    <a:cubicBezTo>
                      <a:pt x="465" y="9250"/>
                      <a:pt x="535" y="9211"/>
                      <a:pt x="566" y="9112"/>
                    </a:cubicBezTo>
                    <a:cubicBezTo>
                      <a:pt x="2120" y="6179"/>
                      <a:pt x="3799" y="3272"/>
                      <a:pt x="5353" y="340"/>
                    </a:cubicBezTo>
                    <a:cubicBezTo>
                      <a:pt x="5509" y="201"/>
                      <a:pt x="5304" y="1"/>
                      <a:pt x="513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2" name="Google Shape;672;p5"/>
              <p:cNvSpPr/>
              <p:nvPr/>
            </p:nvSpPr>
            <p:spPr>
              <a:xfrm>
                <a:off x="10176825" y="1053225"/>
                <a:ext cx="132875" cy="224325"/>
              </a:xfrm>
              <a:custGeom>
                <a:rect b="b" l="l" r="r" t="t"/>
                <a:pathLst>
                  <a:path extrusionOk="0" h="8973" w="5315">
                    <a:moveTo>
                      <a:pt x="5314" y="0"/>
                    </a:moveTo>
                    <a:lnTo>
                      <a:pt x="5314" y="0"/>
                    </a:lnTo>
                    <a:cubicBezTo>
                      <a:pt x="3334" y="2933"/>
                      <a:pt x="1555" y="5965"/>
                      <a:pt x="1" y="8973"/>
                    </a:cubicBezTo>
                    <a:lnTo>
                      <a:pt x="5314" y="0"/>
                    </a:ln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3" name="Google Shape;673;p5"/>
              <p:cNvSpPr/>
              <p:nvPr/>
            </p:nvSpPr>
            <p:spPr>
              <a:xfrm>
                <a:off x="10166900" y="1045925"/>
                <a:ext cx="152025" cy="240375"/>
              </a:xfrm>
              <a:custGeom>
                <a:rect b="b" l="l" r="r" t="t"/>
                <a:pathLst>
                  <a:path extrusionOk="0" h="9615" w="6081">
                    <a:moveTo>
                      <a:pt x="5672" y="0"/>
                    </a:moveTo>
                    <a:cubicBezTo>
                      <a:pt x="5602" y="0"/>
                      <a:pt x="5539" y="28"/>
                      <a:pt x="5511" y="92"/>
                    </a:cubicBezTo>
                    <a:cubicBezTo>
                      <a:pt x="3531" y="3124"/>
                      <a:pt x="1751" y="6032"/>
                      <a:pt x="72" y="9165"/>
                    </a:cubicBezTo>
                    <a:cubicBezTo>
                      <a:pt x="1" y="9396"/>
                      <a:pt x="195" y="9614"/>
                      <a:pt x="385" y="9614"/>
                    </a:cubicBezTo>
                    <a:cubicBezTo>
                      <a:pt x="463" y="9614"/>
                      <a:pt x="540" y="9578"/>
                      <a:pt x="598" y="9490"/>
                    </a:cubicBezTo>
                    <a:cubicBezTo>
                      <a:pt x="2177" y="6358"/>
                      <a:pt x="3932" y="3325"/>
                      <a:pt x="5937" y="393"/>
                    </a:cubicBezTo>
                    <a:cubicBezTo>
                      <a:pt x="6080" y="177"/>
                      <a:pt x="5851" y="0"/>
                      <a:pt x="567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" name="Google Shape;674;p5"/>
              <p:cNvSpPr/>
              <p:nvPr/>
            </p:nvSpPr>
            <p:spPr>
              <a:xfrm>
                <a:off x="10208175" y="1082050"/>
                <a:ext cx="138475" cy="216800"/>
              </a:xfrm>
              <a:custGeom>
                <a:rect b="b" l="l" r="r" t="t"/>
                <a:pathLst>
                  <a:path extrusionOk="0" h="8672" w="5539">
                    <a:moveTo>
                      <a:pt x="5539" y="0"/>
                    </a:moveTo>
                    <a:lnTo>
                      <a:pt x="0" y="8672"/>
                    </a:lnTo>
                    <a:cubicBezTo>
                      <a:pt x="1980" y="5840"/>
                      <a:pt x="3760" y="2933"/>
                      <a:pt x="5539" y="0"/>
                    </a:cubicBez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5" name="Google Shape;675;p5"/>
              <p:cNvSpPr/>
              <p:nvPr/>
            </p:nvSpPr>
            <p:spPr>
              <a:xfrm>
                <a:off x="10199025" y="1074750"/>
                <a:ext cx="154450" cy="229800"/>
              </a:xfrm>
              <a:custGeom>
                <a:rect b="b" l="l" r="r" t="t"/>
                <a:pathLst>
                  <a:path extrusionOk="0" h="9192" w="6178">
                    <a:moveTo>
                      <a:pt x="5787" y="0"/>
                    </a:moveTo>
                    <a:cubicBezTo>
                      <a:pt x="5711" y="0"/>
                      <a:pt x="5636" y="28"/>
                      <a:pt x="5579" y="92"/>
                    </a:cubicBezTo>
                    <a:cubicBezTo>
                      <a:pt x="3900" y="3099"/>
                      <a:pt x="2020" y="5931"/>
                      <a:pt x="141" y="8864"/>
                    </a:cubicBezTo>
                    <a:cubicBezTo>
                      <a:pt x="1" y="9003"/>
                      <a:pt x="214" y="9191"/>
                      <a:pt x="390" y="9191"/>
                    </a:cubicBezTo>
                    <a:cubicBezTo>
                      <a:pt x="466" y="9191"/>
                      <a:pt x="536" y="9156"/>
                      <a:pt x="567" y="9064"/>
                    </a:cubicBezTo>
                    <a:cubicBezTo>
                      <a:pt x="2547" y="6232"/>
                      <a:pt x="4326" y="3325"/>
                      <a:pt x="6105" y="392"/>
                    </a:cubicBezTo>
                    <a:cubicBezTo>
                      <a:pt x="6177" y="177"/>
                      <a:pt x="5979" y="0"/>
                      <a:pt x="57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6" name="Google Shape;676;p5"/>
              <p:cNvSpPr/>
              <p:nvPr/>
            </p:nvSpPr>
            <p:spPr>
              <a:xfrm>
                <a:off x="10249525" y="1105225"/>
                <a:ext cx="130975" cy="211800"/>
              </a:xfrm>
              <a:custGeom>
                <a:rect b="b" l="l" r="r" t="t"/>
                <a:pathLst>
                  <a:path extrusionOk="0" h="8472" w="5239">
                    <a:moveTo>
                      <a:pt x="5238" y="1"/>
                    </a:moveTo>
                    <a:lnTo>
                      <a:pt x="1466" y="6101"/>
                    </a:lnTo>
                    <a:lnTo>
                      <a:pt x="1466" y="6101"/>
                    </a:lnTo>
                    <a:cubicBezTo>
                      <a:pt x="2796" y="4100"/>
                      <a:pt x="4064" y="2088"/>
                      <a:pt x="5238" y="1"/>
                    </a:cubicBezTo>
                    <a:close/>
                    <a:moveTo>
                      <a:pt x="1466" y="6101"/>
                    </a:moveTo>
                    <a:cubicBezTo>
                      <a:pt x="1263" y="6407"/>
                      <a:pt x="1058" y="6713"/>
                      <a:pt x="852" y="7018"/>
                    </a:cubicBezTo>
                    <a:cubicBezTo>
                      <a:pt x="527" y="7519"/>
                      <a:pt x="226" y="7945"/>
                      <a:pt x="0" y="8472"/>
                    </a:cubicBezTo>
                    <a:lnTo>
                      <a:pt x="1466" y="6101"/>
                    </a:ln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7" name="Google Shape;677;p5"/>
              <p:cNvSpPr/>
              <p:nvPr/>
            </p:nvSpPr>
            <p:spPr>
              <a:xfrm>
                <a:off x="10241025" y="1099025"/>
                <a:ext cx="147775" cy="223975"/>
              </a:xfrm>
              <a:custGeom>
                <a:rect b="b" l="l" r="r" t="t"/>
                <a:pathLst>
                  <a:path extrusionOk="0" h="8959" w="5911">
                    <a:moveTo>
                      <a:pt x="5617" y="1"/>
                    </a:moveTo>
                    <a:cubicBezTo>
                      <a:pt x="5529" y="1"/>
                      <a:pt x="5430" y="45"/>
                      <a:pt x="5353" y="148"/>
                    </a:cubicBezTo>
                    <a:cubicBezTo>
                      <a:pt x="4526" y="1627"/>
                      <a:pt x="3699" y="2980"/>
                      <a:pt x="2746" y="4434"/>
                    </a:cubicBezTo>
                    <a:cubicBezTo>
                      <a:pt x="2345" y="5161"/>
                      <a:pt x="1919" y="5787"/>
                      <a:pt x="1393" y="6514"/>
                    </a:cubicBezTo>
                    <a:cubicBezTo>
                      <a:pt x="967" y="7141"/>
                      <a:pt x="466" y="7893"/>
                      <a:pt x="140" y="8620"/>
                    </a:cubicBezTo>
                    <a:cubicBezTo>
                      <a:pt x="1" y="8759"/>
                      <a:pt x="151" y="8958"/>
                      <a:pt x="332" y="8958"/>
                    </a:cubicBezTo>
                    <a:cubicBezTo>
                      <a:pt x="411" y="8958"/>
                      <a:pt x="497" y="8920"/>
                      <a:pt x="566" y="8820"/>
                    </a:cubicBezTo>
                    <a:cubicBezTo>
                      <a:pt x="967" y="8093"/>
                      <a:pt x="1393" y="7467"/>
                      <a:pt x="1919" y="6740"/>
                    </a:cubicBezTo>
                    <a:cubicBezTo>
                      <a:pt x="2345" y="6113"/>
                      <a:pt x="2746" y="5386"/>
                      <a:pt x="3273" y="4760"/>
                    </a:cubicBezTo>
                    <a:cubicBezTo>
                      <a:pt x="4100" y="3281"/>
                      <a:pt x="4952" y="1828"/>
                      <a:pt x="5779" y="374"/>
                    </a:cubicBezTo>
                    <a:cubicBezTo>
                      <a:pt x="5910" y="160"/>
                      <a:pt x="5783" y="1"/>
                      <a:pt x="561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8" name="Google Shape;678;p5"/>
              <p:cNvSpPr/>
              <p:nvPr/>
            </p:nvSpPr>
            <p:spPr>
              <a:xfrm>
                <a:off x="10289000" y="1142200"/>
                <a:ext cx="125325" cy="190500"/>
              </a:xfrm>
              <a:custGeom>
                <a:rect b="b" l="l" r="r" t="t"/>
                <a:pathLst>
                  <a:path extrusionOk="0" h="7620" w="5013">
                    <a:moveTo>
                      <a:pt x="5013" y="0"/>
                    </a:moveTo>
                    <a:lnTo>
                      <a:pt x="0" y="7619"/>
                    </a:lnTo>
                    <a:cubicBezTo>
                      <a:pt x="1780" y="5113"/>
                      <a:pt x="3434" y="2607"/>
                      <a:pt x="5013" y="0"/>
                    </a:cubicBez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9" name="Google Shape;679;p5"/>
              <p:cNvSpPr/>
              <p:nvPr/>
            </p:nvSpPr>
            <p:spPr>
              <a:xfrm>
                <a:off x="10279925" y="1135550"/>
                <a:ext cx="143025" cy="201675"/>
              </a:xfrm>
              <a:custGeom>
                <a:rect b="b" l="l" r="r" t="t"/>
                <a:pathLst>
                  <a:path extrusionOk="0" h="8067" w="5721">
                    <a:moveTo>
                      <a:pt x="5437" y="0"/>
                    </a:moveTo>
                    <a:cubicBezTo>
                      <a:pt x="5348" y="0"/>
                      <a:pt x="5247" y="49"/>
                      <a:pt x="5175" y="166"/>
                    </a:cubicBezTo>
                    <a:cubicBezTo>
                      <a:pt x="3596" y="2773"/>
                      <a:pt x="1917" y="5279"/>
                      <a:pt x="163" y="7685"/>
                    </a:cubicBezTo>
                    <a:cubicBezTo>
                      <a:pt x="0" y="7902"/>
                      <a:pt x="176" y="8066"/>
                      <a:pt x="362" y="8066"/>
                    </a:cubicBezTo>
                    <a:cubicBezTo>
                      <a:pt x="434" y="8066"/>
                      <a:pt x="508" y="8042"/>
                      <a:pt x="564" y="7986"/>
                    </a:cubicBezTo>
                    <a:cubicBezTo>
                      <a:pt x="2343" y="5580"/>
                      <a:pt x="4022" y="2973"/>
                      <a:pt x="5576" y="367"/>
                    </a:cubicBezTo>
                    <a:cubicBezTo>
                      <a:pt x="5721" y="157"/>
                      <a:pt x="5597" y="0"/>
                      <a:pt x="54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0" name="Google Shape;680;p5"/>
              <p:cNvSpPr/>
              <p:nvPr/>
            </p:nvSpPr>
            <p:spPr>
              <a:xfrm>
                <a:off x="10377975" y="1199200"/>
                <a:ext cx="49525" cy="68325"/>
              </a:xfrm>
              <a:custGeom>
                <a:rect b="b" l="l" r="r" t="t"/>
                <a:pathLst>
                  <a:path extrusionOk="0" h="2733" w="1981">
                    <a:moveTo>
                      <a:pt x="1980" y="1"/>
                    </a:moveTo>
                    <a:lnTo>
                      <a:pt x="0" y="2733"/>
                    </a:lnTo>
                    <a:cubicBezTo>
                      <a:pt x="627" y="1881"/>
                      <a:pt x="1353" y="953"/>
                      <a:pt x="1980" y="1"/>
                    </a:cubicBez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1" name="Google Shape;681;p5"/>
              <p:cNvSpPr/>
              <p:nvPr/>
            </p:nvSpPr>
            <p:spPr>
              <a:xfrm>
                <a:off x="10369825" y="1193550"/>
                <a:ext cx="66175" cy="80875"/>
              </a:xfrm>
              <a:custGeom>
                <a:rect b="b" l="l" r="r" t="t"/>
                <a:pathLst>
                  <a:path extrusionOk="0" h="3235" w="2647">
                    <a:moveTo>
                      <a:pt x="2311" y="0"/>
                    </a:moveTo>
                    <a:cubicBezTo>
                      <a:pt x="2232" y="0"/>
                      <a:pt x="2148" y="36"/>
                      <a:pt x="2080" y="127"/>
                    </a:cubicBezTo>
                    <a:cubicBezTo>
                      <a:pt x="1454" y="1079"/>
                      <a:pt x="827" y="1906"/>
                      <a:pt x="101" y="2859"/>
                    </a:cubicBezTo>
                    <a:cubicBezTo>
                      <a:pt x="0" y="2959"/>
                      <a:pt x="0" y="3059"/>
                      <a:pt x="101" y="3159"/>
                    </a:cubicBezTo>
                    <a:cubicBezTo>
                      <a:pt x="151" y="3209"/>
                      <a:pt x="232" y="3235"/>
                      <a:pt x="301" y="3235"/>
                    </a:cubicBezTo>
                    <a:cubicBezTo>
                      <a:pt x="370" y="3235"/>
                      <a:pt x="426" y="3209"/>
                      <a:pt x="426" y="3159"/>
                    </a:cubicBezTo>
                    <a:cubicBezTo>
                      <a:pt x="1153" y="2332"/>
                      <a:pt x="1880" y="1280"/>
                      <a:pt x="2507" y="352"/>
                    </a:cubicBezTo>
                    <a:cubicBezTo>
                      <a:pt x="2647" y="195"/>
                      <a:pt x="2493" y="0"/>
                      <a:pt x="231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2" name="Google Shape;682;p5"/>
              <p:cNvSpPr/>
              <p:nvPr/>
            </p:nvSpPr>
            <p:spPr>
              <a:xfrm>
                <a:off x="10202525" y="1050725"/>
                <a:ext cx="13175" cy="28825"/>
              </a:xfrm>
              <a:custGeom>
                <a:rect b="b" l="l" r="r" t="t"/>
                <a:pathLst>
                  <a:path extrusionOk="0" h="1153" w="527">
                    <a:moveTo>
                      <a:pt x="527" y="0"/>
                    </a:moveTo>
                    <a:lnTo>
                      <a:pt x="527" y="0"/>
                    </a:lnTo>
                    <a:cubicBezTo>
                      <a:pt x="494" y="69"/>
                      <a:pt x="465" y="135"/>
                      <a:pt x="436" y="198"/>
                    </a:cubicBezTo>
                    <a:lnTo>
                      <a:pt x="436" y="198"/>
                    </a:lnTo>
                    <a:lnTo>
                      <a:pt x="527" y="0"/>
                    </a:lnTo>
                    <a:close/>
                    <a:moveTo>
                      <a:pt x="436" y="198"/>
                    </a:moveTo>
                    <a:lnTo>
                      <a:pt x="1" y="1153"/>
                    </a:lnTo>
                    <a:cubicBezTo>
                      <a:pt x="190" y="796"/>
                      <a:pt x="291" y="527"/>
                      <a:pt x="436" y="198"/>
                    </a:cubicBez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3" name="Google Shape;683;p5"/>
              <p:cNvSpPr/>
              <p:nvPr/>
            </p:nvSpPr>
            <p:spPr>
              <a:xfrm>
                <a:off x="10195000" y="1045700"/>
                <a:ext cx="28850" cy="38875"/>
              </a:xfrm>
              <a:custGeom>
                <a:rect b="b" l="l" r="r" t="t"/>
                <a:pathLst>
                  <a:path extrusionOk="0" h="1555" w="1154">
                    <a:moveTo>
                      <a:pt x="928" y="1"/>
                    </a:moveTo>
                    <a:cubicBezTo>
                      <a:pt x="828" y="1"/>
                      <a:pt x="728" y="1"/>
                      <a:pt x="627" y="101"/>
                    </a:cubicBezTo>
                    <a:cubicBezTo>
                      <a:pt x="427" y="502"/>
                      <a:pt x="201" y="828"/>
                      <a:pt x="101" y="1128"/>
                    </a:cubicBezTo>
                    <a:cubicBezTo>
                      <a:pt x="1" y="1254"/>
                      <a:pt x="1" y="1454"/>
                      <a:pt x="101" y="1554"/>
                    </a:cubicBezTo>
                    <a:cubicBezTo>
                      <a:pt x="302" y="1554"/>
                      <a:pt x="427" y="1554"/>
                      <a:pt x="527" y="1454"/>
                    </a:cubicBezTo>
                    <a:cubicBezTo>
                      <a:pt x="728" y="1028"/>
                      <a:pt x="928" y="727"/>
                      <a:pt x="1053" y="402"/>
                    </a:cubicBezTo>
                    <a:cubicBezTo>
                      <a:pt x="1154" y="301"/>
                      <a:pt x="1154" y="101"/>
                      <a:pt x="92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4" name="Google Shape;684;p5"/>
              <p:cNvSpPr/>
              <p:nvPr/>
            </p:nvSpPr>
            <p:spPr>
              <a:xfrm>
                <a:off x="10098525" y="1136550"/>
                <a:ext cx="20700" cy="39500"/>
              </a:xfrm>
              <a:custGeom>
                <a:rect b="b" l="l" r="r" t="t"/>
                <a:pathLst>
                  <a:path extrusionOk="0" h="1580" w="828">
                    <a:moveTo>
                      <a:pt x="827" y="1"/>
                    </a:moveTo>
                    <a:lnTo>
                      <a:pt x="0" y="1580"/>
                    </a:lnTo>
                    <a:cubicBezTo>
                      <a:pt x="301" y="1053"/>
                      <a:pt x="627" y="527"/>
                      <a:pt x="827" y="1"/>
                    </a:cubicBez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5" name="Google Shape;685;p5"/>
              <p:cNvSpPr/>
              <p:nvPr/>
            </p:nvSpPr>
            <p:spPr>
              <a:xfrm>
                <a:off x="10090375" y="1129675"/>
                <a:ext cx="36975" cy="52425"/>
              </a:xfrm>
              <a:custGeom>
                <a:rect b="b" l="l" r="r" t="t"/>
                <a:pathLst>
                  <a:path extrusionOk="0" h="2097" w="1479">
                    <a:moveTo>
                      <a:pt x="1116" y="0"/>
                    </a:moveTo>
                    <a:cubicBezTo>
                      <a:pt x="1053" y="0"/>
                      <a:pt x="1003" y="25"/>
                      <a:pt x="953" y="75"/>
                    </a:cubicBezTo>
                    <a:cubicBezTo>
                      <a:pt x="627" y="602"/>
                      <a:pt x="426" y="1228"/>
                      <a:pt x="101" y="1754"/>
                    </a:cubicBezTo>
                    <a:cubicBezTo>
                      <a:pt x="0" y="1855"/>
                      <a:pt x="101" y="1955"/>
                      <a:pt x="226" y="2055"/>
                    </a:cubicBezTo>
                    <a:cubicBezTo>
                      <a:pt x="255" y="2085"/>
                      <a:pt x="285" y="2097"/>
                      <a:pt x="314" y="2097"/>
                    </a:cubicBezTo>
                    <a:cubicBezTo>
                      <a:pt x="385" y="2097"/>
                      <a:pt x="456" y="2026"/>
                      <a:pt x="527" y="1955"/>
                    </a:cubicBezTo>
                    <a:cubicBezTo>
                      <a:pt x="852" y="1429"/>
                      <a:pt x="1153" y="902"/>
                      <a:pt x="1479" y="401"/>
                    </a:cubicBezTo>
                    <a:cubicBezTo>
                      <a:pt x="1479" y="276"/>
                      <a:pt x="1479" y="75"/>
                      <a:pt x="1354" y="75"/>
                    </a:cubicBezTo>
                    <a:cubicBezTo>
                      <a:pt x="1253" y="25"/>
                      <a:pt x="1178" y="0"/>
                      <a:pt x="111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6" name="Google Shape;686;p5"/>
              <p:cNvSpPr/>
              <p:nvPr/>
            </p:nvSpPr>
            <p:spPr>
              <a:xfrm>
                <a:off x="10278350" y="1100225"/>
                <a:ext cx="28825" cy="55150"/>
              </a:xfrm>
              <a:custGeom>
                <a:rect b="b" l="l" r="r" t="t"/>
                <a:pathLst>
                  <a:path extrusionOk="0" h="2206" w="1153">
                    <a:moveTo>
                      <a:pt x="1153" y="0"/>
                    </a:moveTo>
                    <a:lnTo>
                      <a:pt x="1153" y="0"/>
                    </a:lnTo>
                    <a:cubicBezTo>
                      <a:pt x="905" y="424"/>
                      <a:pt x="699" y="847"/>
                      <a:pt x="486" y="1276"/>
                    </a:cubicBezTo>
                    <a:lnTo>
                      <a:pt x="486" y="1276"/>
                    </a:lnTo>
                    <a:lnTo>
                      <a:pt x="1153" y="0"/>
                    </a:lnTo>
                    <a:close/>
                    <a:moveTo>
                      <a:pt x="486" y="1276"/>
                    </a:moveTo>
                    <a:lnTo>
                      <a:pt x="0" y="2206"/>
                    </a:lnTo>
                    <a:cubicBezTo>
                      <a:pt x="178" y="1892"/>
                      <a:pt x="334" y="1582"/>
                      <a:pt x="486" y="1276"/>
                    </a:cubicBez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7" name="Google Shape;687;p5"/>
              <p:cNvSpPr/>
              <p:nvPr/>
            </p:nvSpPr>
            <p:spPr>
              <a:xfrm>
                <a:off x="10269825" y="1093700"/>
                <a:ext cx="46050" cy="67350"/>
              </a:xfrm>
              <a:custGeom>
                <a:rect b="b" l="l" r="r" t="t"/>
                <a:pathLst>
                  <a:path extrusionOk="0" h="2694" w="1842">
                    <a:moveTo>
                      <a:pt x="1503" y="1"/>
                    </a:moveTo>
                    <a:cubicBezTo>
                      <a:pt x="1415" y="1"/>
                      <a:pt x="1328" y="48"/>
                      <a:pt x="1294" y="161"/>
                    </a:cubicBezTo>
                    <a:cubicBezTo>
                      <a:pt x="867" y="888"/>
                      <a:pt x="441" y="1614"/>
                      <a:pt x="141" y="2341"/>
                    </a:cubicBezTo>
                    <a:cubicBezTo>
                      <a:pt x="0" y="2499"/>
                      <a:pt x="154" y="2693"/>
                      <a:pt x="337" y="2693"/>
                    </a:cubicBezTo>
                    <a:cubicBezTo>
                      <a:pt x="415" y="2693"/>
                      <a:pt x="499" y="2657"/>
                      <a:pt x="567" y="2567"/>
                    </a:cubicBezTo>
                    <a:cubicBezTo>
                      <a:pt x="968" y="1840"/>
                      <a:pt x="1294" y="1088"/>
                      <a:pt x="1695" y="361"/>
                    </a:cubicBezTo>
                    <a:cubicBezTo>
                      <a:pt x="1842" y="165"/>
                      <a:pt x="1669" y="1"/>
                      <a:pt x="15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8" name="Google Shape;688;p5"/>
              <p:cNvSpPr/>
              <p:nvPr/>
            </p:nvSpPr>
            <p:spPr>
              <a:xfrm>
                <a:off x="10346625" y="1191700"/>
                <a:ext cx="7550" cy="15675"/>
              </a:xfrm>
              <a:custGeom>
                <a:rect b="b" l="l" r="r" t="t"/>
                <a:pathLst>
                  <a:path extrusionOk="0" h="627" w="302">
                    <a:moveTo>
                      <a:pt x="302" y="0"/>
                    </a:moveTo>
                    <a:lnTo>
                      <a:pt x="302" y="0"/>
                    </a:lnTo>
                    <a:cubicBezTo>
                      <a:pt x="252" y="100"/>
                      <a:pt x="201" y="207"/>
                      <a:pt x="151" y="314"/>
                    </a:cubicBezTo>
                    <a:lnTo>
                      <a:pt x="302" y="0"/>
                    </a:lnTo>
                    <a:close/>
                    <a:moveTo>
                      <a:pt x="151" y="314"/>
                    </a:moveTo>
                    <a:lnTo>
                      <a:pt x="1" y="627"/>
                    </a:lnTo>
                    <a:cubicBezTo>
                      <a:pt x="51" y="527"/>
                      <a:pt x="101" y="420"/>
                      <a:pt x="151" y="314"/>
                    </a:cubicBez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9" name="Google Shape;689;p5"/>
              <p:cNvSpPr/>
              <p:nvPr/>
            </p:nvSpPr>
            <p:spPr>
              <a:xfrm>
                <a:off x="10338500" y="1184575"/>
                <a:ext cx="23825" cy="30325"/>
              </a:xfrm>
              <a:custGeom>
                <a:rect b="b" l="l" r="r" t="t"/>
                <a:pathLst>
                  <a:path extrusionOk="0" h="1213" w="953">
                    <a:moveTo>
                      <a:pt x="617" y="1"/>
                    </a:moveTo>
                    <a:cubicBezTo>
                      <a:pt x="541" y="1"/>
                      <a:pt x="484" y="56"/>
                      <a:pt x="426" y="185"/>
                    </a:cubicBezTo>
                    <a:cubicBezTo>
                      <a:pt x="326" y="385"/>
                      <a:pt x="201" y="586"/>
                      <a:pt x="0" y="812"/>
                    </a:cubicBezTo>
                    <a:cubicBezTo>
                      <a:pt x="0" y="912"/>
                      <a:pt x="0" y="1112"/>
                      <a:pt x="100" y="1213"/>
                    </a:cubicBezTo>
                    <a:cubicBezTo>
                      <a:pt x="201" y="1213"/>
                      <a:pt x="426" y="1213"/>
                      <a:pt x="526" y="1112"/>
                    </a:cubicBezTo>
                    <a:cubicBezTo>
                      <a:pt x="627" y="812"/>
                      <a:pt x="727" y="586"/>
                      <a:pt x="827" y="385"/>
                    </a:cubicBezTo>
                    <a:cubicBezTo>
                      <a:pt x="953" y="285"/>
                      <a:pt x="953" y="85"/>
                      <a:pt x="827" y="85"/>
                    </a:cubicBezTo>
                    <a:cubicBezTo>
                      <a:pt x="742" y="31"/>
                      <a:pt x="674" y="1"/>
                      <a:pt x="61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90" name="Google Shape;690;p5"/>
          <p:cNvGrpSpPr/>
          <p:nvPr/>
        </p:nvGrpSpPr>
        <p:grpSpPr>
          <a:xfrm>
            <a:off x="2419488" y="2677350"/>
            <a:ext cx="324675" cy="492025"/>
            <a:chOff x="3303863" y="1883950"/>
            <a:chExt cx="324675" cy="492025"/>
          </a:xfrm>
        </p:grpSpPr>
        <p:sp>
          <p:nvSpPr>
            <p:cNvPr id="691" name="Google Shape;691;p5"/>
            <p:cNvSpPr/>
            <p:nvPr/>
          </p:nvSpPr>
          <p:spPr>
            <a:xfrm>
              <a:off x="3312588" y="1914475"/>
              <a:ext cx="307250" cy="454100"/>
            </a:xfrm>
            <a:custGeom>
              <a:rect b="b" l="l" r="r" t="t"/>
              <a:pathLst>
                <a:path extrusionOk="0" h="18164" w="12290">
                  <a:moveTo>
                    <a:pt x="0" y="0"/>
                  </a:moveTo>
                  <a:lnTo>
                    <a:pt x="0" y="18163"/>
                  </a:lnTo>
                  <a:lnTo>
                    <a:pt x="12289" y="18163"/>
                  </a:lnTo>
                  <a:lnTo>
                    <a:pt x="12289" y="0"/>
                  </a:lnTo>
                  <a:close/>
                </a:path>
              </a:pathLst>
            </a:custGeom>
            <a:solidFill>
              <a:srgbClr val="4C64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3374463" y="1890925"/>
              <a:ext cx="185225" cy="61925"/>
            </a:xfrm>
            <a:custGeom>
              <a:rect b="b" l="l" r="r" t="t"/>
              <a:pathLst>
                <a:path extrusionOk="0" h="2477" w="7409">
                  <a:moveTo>
                    <a:pt x="0" y="1"/>
                  </a:moveTo>
                  <a:lnTo>
                    <a:pt x="0" y="2476"/>
                  </a:lnTo>
                  <a:lnTo>
                    <a:pt x="7409" y="2476"/>
                  </a:lnTo>
                  <a:lnTo>
                    <a:pt x="7409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5"/>
            <p:cNvSpPr/>
            <p:nvPr/>
          </p:nvSpPr>
          <p:spPr>
            <a:xfrm>
              <a:off x="3343513" y="1945400"/>
              <a:ext cx="245375" cy="392225"/>
            </a:xfrm>
            <a:custGeom>
              <a:rect b="b" l="l" r="r" t="t"/>
              <a:pathLst>
                <a:path extrusionOk="0" h="15689" w="9815">
                  <a:moveTo>
                    <a:pt x="1" y="1"/>
                  </a:moveTo>
                  <a:lnTo>
                    <a:pt x="1" y="15689"/>
                  </a:lnTo>
                  <a:lnTo>
                    <a:pt x="9815" y="15689"/>
                  </a:lnTo>
                  <a:lnTo>
                    <a:pt x="9815" y="1"/>
                  </a:lnTo>
                  <a:close/>
                </a:path>
              </a:pathLst>
            </a:custGeom>
            <a:solidFill>
              <a:srgbClr val="A8C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5"/>
            <p:cNvSpPr/>
            <p:nvPr/>
          </p:nvSpPr>
          <p:spPr>
            <a:xfrm>
              <a:off x="3381863" y="2114475"/>
              <a:ext cx="45350" cy="45350"/>
            </a:xfrm>
            <a:custGeom>
              <a:rect b="b" l="l" r="r" t="t"/>
              <a:pathLst>
                <a:path extrusionOk="0" h="1814" w="1814">
                  <a:moveTo>
                    <a:pt x="1" y="1"/>
                  </a:moveTo>
                  <a:lnTo>
                    <a:pt x="1" y="1814"/>
                  </a:lnTo>
                  <a:lnTo>
                    <a:pt x="1814" y="1814"/>
                  </a:lnTo>
                  <a:lnTo>
                    <a:pt x="1814" y="1"/>
                  </a:lnTo>
                  <a:close/>
                </a:path>
              </a:pathLst>
            </a:custGeom>
            <a:solidFill>
              <a:srgbClr val="FF95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3381863" y="2221700"/>
              <a:ext cx="45350" cy="47075"/>
            </a:xfrm>
            <a:custGeom>
              <a:rect b="b" l="l" r="r" t="t"/>
              <a:pathLst>
                <a:path extrusionOk="0" h="1883" w="1814">
                  <a:moveTo>
                    <a:pt x="1" y="0"/>
                  </a:moveTo>
                  <a:lnTo>
                    <a:pt x="1" y="1883"/>
                  </a:lnTo>
                  <a:lnTo>
                    <a:pt x="1814" y="1883"/>
                  </a:lnTo>
                  <a:lnTo>
                    <a:pt x="1814" y="0"/>
                  </a:lnTo>
                  <a:close/>
                </a:path>
              </a:pathLst>
            </a:custGeom>
            <a:solidFill>
              <a:srgbClr val="FF95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3365313" y="1883950"/>
              <a:ext cx="201775" cy="76300"/>
            </a:xfrm>
            <a:custGeom>
              <a:rect b="b" l="l" r="r" t="t"/>
              <a:pathLst>
                <a:path extrusionOk="0" h="3052" w="8071">
                  <a:moveTo>
                    <a:pt x="7409" y="576"/>
                  </a:moveTo>
                  <a:lnTo>
                    <a:pt x="7409" y="2459"/>
                  </a:lnTo>
                  <a:lnTo>
                    <a:pt x="663" y="2459"/>
                  </a:lnTo>
                  <a:lnTo>
                    <a:pt x="663" y="576"/>
                  </a:lnTo>
                  <a:close/>
                  <a:moveTo>
                    <a:pt x="0" y="1"/>
                  </a:moveTo>
                  <a:lnTo>
                    <a:pt x="0" y="3051"/>
                  </a:lnTo>
                  <a:lnTo>
                    <a:pt x="8071" y="3051"/>
                  </a:lnTo>
                  <a:lnTo>
                    <a:pt x="8071" y="1"/>
                  </a:ln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5"/>
            <p:cNvSpPr/>
            <p:nvPr/>
          </p:nvSpPr>
          <p:spPr>
            <a:xfrm>
              <a:off x="3303863" y="1905750"/>
              <a:ext cx="324675" cy="470225"/>
            </a:xfrm>
            <a:custGeom>
              <a:rect b="b" l="l" r="r" t="t"/>
              <a:pathLst>
                <a:path extrusionOk="0" h="18809" w="12987">
                  <a:moveTo>
                    <a:pt x="1" y="0"/>
                  </a:moveTo>
                  <a:lnTo>
                    <a:pt x="1" y="18809"/>
                  </a:lnTo>
                  <a:lnTo>
                    <a:pt x="12987" y="18809"/>
                  </a:lnTo>
                  <a:lnTo>
                    <a:pt x="12987" y="0"/>
                  </a:lnTo>
                  <a:lnTo>
                    <a:pt x="10808" y="0"/>
                  </a:lnTo>
                  <a:lnTo>
                    <a:pt x="10808" y="645"/>
                  </a:lnTo>
                  <a:lnTo>
                    <a:pt x="12342" y="645"/>
                  </a:lnTo>
                  <a:lnTo>
                    <a:pt x="12342" y="18216"/>
                  </a:lnTo>
                  <a:lnTo>
                    <a:pt x="645" y="18216"/>
                  </a:lnTo>
                  <a:lnTo>
                    <a:pt x="645" y="645"/>
                  </a:lnTo>
                  <a:lnTo>
                    <a:pt x="2179" y="645"/>
                  </a:lnTo>
                  <a:lnTo>
                    <a:pt x="2179" y="0"/>
                  </a:ln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5"/>
            <p:cNvSpPr/>
            <p:nvPr/>
          </p:nvSpPr>
          <p:spPr>
            <a:xfrm>
              <a:off x="3396238" y="1914475"/>
              <a:ext cx="16600" cy="14825"/>
            </a:xfrm>
            <a:custGeom>
              <a:rect b="b" l="l" r="r" t="t"/>
              <a:pathLst>
                <a:path extrusionOk="0" h="593" w="664">
                  <a:moveTo>
                    <a:pt x="1" y="0"/>
                  </a:moveTo>
                  <a:lnTo>
                    <a:pt x="1" y="593"/>
                  </a:lnTo>
                  <a:lnTo>
                    <a:pt x="663" y="593"/>
                  </a:lnTo>
                  <a:lnTo>
                    <a:pt x="663" y="0"/>
                  </a:lnTo>
                  <a:close/>
                </a:path>
              </a:pathLst>
            </a:custGeom>
            <a:solidFill>
              <a:srgbClr val="FF95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3519563" y="1914475"/>
              <a:ext cx="16600" cy="14825"/>
            </a:xfrm>
            <a:custGeom>
              <a:rect b="b" l="l" r="r" t="t"/>
              <a:pathLst>
                <a:path extrusionOk="0" h="593" w="664">
                  <a:moveTo>
                    <a:pt x="1" y="0"/>
                  </a:moveTo>
                  <a:lnTo>
                    <a:pt x="1" y="593"/>
                  </a:lnTo>
                  <a:lnTo>
                    <a:pt x="663" y="593"/>
                  </a:lnTo>
                  <a:lnTo>
                    <a:pt x="663" y="0"/>
                  </a:lnTo>
                  <a:close/>
                </a:path>
              </a:pathLst>
            </a:custGeom>
            <a:solidFill>
              <a:srgbClr val="FF95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3334363" y="1936250"/>
              <a:ext cx="263675" cy="408800"/>
            </a:xfrm>
            <a:custGeom>
              <a:rect b="b" l="l" r="r" t="t"/>
              <a:pathLst>
                <a:path extrusionOk="0" h="16352" w="10547">
                  <a:moveTo>
                    <a:pt x="1" y="1"/>
                  </a:moveTo>
                  <a:lnTo>
                    <a:pt x="1" y="16351"/>
                  </a:lnTo>
                  <a:lnTo>
                    <a:pt x="10547" y="16351"/>
                  </a:lnTo>
                  <a:lnTo>
                    <a:pt x="10547" y="1"/>
                  </a:lnTo>
                  <a:lnTo>
                    <a:pt x="9588" y="1"/>
                  </a:lnTo>
                  <a:lnTo>
                    <a:pt x="9588" y="663"/>
                  </a:lnTo>
                  <a:lnTo>
                    <a:pt x="9884" y="663"/>
                  </a:lnTo>
                  <a:lnTo>
                    <a:pt x="9884" y="15776"/>
                  </a:lnTo>
                  <a:lnTo>
                    <a:pt x="663" y="15776"/>
                  </a:lnTo>
                  <a:lnTo>
                    <a:pt x="663" y="663"/>
                  </a:lnTo>
                  <a:lnTo>
                    <a:pt x="959" y="663"/>
                  </a:lnTo>
                  <a:lnTo>
                    <a:pt x="959" y="1"/>
                  </a:ln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5"/>
            <p:cNvSpPr/>
            <p:nvPr/>
          </p:nvSpPr>
          <p:spPr>
            <a:xfrm>
              <a:off x="3376213" y="2009025"/>
              <a:ext cx="56225" cy="47100"/>
            </a:xfrm>
            <a:custGeom>
              <a:rect b="b" l="l" r="r" t="t"/>
              <a:pathLst>
                <a:path extrusionOk="0" h="1884" w="2249">
                  <a:moveTo>
                    <a:pt x="1813" y="1"/>
                  </a:moveTo>
                  <a:lnTo>
                    <a:pt x="802" y="1012"/>
                  </a:lnTo>
                  <a:lnTo>
                    <a:pt x="436" y="576"/>
                  </a:lnTo>
                  <a:lnTo>
                    <a:pt x="0" y="1012"/>
                  </a:lnTo>
                  <a:lnTo>
                    <a:pt x="802" y="1883"/>
                  </a:lnTo>
                  <a:lnTo>
                    <a:pt x="2249" y="436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rgbClr val="FF95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5"/>
            <p:cNvSpPr/>
            <p:nvPr/>
          </p:nvSpPr>
          <p:spPr>
            <a:xfrm>
              <a:off x="3458138" y="2014700"/>
              <a:ext cx="54500" cy="14400"/>
            </a:xfrm>
            <a:custGeom>
              <a:rect b="b" l="l" r="r" t="t"/>
              <a:pathLst>
                <a:path extrusionOk="0" h="576" w="2180">
                  <a:moveTo>
                    <a:pt x="0" y="0"/>
                  </a:moveTo>
                  <a:lnTo>
                    <a:pt x="0" y="575"/>
                  </a:lnTo>
                  <a:lnTo>
                    <a:pt x="2179" y="575"/>
                  </a:lnTo>
                  <a:lnTo>
                    <a:pt x="2179" y="0"/>
                  </a:ln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3458138" y="2045200"/>
              <a:ext cx="101550" cy="14850"/>
            </a:xfrm>
            <a:custGeom>
              <a:rect b="b" l="l" r="r" t="t"/>
              <a:pathLst>
                <a:path extrusionOk="0" h="594" w="4062">
                  <a:moveTo>
                    <a:pt x="0" y="0"/>
                  </a:moveTo>
                  <a:lnTo>
                    <a:pt x="0" y="593"/>
                  </a:lnTo>
                  <a:lnTo>
                    <a:pt x="4062" y="593"/>
                  </a:lnTo>
                  <a:lnTo>
                    <a:pt x="4062" y="0"/>
                  </a:ln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3458138" y="2121450"/>
              <a:ext cx="54500" cy="16600"/>
            </a:xfrm>
            <a:custGeom>
              <a:rect b="b" l="l" r="r" t="t"/>
              <a:pathLst>
                <a:path extrusionOk="0" h="664" w="2180">
                  <a:moveTo>
                    <a:pt x="0" y="1"/>
                  </a:moveTo>
                  <a:lnTo>
                    <a:pt x="0" y="663"/>
                  </a:lnTo>
                  <a:lnTo>
                    <a:pt x="2179" y="663"/>
                  </a:lnTo>
                  <a:lnTo>
                    <a:pt x="2179" y="1"/>
                  </a:ln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3458138" y="2152400"/>
              <a:ext cx="101550" cy="16575"/>
            </a:xfrm>
            <a:custGeom>
              <a:rect b="b" l="l" r="r" t="t"/>
              <a:pathLst>
                <a:path extrusionOk="0" h="663" w="4062">
                  <a:moveTo>
                    <a:pt x="0" y="0"/>
                  </a:moveTo>
                  <a:lnTo>
                    <a:pt x="0" y="663"/>
                  </a:lnTo>
                  <a:lnTo>
                    <a:pt x="4062" y="663"/>
                  </a:lnTo>
                  <a:lnTo>
                    <a:pt x="4062" y="0"/>
                  </a:ln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3458138" y="2230400"/>
              <a:ext cx="54500" cy="14850"/>
            </a:xfrm>
            <a:custGeom>
              <a:rect b="b" l="l" r="r" t="t"/>
              <a:pathLst>
                <a:path extrusionOk="0" h="594" w="2180">
                  <a:moveTo>
                    <a:pt x="0" y="1"/>
                  </a:moveTo>
                  <a:lnTo>
                    <a:pt x="0" y="593"/>
                  </a:lnTo>
                  <a:lnTo>
                    <a:pt x="2179" y="593"/>
                  </a:lnTo>
                  <a:lnTo>
                    <a:pt x="2179" y="1"/>
                  </a:ln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3458138" y="2261350"/>
              <a:ext cx="101550" cy="14825"/>
            </a:xfrm>
            <a:custGeom>
              <a:rect b="b" l="l" r="r" t="t"/>
              <a:pathLst>
                <a:path extrusionOk="0" h="593" w="4062">
                  <a:moveTo>
                    <a:pt x="0" y="0"/>
                  </a:moveTo>
                  <a:lnTo>
                    <a:pt x="0" y="593"/>
                  </a:lnTo>
                  <a:lnTo>
                    <a:pt x="4062" y="593"/>
                  </a:lnTo>
                  <a:lnTo>
                    <a:pt x="4062" y="0"/>
                  </a:ln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3374463" y="2107075"/>
              <a:ext cx="61900" cy="61900"/>
            </a:xfrm>
            <a:custGeom>
              <a:rect b="b" l="l" r="r" t="t"/>
              <a:pathLst>
                <a:path extrusionOk="0" h="2476" w="2476">
                  <a:moveTo>
                    <a:pt x="1813" y="576"/>
                  </a:moveTo>
                  <a:lnTo>
                    <a:pt x="1813" y="1813"/>
                  </a:lnTo>
                  <a:lnTo>
                    <a:pt x="576" y="1813"/>
                  </a:lnTo>
                  <a:lnTo>
                    <a:pt x="576" y="576"/>
                  </a:lnTo>
                  <a:close/>
                  <a:moveTo>
                    <a:pt x="0" y="1"/>
                  </a:moveTo>
                  <a:lnTo>
                    <a:pt x="0" y="2476"/>
                  </a:lnTo>
                  <a:lnTo>
                    <a:pt x="2476" y="2476"/>
                  </a:lnTo>
                  <a:lnTo>
                    <a:pt x="2476" y="1"/>
                  </a:ln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3374463" y="2214275"/>
              <a:ext cx="61900" cy="61900"/>
            </a:xfrm>
            <a:custGeom>
              <a:rect b="b" l="l" r="r" t="t"/>
              <a:pathLst>
                <a:path extrusionOk="0" h="2476" w="2476">
                  <a:moveTo>
                    <a:pt x="1813" y="646"/>
                  </a:moveTo>
                  <a:lnTo>
                    <a:pt x="1813" y="1883"/>
                  </a:lnTo>
                  <a:lnTo>
                    <a:pt x="576" y="1883"/>
                  </a:lnTo>
                  <a:lnTo>
                    <a:pt x="576" y="646"/>
                  </a:lnTo>
                  <a:close/>
                  <a:moveTo>
                    <a:pt x="0" y="1"/>
                  </a:moveTo>
                  <a:lnTo>
                    <a:pt x="0" y="2476"/>
                  </a:lnTo>
                  <a:lnTo>
                    <a:pt x="2476" y="2476"/>
                  </a:lnTo>
                  <a:lnTo>
                    <a:pt x="2476" y="1"/>
                  </a:ln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13"/>
          <p:cNvSpPr txBox="1"/>
          <p:nvPr>
            <p:ph type="title"/>
          </p:nvPr>
        </p:nvSpPr>
        <p:spPr>
          <a:xfrm>
            <a:off x="722400" y="37290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/>
              <a:t>PRINCIPAIS ATORES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715" name="Google Shape;715;p13"/>
          <p:cNvSpPr txBox="1"/>
          <p:nvPr/>
        </p:nvSpPr>
        <p:spPr>
          <a:xfrm>
            <a:off x="5997120" y="3200368"/>
            <a:ext cx="24237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4D"/>
                </a:solidFill>
                <a:latin typeface="Didact Gothic"/>
                <a:ea typeface="Didact Gothic"/>
                <a:cs typeface="Didact Gothic"/>
                <a:sym typeface="Didact Gothic"/>
              </a:rPr>
              <a:t>Análise de documentação e realização da matrícula</a:t>
            </a:r>
            <a:endParaRPr sz="1600">
              <a:solidFill>
                <a:srgbClr val="00004D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16" name="Google Shape;716;p13"/>
          <p:cNvSpPr txBox="1"/>
          <p:nvPr/>
        </p:nvSpPr>
        <p:spPr>
          <a:xfrm>
            <a:off x="6450420" y="2690519"/>
            <a:ext cx="15171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4D"/>
                </a:solidFill>
                <a:latin typeface="Aldrich"/>
                <a:ea typeface="Aldrich"/>
                <a:cs typeface="Aldrich"/>
                <a:sym typeface="Aldrich"/>
              </a:rPr>
              <a:t>Registro Escolar</a:t>
            </a:r>
            <a:endParaRPr b="1" sz="1800">
              <a:solidFill>
                <a:srgbClr val="00004D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717" name="Google Shape;717;p13"/>
          <p:cNvSpPr txBox="1"/>
          <p:nvPr/>
        </p:nvSpPr>
        <p:spPr>
          <a:xfrm>
            <a:off x="3813450" y="2690519"/>
            <a:ext cx="15171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4D"/>
                </a:solidFill>
                <a:latin typeface="Aldrich"/>
                <a:ea typeface="Aldrich"/>
                <a:cs typeface="Aldrich"/>
                <a:sym typeface="Aldrich"/>
              </a:rPr>
              <a:t>CVEST</a:t>
            </a:r>
            <a:endParaRPr b="1" sz="1800">
              <a:solidFill>
                <a:srgbClr val="00004D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718" name="Google Shape;718;p13"/>
          <p:cNvSpPr txBox="1"/>
          <p:nvPr/>
        </p:nvSpPr>
        <p:spPr>
          <a:xfrm>
            <a:off x="3360150" y="3200368"/>
            <a:ext cx="24237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4D"/>
                </a:solidFill>
                <a:latin typeface="Didact Gothic"/>
                <a:ea typeface="Didact Gothic"/>
                <a:cs typeface="Didact Gothic"/>
                <a:sym typeface="Didact Gothic"/>
              </a:rPr>
              <a:t>Análise de currículo e seleção</a:t>
            </a:r>
            <a:endParaRPr sz="1600">
              <a:solidFill>
                <a:srgbClr val="00004D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19" name="Google Shape;719;p13"/>
          <p:cNvSpPr txBox="1"/>
          <p:nvPr/>
        </p:nvSpPr>
        <p:spPr>
          <a:xfrm>
            <a:off x="1176480" y="2669294"/>
            <a:ext cx="15171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4D"/>
                </a:solidFill>
                <a:latin typeface="Aldrich"/>
                <a:ea typeface="Aldrich"/>
                <a:cs typeface="Aldrich"/>
                <a:sym typeface="Aldrich"/>
              </a:rPr>
              <a:t>Candidato</a:t>
            </a:r>
            <a:endParaRPr b="1" sz="1800">
              <a:solidFill>
                <a:srgbClr val="00004D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720" name="Google Shape;720;p13"/>
          <p:cNvSpPr txBox="1"/>
          <p:nvPr/>
        </p:nvSpPr>
        <p:spPr>
          <a:xfrm>
            <a:off x="723180" y="3200368"/>
            <a:ext cx="24237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4D"/>
                </a:solidFill>
                <a:latin typeface="Didact Gothic"/>
                <a:ea typeface="Didact Gothic"/>
                <a:cs typeface="Didact Gothic"/>
                <a:sym typeface="Didact Gothic"/>
              </a:rPr>
              <a:t>Cadastro de currículo e envio de documentação</a:t>
            </a:r>
            <a:endParaRPr sz="1600">
              <a:solidFill>
                <a:srgbClr val="00004D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721" name="Google Shape;721;p13"/>
          <p:cNvGrpSpPr/>
          <p:nvPr/>
        </p:nvGrpSpPr>
        <p:grpSpPr>
          <a:xfrm>
            <a:off x="4305098" y="1638698"/>
            <a:ext cx="533814" cy="742692"/>
            <a:chOff x="1924550" y="238125"/>
            <a:chExt cx="3751325" cy="5219200"/>
          </a:xfrm>
        </p:grpSpPr>
        <p:sp>
          <p:nvSpPr>
            <p:cNvPr id="722" name="Google Shape;722;p13"/>
            <p:cNvSpPr/>
            <p:nvPr/>
          </p:nvSpPr>
          <p:spPr>
            <a:xfrm>
              <a:off x="1991425" y="318025"/>
              <a:ext cx="3603700" cy="734800"/>
            </a:xfrm>
            <a:custGeom>
              <a:rect b="b" l="l" r="r" t="t"/>
              <a:pathLst>
                <a:path extrusionOk="0" h="29392" w="144148">
                  <a:moveTo>
                    <a:pt x="14680" y="1"/>
                  </a:moveTo>
                  <a:cubicBezTo>
                    <a:pt x="6557" y="1"/>
                    <a:pt x="1" y="6590"/>
                    <a:pt x="1" y="14712"/>
                  </a:cubicBezTo>
                  <a:cubicBezTo>
                    <a:pt x="1" y="22802"/>
                    <a:pt x="6557" y="29391"/>
                    <a:pt x="14680" y="29391"/>
                  </a:cubicBezTo>
                  <a:lnTo>
                    <a:pt x="144148" y="29391"/>
                  </a:lnTo>
                  <a:lnTo>
                    <a:pt x="131100" y="1"/>
                  </a:lnTo>
                  <a:close/>
                </a:path>
              </a:pathLst>
            </a:custGeom>
            <a:solidFill>
              <a:srgbClr val="4C64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2005300" y="808150"/>
              <a:ext cx="407775" cy="4569250"/>
            </a:xfrm>
            <a:custGeom>
              <a:rect b="b" l="l" r="r" t="t"/>
              <a:pathLst>
                <a:path extrusionOk="0" h="182770" w="16311">
                  <a:moveTo>
                    <a:pt x="0" y="0"/>
                  </a:moveTo>
                  <a:lnTo>
                    <a:pt x="0" y="176245"/>
                  </a:lnTo>
                  <a:lnTo>
                    <a:pt x="9786" y="182769"/>
                  </a:lnTo>
                  <a:lnTo>
                    <a:pt x="16310" y="182769"/>
                  </a:lnTo>
                  <a:lnTo>
                    <a:pt x="16310" y="9786"/>
                  </a:lnTo>
                  <a:lnTo>
                    <a:pt x="9786" y="97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8C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2413050" y="1052800"/>
              <a:ext cx="3182075" cy="4324600"/>
            </a:xfrm>
            <a:custGeom>
              <a:rect b="b" l="l" r="r" t="t"/>
              <a:pathLst>
                <a:path extrusionOk="0" h="172984" w="127283">
                  <a:moveTo>
                    <a:pt x="0" y="0"/>
                  </a:moveTo>
                  <a:lnTo>
                    <a:pt x="0" y="172983"/>
                  </a:lnTo>
                  <a:lnTo>
                    <a:pt x="127283" y="172983"/>
                  </a:lnTo>
                  <a:lnTo>
                    <a:pt x="127283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4289500" y="1052800"/>
              <a:ext cx="653225" cy="2039575"/>
            </a:xfrm>
            <a:custGeom>
              <a:rect b="b" l="l" r="r" t="t"/>
              <a:pathLst>
                <a:path extrusionOk="0" h="81583" w="26129">
                  <a:moveTo>
                    <a:pt x="0" y="0"/>
                  </a:moveTo>
                  <a:lnTo>
                    <a:pt x="0" y="81583"/>
                  </a:lnTo>
                  <a:lnTo>
                    <a:pt x="26129" y="81583"/>
                  </a:lnTo>
                  <a:lnTo>
                    <a:pt x="26129" y="0"/>
                  </a:lnTo>
                  <a:close/>
                </a:path>
              </a:pathLst>
            </a:custGeom>
            <a:solidFill>
              <a:srgbClr val="FF95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1924550" y="238125"/>
              <a:ext cx="3751325" cy="5219200"/>
            </a:xfrm>
            <a:custGeom>
              <a:rect b="b" l="l" r="r" t="t"/>
              <a:pathLst>
                <a:path extrusionOk="0" h="208768" w="150053">
                  <a:moveTo>
                    <a:pt x="17909" y="0"/>
                  </a:moveTo>
                  <a:cubicBezTo>
                    <a:pt x="8580" y="0"/>
                    <a:pt x="849" y="7111"/>
                    <a:pt x="34" y="16212"/>
                  </a:cubicBezTo>
                  <a:lnTo>
                    <a:pt x="1" y="192490"/>
                  </a:lnTo>
                  <a:cubicBezTo>
                    <a:pt x="1" y="201460"/>
                    <a:pt x="7308" y="208767"/>
                    <a:pt x="16278" y="208767"/>
                  </a:cubicBezTo>
                  <a:lnTo>
                    <a:pt x="150052" y="208767"/>
                  </a:lnTo>
                  <a:lnTo>
                    <a:pt x="150052" y="29358"/>
                  </a:lnTo>
                  <a:lnTo>
                    <a:pt x="127251" y="29358"/>
                  </a:lnTo>
                  <a:lnTo>
                    <a:pt x="127251" y="35784"/>
                  </a:lnTo>
                  <a:lnTo>
                    <a:pt x="143626" y="35784"/>
                  </a:lnTo>
                  <a:lnTo>
                    <a:pt x="143626" y="202341"/>
                  </a:lnTo>
                  <a:lnTo>
                    <a:pt x="16278" y="202341"/>
                  </a:lnTo>
                  <a:cubicBezTo>
                    <a:pt x="10863" y="202341"/>
                    <a:pt x="6427" y="197937"/>
                    <a:pt x="6427" y="192490"/>
                  </a:cubicBezTo>
                  <a:lnTo>
                    <a:pt x="6427" y="31609"/>
                  </a:lnTo>
                  <a:cubicBezTo>
                    <a:pt x="9559" y="34218"/>
                    <a:pt x="13538" y="35784"/>
                    <a:pt x="17909" y="35784"/>
                  </a:cubicBezTo>
                  <a:lnTo>
                    <a:pt x="88075" y="35784"/>
                  </a:lnTo>
                  <a:lnTo>
                    <a:pt x="88075" y="29358"/>
                  </a:lnTo>
                  <a:lnTo>
                    <a:pt x="17909" y="29358"/>
                  </a:lnTo>
                  <a:cubicBezTo>
                    <a:pt x="11581" y="29358"/>
                    <a:pt x="6427" y="24237"/>
                    <a:pt x="6427" y="17908"/>
                  </a:cubicBezTo>
                  <a:cubicBezTo>
                    <a:pt x="6427" y="11580"/>
                    <a:pt x="11581" y="6426"/>
                    <a:pt x="17909" y="6426"/>
                  </a:cubicBezTo>
                  <a:lnTo>
                    <a:pt x="137037" y="6426"/>
                  </a:lnTo>
                  <a:lnTo>
                    <a:pt x="137037" y="0"/>
                  </a:ln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2249950" y="482750"/>
              <a:ext cx="3018975" cy="160700"/>
            </a:xfrm>
            <a:custGeom>
              <a:rect b="b" l="l" r="r" t="t"/>
              <a:pathLst>
                <a:path extrusionOk="0" h="6428" w="120759">
                  <a:moveTo>
                    <a:pt x="0" y="1"/>
                  </a:moveTo>
                  <a:lnTo>
                    <a:pt x="0" y="6427"/>
                  </a:lnTo>
                  <a:lnTo>
                    <a:pt x="120759" y="6427"/>
                  </a:lnTo>
                  <a:lnTo>
                    <a:pt x="120759" y="1"/>
                  </a:ln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2249950" y="727400"/>
              <a:ext cx="3182075" cy="160700"/>
            </a:xfrm>
            <a:custGeom>
              <a:rect b="b" l="l" r="r" t="t"/>
              <a:pathLst>
                <a:path extrusionOk="0" h="6428" w="127283">
                  <a:moveTo>
                    <a:pt x="0" y="1"/>
                  </a:moveTo>
                  <a:lnTo>
                    <a:pt x="0" y="6427"/>
                  </a:lnTo>
                  <a:lnTo>
                    <a:pt x="127283" y="6427"/>
                  </a:lnTo>
                  <a:lnTo>
                    <a:pt x="127283" y="1"/>
                  </a:ln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4209575" y="972050"/>
              <a:ext cx="813075" cy="2331550"/>
            </a:xfrm>
            <a:custGeom>
              <a:rect b="b" l="l" r="r" t="t"/>
              <a:pathLst>
                <a:path extrusionOk="0" h="93262" w="32523">
                  <a:moveTo>
                    <a:pt x="26097" y="6427"/>
                  </a:moveTo>
                  <a:lnTo>
                    <a:pt x="26097" y="82888"/>
                  </a:lnTo>
                  <a:lnTo>
                    <a:pt x="16278" y="77962"/>
                  </a:lnTo>
                  <a:lnTo>
                    <a:pt x="6427" y="82888"/>
                  </a:lnTo>
                  <a:lnTo>
                    <a:pt x="6427" y="6427"/>
                  </a:lnTo>
                  <a:close/>
                  <a:moveTo>
                    <a:pt x="1" y="1"/>
                  </a:moveTo>
                  <a:lnTo>
                    <a:pt x="1" y="93261"/>
                  </a:lnTo>
                  <a:lnTo>
                    <a:pt x="16278" y="85139"/>
                  </a:lnTo>
                  <a:lnTo>
                    <a:pt x="32523" y="93261"/>
                  </a:lnTo>
                  <a:lnTo>
                    <a:pt x="32523" y="1"/>
                  </a:ln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2333125" y="1215900"/>
              <a:ext cx="160675" cy="3998400"/>
            </a:xfrm>
            <a:custGeom>
              <a:rect b="b" l="l" r="r" t="t"/>
              <a:pathLst>
                <a:path extrusionOk="0" h="159936" w="6427">
                  <a:moveTo>
                    <a:pt x="0" y="0"/>
                  </a:moveTo>
                  <a:lnTo>
                    <a:pt x="0" y="159935"/>
                  </a:lnTo>
                  <a:lnTo>
                    <a:pt x="6427" y="159935"/>
                  </a:lnTo>
                  <a:lnTo>
                    <a:pt x="6427" y="0"/>
                  </a:ln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2739250" y="1380625"/>
              <a:ext cx="816325" cy="160675"/>
            </a:xfrm>
            <a:custGeom>
              <a:rect b="b" l="l" r="r" t="t"/>
              <a:pathLst>
                <a:path extrusionOk="0" h="6427" w="32653">
                  <a:moveTo>
                    <a:pt x="0" y="0"/>
                  </a:moveTo>
                  <a:lnTo>
                    <a:pt x="0" y="6427"/>
                  </a:lnTo>
                  <a:lnTo>
                    <a:pt x="32653" y="6427"/>
                  </a:lnTo>
                  <a:lnTo>
                    <a:pt x="32653" y="0"/>
                  </a:ln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4371050" y="4888900"/>
              <a:ext cx="163125" cy="160675"/>
            </a:xfrm>
            <a:custGeom>
              <a:rect b="b" l="l" r="r" t="t"/>
              <a:pathLst>
                <a:path extrusionOk="0" h="6427" w="6525">
                  <a:moveTo>
                    <a:pt x="0" y="0"/>
                  </a:moveTo>
                  <a:lnTo>
                    <a:pt x="0" y="6426"/>
                  </a:lnTo>
                  <a:lnTo>
                    <a:pt x="6524" y="6426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FF95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4698075" y="4888900"/>
              <a:ext cx="163100" cy="160675"/>
            </a:xfrm>
            <a:custGeom>
              <a:rect b="b" l="l" r="r" t="t"/>
              <a:pathLst>
                <a:path extrusionOk="0" h="6427" w="6524">
                  <a:moveTo>
                    <a:pt x="0" y="0"/>
                  </a:moveTo>
                  <a:lnTo>
                    <a:pt x="0" y="6426"/>
                  </a:lnTo>
                  <a:lnTo>
                    <a:pt x="6524" y="6426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FF95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5024250" y="4888900"/>
              <a:ext cx="163125" cy="160675"/>
            </a:xfrm>
            <a:custGeom>
              <a:rect b="b" l="l" r="r" t="t"/>
              <a:pathLst>
                <a:path extrusionOk="0" h="6427" w="6525">
                  <a:moveTo>
                    <a:pt x="1" y="0"/>
                  </a:moveTo>
                  <a:lnTo>
                    <a:pt x="1" y="6426"/>
                  </a:lnTo>
                  <a:lnTo>
                    <a:pt x="6525" y="6426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FF95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2739250" y="1706825"/>
              <a:ext cx="490125" cy="160675"/>
            </a:xfrm>
            <a:custGeom>
              <a:rect b="b" l="l" r="r" t="t"/>
              <a:pathLst>
                <a:path extrusionOk="0" h="6427" w="19605">
                  <a:moveTo>
                    <a:pt x="0" y="0"/>
                  </a:moveTo>
                  <a:lnTo>
                    <a:pt x="0" y="6426"/>
                  </a:lnTo>
                  <a:lnTo>
                    <a:pt x="19605" y="6426"/>
                  </a:lnTo>
                  <a:lnTo>
                    <a:pt x="19605" y="0"/>
                  </a:ln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2739250" y="2033025"/>
              <a:ext cx="490125" cy="160675"/>
            </a:xfrm>
            <a:custGeom>
              <a:rect b="b" l="l" r="r" t="t"/>
              <a:pathLst>
                <a:path extrusionOk="0" h="6427" w="19605">
                  <a:moveTo>
                    <a:pt x="0" y="0"/>
                  </a:moveTo>
                  <a:lnTo>
                    <a:pt x="0" y="6426"/>
                  </a:lnTo>
                  <a:lnTo>
                    <a:pt x="19605" y="6426"/>
                  </a:lnTo>
                  <a:lnTo>
                    <a:pt x="19605" y="0"/>
                  </a:ln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7" name="Google Shape;737;p13"/>
          <p:cNvGrpSpPr/>
          <p:nvPr/>
        </p:nvGrpSpPr>
        <p:grpSpPr>
          <a:xfrm>
            <a:off x="6800306" y="1668666"/>
            <a:ext cx="817327" cy="808643"/>
            <a:chOff x="1190625" y="265850"/>
            <a:chExt cx="5219200" cy="5163750"/>
          </a:xfrm>
        </p:grpSpPr>
        <p:sp>
          <p:nvSpPr>
            <p:cNvPr id="738" name="Google Shape;738;p13"/>
            <p:cNvSpPr/>
            <p:nvPr/>
          </p:nvSpPr>
          <p:spPr>
            <a:xfrm>
              <a:off x="1318650" y="1106625"/>
              <a:ext cx="4963125" cy="640175"/>
            </a:xfrm>
            <a:custGeom>
              <a:rect b="b" l="l" r="r" t="t"/>
              <a:pathLst>
                <a:path extrusionOk="0" h="25607" w="198525">
                  <a:moveTo>
                    <a:pt x="12820" y="0"/>
                  </a:moveTo>
                  <a:lnTo>
                    <a:pt x="0" y="25607"/>
                  </a:lnTo>
                  <a:lnTo>
                    <a:pt x="198525" y="25607"/>
                  </a:lnTo>
                  <a:lnTo>
                    <a:pt x="185705" y="0"/>
                  </a:lnTo>
                  <a:close/>
                </a:path>
              </a:pathLst>
            </a:custGeom>
            <a:solidFill>
              <a:srgbClr val="FF95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1478475" y="385725"/>
              <a:ext cx="4643475" cy="1681575"/>
            </a:xfrm>
            <a:custGeom>
              <a:rect b="b" l="l" r="r" t="t"/>
              <a:pathLst>
                <a:path extrusionOk="0" h="67263" w="185739">
                  <a:moveTo>
                    <a:pt x="92870" y="0"/>
                  </a:moveTo>
                  <a:lnTo>
                    <a:pt x="70460" y="25639"/>
                  </a:lnTo>
                  <a:lnTo>
                    <a:pt x="70460" y="54443"/>
                  </a:lnTo>
                  <a:lnTo>
                    <a:pt x="1" y="54443"/>
                  </a:lnTo>
                  <a:lnTo>
                    <a:pt x="1" y="67262"/>
                  </a:lnTo>
                  <a:lnTo>
                    <a:pt x="185738" y="67262"/>
                  </a:lnTo>
                  <a:lnTo>
                    <a:pt x="185738" y="54443"/>
                  </a:lnTo>
                  <a:lnTo>
                    <a:pt x="115279" y="54443"/>
                  </a:lnTo>
                  <a:lnTo>
                    <a:pt x="115279" y="25639"/>
                  </a:lnTo>
                  <a:lnTo>
                    <a:pt x="92870" y="0"/>
                  </a:lnTo>
                  <a:close/>
                </a:path>
              </a:pathLst>
            </a:custGeom>
            <a:solidFill>
              <a:srgbClr val="A8C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1558400" y="2067275"/>
              <a:ext cx="4483625" cy="3282400"/>
            </a:xfrm>
            <a:custGeom>
              <a:rect b="b" l="l" r="r" t="t"/>
              <a:pathLst>
                <a:path extrusionOk="0" h="131296" w="179345">
                  <a:moveTo>
                    <a:pt x="1" y="0"/>
                  </a:moveTo>
                  <a:lnTo>
                    <a:pt x="1" y="131295"/>
                  </a:lnTo>
                  <a:lnTo>
                    <a:pt x="179345" y="131295"/>
                  </a:lnTo>
                  <a:lnTo>
                    <a:pt x="179345" y="0"/>
                  </a:lnTo>
                  <a:close/>
                </a:path>
              </a:pathLst>
            </a:custGeom>
            <a:solidFill>
              <a:srgbClr val="4C64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1558400" y="2067275"/>
              <a:ext cx="3282400" cy="3282400"/>
            </a:xfrm>
            <a:custGeom>
              <a:rect b="b" l="l" r="r" t="t"/>
              <a:pathLst>
                <a:path extrusionOk="0" h="131296" w="131296">
                  <a:moveTo>
                    <a:pt x="1" y="0"/>
                  </a:moveTo>
                  <a:lnTo>
                    <a:pt x="1" y="131295"/>
                  </a:lnTo>
                  <a:lnTo>
                    <a:pt x="131296" y="131295"/>
                  </a:lnTo>
                  <a:lnTo>
                    <a:pt x="131296" y="0"/>
                  </a:lnTo>
                  <a:close/>
                </a:path>
              </a:pathLst>
            </a:custGeom>
            <a:solidFill>
              <a:srgbClr val="4C64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3071150" y="4869325"/>
              <a:ext cx="1450800" cy="560275"/>
            </a:xfrm>
            <a:custGeom>
              <a:rect b="b" l="l" r="r" t="t"/>
              <a:pathLst>
                <a:path extrusionOk="0" h="22411" w="58032">
                  <a:moveTo>
                    <a:pt x="16343" y="0"/>
                  </a:moveTo>
                  <a:lnTo>
                    <a:pt x="0" y="22410"/>
                  </a:lnTo>
                  <a:lnTo>
                    <a:pt x="58031" y="22410"/>
                  </a:lnTo>
                  <a:lnTo>
                    <a:pt x="41982" y="0"/>
                  </a:lnTo>
                  <a:close/>
                </a:path>
              </a:pathLst>
            </a:custGeom>
            <a:solidFill>
              <a:srgbClr val="A5C6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1958800" y="2467675"/>
              <a:ext cx="400450" cy="2161100"/>
            </a:xfrm>
            <a:custGeom>
              <a:rect b="b" l="l" r="r" t="t"/>
              <a:pathLst>
                <a:path extrusionOk="0" h="86444" w="16018">
                  <a:moveTo>
                    <a:pt x="1" y="1"/>
                  </a:moveTo>
                  <a:lnTo>
                    <a:pt x="1" y="86443"/>
                  </a:lnTo>
                  <a:lnTo>
                    <a:pt x="16017" y="86443"/>
                  </a:lnTo>
                  <a:lnTo>
                    <a:pt x="16017" y="1"/>
                  </a:lnTo>
                  <a:close/>
                </a:path>
              </a:pathLst>
            </a:custGeom>
            <a:solidFill>
              <a:srgbClr val="A8C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13"/>
            <p:cNvSpPr/>
            <p:nvPr/>
          </p:nvSpPr>
          <p:spPr>
            <a:xfrm>
              <a:off x="2679700" y="2467675"/>
              <a:ext cx="400450" cy="2161100"/>
            </a:xfrm>
            <a:custGeom>
              <a:rect b="b" l="l" r="r" t="t"/>
              <a:pathLst>
                <a:path extrusionOk="0" h="86444" w="16018">
                  <a:moveTo>
                    <a:pt x="1" y="1"/>
                  </a:moveTo>
                  <a:lnTo>
                    <a:pt x="1" y="86443"/>
                  </a:lnTo>
                  <a:lnTo>
                    <a:pt x="16017" y="86443"/>
                  </a:lnTo>
                  <a:lnTo>
                    <a:pt x="16017" y="1"/>
                  </a:lnTo>
                  <a:close/>
                </a:path>
              </a:pathLst>
            </a:custGeom>
            <a:solidFill>
              <a:srgbClr val="A8C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13"/>
            <p:cNvSpPr/>
            <p:nvPr/>
          </p:nvSpPr>
          <p:spPr>
            <a:xfrm>
              <a:off x="1958800" y="2467675"/>
              <a:ext cx="400450" cy="1520925"/>
            </a:xfrm>
            <a:custGeom>
              <a:rect b="b" l="l" r="r" t="t"/>
              <a:pathLst>
                <a:path extrusionOk="0" h="60837" w="16018">
                  <a:moveTo>
                    <a:pt x="1" y="1"/>
                  </a:moveTo>
                  <a:lnTo>
                    <a:pt x="1" y="60837"/>
                  </a:lnTo>
                  <a:lnTo>
                    <a:pt x="16017" y="60837"/>
                  </a:lnTo>
                  <a:lnTo>
                    <a:pt x="16017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2679700" y="2467675"/>
              <a:ext cx="400450" cy="879950"/>
            </a:xfrm>
            <a:custGeom>
              <a:rect b="b" l="l" r="r" t="t"/>
              <a:pathLst>
                <a:path extrusionOk="0" h="35198" w="16018">
                  <a:moveTo>
                    <a:pt x="1" y="1"/>
                  </a:moveTo>
                  <a:lnTo>
                    <a:pt x="1" y="35198"/>
                  </a:lnTo>
                  <a:lnTo>
                    <a:pt x="16017" y="35198"/>
                  </a:lnTo>
                  <a:lnTo>
                    <a:pt x="16017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4521100" y="2467675"/>
              <a:ext cx="399625" cy="2161100"/>
            </a:xfrm>
            <a:custGeom>
              <a:rect b="b" l="l" r="r" t="t"/>
              <a:pathLst>
                <a:path extrusionOk="0" h="86444" w="15985">
                  <a:moveTo>
                    <a:pt x="1" y="1"/>
                  </a:moveTo>
                  <a:lnTo>
                    <a:pt x="1" y="86443"/>
                  </a:lnTo>
                  <a:lnTo>
                    <a:pt x="15984" y="86443"/>
                  </a:lnTo>
                  <a:lnTo>
                    <a:pt x="15984" y="1"/>
                  </a:lnTo>
                  <a:close/>
                </a:path>
              </a:pathLst>
            </a:custGeom>
            <a:solidFill>
              <a:srgbClr val="A8C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5241175" y="2467675"/>
              <a:ext cx="400450" cy="2161100"/>
            </a:xfrm>
            <a:custGeom>
              <a:rect b="b" l="l" r="r" t="t"/>
              <a:pathLst>
                <a:path extrusionOk="0" h="86444" w="16018">
                  <a:moveTo>
                    <a:pt x="1" y="1"/>
                  </a:moveTo>
                  <a:lnTo>
                    <a:pt x="1" y="86443"/>
                  </a:lnTo>
                  <a:lnTo>
                    <a:pt x="16017" y="86443"/>
                  </a:lnTo>
                  <a:lnTo>
                    <a:pt x="16017" y="1"/>
                  </a:lnTo>
                  <a:close/>
                </a:path>
              </a:pathLst>
            </a:custGeom>
            <a:solidFill>
              <a:srgbClr val="A8C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13"/>
            <p:cNvSpPr/>
            <p:nvPr/>
          </p:nvSpPr>
          <p:spPr>
            <a:xfrm>
              <a:off x="4521100" y="2467675"/>
              <a:ext cx="399625" cy="400450"/>
            </a:xfrm>
            <a:custGeom>
              <a:rect b="b" l="l" r="r" t="t"/>
              <a:pathLst>
                <a:path extrusionOk="0" h="16018" w="15985">
                  <a:moveTo>
                    <a:pt x="1" y="1"/>
                  </a:moveTo>
                  <a:lnTo>
                    <a:pt x="1" y="16017"/>
                  </a:lnTo>
                  <a:lnTo>
                    <a:pt x="15984" y="16017"/>
                  </a:lnTo>
                  <a:lnTo>
                    <a:pt x="15984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13"/>
            <p:cNvSpPr/>
            <p:nvPr/>
          </p:nvSpPr>
          <p:spPr>
            <a:xfrm>
              <a:off x="5241175" y="2467675"/>
              <a:ext cx="400450" cy="1520925"/>
            </a:xfrm>
            <a:custGeom>
              <a:rect b="b" l="l" r="r" t="t"/>
              <a:pathLst>
                <a:path extrusionOk="0" h="60837" w="16018">
                  <a:moveTo>
                    <a:pt x="1" y="1"/>
                  </a:moveTo>
                  <a:lnTo>
                    <a:pt x="1" y="60837"/>
                  </a:lnTo>
                  <a:lnTo>
                    <a:pt x="16017" y="60837"/>
                  </a:lnTo>
                  <a:lnTo>
                    <a:pt x="16017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13"/>
            <p:cNvSpPr/>
            <p:nvPr/>
          </p:nvSpPr>
          <p:spPr>
            <a:xfrm>
              <a:off x="3479700" y="3027925"/>
              <a:ext cx="641025" cy="1841425"/>
            </a:xfrm>
            <a:custGeom>
              <a:rect b="b" l="l" r="r" t="t"/>
              <a:pathLst>
                <a:path extrusionOk="0" h="73657" w="25641">
                  <a:moveTo>
                    <a:pt x="1" y="1"/>
                  </a:moveTo>
                  <a:lnTo>
                    <a:pt x="1" y="73656"/>
                  </a:lnTo>
                  <a:lnTo>
                    <a:pt x="25640" y="73656"/>
                  </a:lnTo>
                  <a:lnTo>
                    <a:pt x="25640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13"/>
            <p:cNvSpPr/>
            <p:nvPr/>
          </p:nvSpPr>
          <p:spPr>
            <a:xfrm>
              <a:off x="1479300" y="2227100"/>
              <a:ext cx="158225" cy="2961925"/>
            </a:xfrm>
            <a:custGeom>
              <a:rect b="b" l="l" r="r" t="t"/>
              <a:pathLst>
                <a:path extrusionOk="0" h="118477" w="6329">
                  <a:moveTo>
                    <a:pt x="0" y="1"/>
                  </a:moveTo>
                  <a:lnTo>
                    <a:pt x="0" y="118476"/>
                  </a:lnTo>
                  <a:lnTo>
                    <a:pt x="6329" y="118476"/>
                  </a:lnTo>
                  <a:lnTo>
                    <a:pt x="6329" y="1"/>
                  </a:ln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13"/>
            <p:cNvSpPr/>
            <p:nvPr/>
          </p:nvSpPr>
          <p:spPr>
            <a:xfrm>
              <a:off x="5962900" y="2227100"/>
              <a:ext cx="158225" cy="2961925"/>
            </a:xfrm>
            <a:custGeom>
              <a:rect b="b" l="l" r="r" t="t"/>
              <a:pathLst>
                <a:path extrusionOk="0" h="118477" w="6329">
                  <a:moveTo>
                    <a:pt x="0" y="1"/>
                  </a:moveTo>
                  <a:lnTo>
                    <a:pt x="0" y="118476"/>
                  </a:lnTo>
                  <a:lnTo>
                    <a:pt x="6329" y="118476"/>
                  </a:lnTo>
                  <a:lnTo>
                    <a:pt x="6329" y="1"/>
                  </a:ln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3721100" y="1106625"/>
              <a:ext cx="158225" cy="480350"/>
            </a:xfrm>
            <a:custGeom>
              <a:rect b="b" l="l" r="r" t="t"/>
              <a:pathLst>
                <a:path extrusionOk="0" h="19214" w="6329">
                  <a:moveTo>
                    <a:pt x="0" y="0"/>
                  </a:moveTo>
                  <a:lnTo>
                    <a:pt x="0" y="19213"/>
                  </a:lnTo>
                  <a:lnTo>
                    <a:pt x="6329" y="19213"/>
                  </a:lnTo>
                  <a:lnTo>
                    <a:pt x="6329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13"/>
            <p:cNvSpPr/>
            <p:nvPr/>
          </p:nvSpPr>
          <p:spPr>
            <a:xfrm>
              <a:off x="1190625" y="265850"/>
              <a:ext cx="5219200" cy="1560050"/>
            </a:xfrm>
            <a:custGeom>
              <a:rect b="b" l="l" r="r" t="t"/>
              <a:pathLst>
                <a:path extrusionOk="0" h="62402" w="208768">
                  <a:moveTo>
                    <a:pt x="104384" y="0"/>
                  </a:moveTo>
                  <a:lnTo>
                    <a:pt x="78810" y="29227"/>
                  </a:lnTo>
                  <a:lnTo>
                    <a:pt x="78810" y="56074"/>
                  </a:lnTo>
                  <a:lnTo>
                    <a:pt x="10243" y="56074"/>
                  </a:lnTo>
                  <a:lnTo>
                    <a:pt x="19866" y="36795"/>
                  </a:lnTo>
                  <a:lnTo>
                    <a:pt x="75580" y="36795"/>
                  </a:lnTo>
                  <a:lnTo>
                    <a:pt x="75580" y="30467"/>
                  </a:lnTo>
                  <a:lnTo>
                    <a:pt x="15984" y="30467"/>
                  </a:lnTo>
                  <a:lnTo>
                    <a:pt x="0" y="62402"/>
                  </a:lnTo>
                  <a:lnTo>
                    <a:pt x="85138" y="62402"/>
                  </a:lnTo>
                  <a:lnTo>
                    <a:pt x="85138" y="31609"/>
                  </a:lnTo>
                  <a:lnTo>
                    <a:pt x="104384" y="9623"/>
                  </a:lnTo>
                  <a:lnTo>
                    <a:pt x="123629" y="31609"/>
                  </a:lnTo>
                  <a:lnTo>
                    <a:pt x="123629" y="62402"/>
                  </a:lnTo>
                  <a:lnTo>
                    <a:pt x="208767" y="62402"/>
                  </a:lnTo>
                  <a:lnTo>
                    <a:pt x="192783" y="30467"/>
                  </a:lnTo>
                  <a:lnTo>
                    <a:pt x="133187" y="30467"/>
                  </a:lnTo>
                  <a:lnTo>
                    <a:pt x="133187" y="36795"/>
                  </a:lnTo>
                  <a:lnTo>
                    <a:pt x="188902" y="36795"/>
                  </a:lnTo>
                  <a:lnTo>
                    <a:pt x="198524" y="56074"/>
                  </a:lnTo>
                  <a:lnTo>
                    <a:pt x="129958" y="56074"/>
                  </a:lnTo>
                  <a:lnTo>
                    <a:pt x="129958" y="29227"/>
                  </a:lnTo>
                  <a:lnTo>
                    <a:pt x="104384" y="0"/>
                  </a:ln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13"/>
            <p:cNvSpPr/>
            <p:nvPr/>
          </p:nvSpPr>
          <p:spPr>
            <a:xfrm>
              <a:off x="1399375" y="1907425"/>
              <a:ext cx="4801675" cy="238975"/>
            </a:xfrm>
            <a:custGeom>
              <a:rect b="b" l="l" r="r" t="t"/>
              <a:pathLst>
                <a:path extrusionOk="0" h="9559" w="192067">
                  <a:moveTo>
                    <a:pt x="1" y="1"/>
                  </a:moveTo>
                  <a:lnTo>
                    <a:pt x="1" y="9558"/>
                  </a:lnTo>
                  <a:lnTo>
                    <a:pt x="192066" y="9558"/>
                  </a:lnTo>
                  <a:lnTo>
                    <a:pt x="192066" y="1"/>
                  </a:lnTo>
                  <a:lnTo>
                    <a:pt x="185738" y="1"/>
                  </a:lnTo>
                  <a:lnTo>
                    <a:pt x="185738" y="3230"/>
                  </a:lnTo>
                  <a:lnTo>
                    <a:pt x="6329" y="3230"/>
                  </a:lnTo>
                  <a:lnTo>
                    <a:pt x="6329" y="1"/>
                  </a:ln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13"/>
            <p:cNvSpPr/>
            <p:nvPr/>
          </p:nvSpPr>
          <p:spPr>
            <a:xfrm>
              <a:off x="3080125" y="5270550"/>
              <a:ext cx="1441000" cy="158225"/>
            </a:xfrm>
            <a:custGeom>
              <a:rect b="b" l="l" r="r" t="t"/>
              <a:pathLst>
                <a:path extrusionOk="0" h="6329" w="57640">
                  <a:moveTo>
                    <a:pt x="0" y="0"/>
                  </a:moveTo>
                  <a:lnTo>
                    <a:pt x="0" y="6328"/>
                  </a:lnTo>
                  <a:lnTo>
                    <a:pt x="57640" y="6328"/>
                  </a:lnTo>
                  <a:lnTo>
                    <a:pt x="57640" y="0"/>
                  </a:ln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4601025" y="5270550"/>
              <a:ext cx="1760675" cy="158225"/>
            </a:xfrm>
            <a:custGeom>
              <a:rect b="b" l="l" r="r" t="t"/>
              <a:pathLst>
                <a:path extrusionOk="0" h="6329" w="70427">
                  <a:moveTo>
                    <a:pt x="0" y="0"/>
                  </a:moveTo>
                  <a:lnTo>
                    <a:pt x="0" y="6328"/>
                  </a:lnTo>
                  <a:lnTo>
                    <a:pt x="70427" y="6328"/>
                  </a:lnTo>
                  <a:lnTo>
                    <a:pt x="70427" y="0"/>
                  </a:ln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1238725" y="5270550"/>
              <a:ext cx="1760675" cy="158225"/>
            </a:xfrm>
            <a:custGeom>
              <a:rect b="b" l="l" r="r" t="t"/>
              <a:pathLst>
                <a:path extrusionOk="0" h="6329" w="70427">
                  <a:moveTo>
                    <a:pt x="1" y="0"/>
                  </a:moveTo>
                  <a:lnTo>
                    <a:pt x="1" y="6328"/>
                  </a:lnTo>
                  <a:lnTo>
                    <a:pt x="70427" y="6328"/>
                  </a:lnTo>
                  <a:lnTo>
                    <a:pt x="70427" y="0"/>
                  </a:ln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3239950" y="5029975"/>
              <a:ext cx="1120525" cy="158225"/>
            </a:xfrm>
            <a:custGeom>
              <a:rect b="b" l="l" r="r" t="t"/>
              <a:pathLst>
                <a:path extrusionOk="0" h="6329" w="44821">
                  <a:moveTo>
                    <a:pt x="1" y="0"/>
                  </a:moveTo>
                  <a:lnTo>
                    <a:pt x="1" y="6329"/>
                  </a:lnTo>
                  <a:lnTo>
                    <a:pt x="44820" y="6329"/>
                  </a:lnTo>
                  <a:lnTo>
                    <a:pt x="44820" y="0"/>
                  </a:ln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13"/>
            <p:cNvSpPr/>
            <p:nvPr/>
          </p:nvSpPr>
          <p:spPr>
            <a:xfrm>
              <a:off x="3400600" y="2948825"/>
              <a:ext cx="799225" cy="1759875"/>
            </a:xfrm>
            <a:custGeom>
              <a:rect b="b" l="l" r="r" t="t"/>
              <a:pathLst>
                <a:path extrusionOk="0" h="70395" w="31969">
                  <a:moveTo>
                    <a:pt x="1" y="0"/>
                  </a:moveTo>
                  <a:lnTo>
                    <a:pt x="1" y="70394"/>
                  </a:lnTo>
                  <a:lnTo>
                    <a:pt x="6329" y="70394"/>
                  </a:lnTo>
                  <a:lnTo>
                    <a:pt x="6329" y="6329"/>
                  </a:lnTo>
                  <a:lnTo>
                    <a:pt x="25640" y="6329"/>
                  </a:lnTo>
                  <a:lnTo>
                    <a:pt x="25640" y="70394"/>
                  </a:lnTo>
                  <a:lnTo>
                    <a:pt x="31968" y="70394"/>
                  </a:lnTo>
                  <a:lnTo>
                    <a:pt x="31968" y="0"/>
                  </a:ln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13"/>
            <p:cNvSpPr/>
            <p:nvPr/>
          </p:nvSpPr>
          <p:spPr>
            <a:xfrm>
              <a:off x="1879700" y="2388575"/>
              <a:ext cx="558650" cy="2319300"/>
            </a:xfrm>
            <a:custGeom>
              <a:rect b="b" l="l" r="r" t="t"/>
              <a:pathLst>
                <a:path extrusionOk="0" h="92772" w="22346">
                  <a:moveTo>
                    <a:pt x="16017" y="6329"/>
                  </a:moveTo>
                  <a:lnTo>
                    <a:pt x="16017" y="60837"/>
                  </a:lnTo>
                  <a:lnTo>
                    <a:pt x="6329" y="60837"/>
                  </a:lnTo>
                  <a:lnTo>
                    <a:pt x="6329" y="6329"/>
                  </a:lnTo>
                  <a:close/>
                  <a:moveTo>
                    <a:pt x="16017" y="67165"/>
                  </a:moveTo>
                  <a:lnTo>
                    <a:pt x="16017" y="86443"/>
                  </a:lnTo>
                  <a:lnTo>
                    <a:pt x="6329" y="86443"/>
                  </a:lnTo>
                  <a:lnTo>
                    <a:pt x="6329" y="67165"/>
                  </a:lnTo>
                  <a:close/>
                  <a:moveTo>
                    <a:pt x="1" y="1"/>
                  </a:moveTo>
                  <a:lnTo>
                    <a:pt x="1" y="92771"/>
                  </a:lnTo>
                  <a:lnTo>
                    <a:pt x="22345" y="92771"/>
                  </a:lnTo>
                  <a:lnTo>
                    <a:pt x="22345" y="1"/>
                  </a:ln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2600600" y="2388575"/>
              <a:ext cx="557825" cy="2319300"/>
            </a:xfrm>
            <a:custGeom>
              <a:rect b="b" l="l" r="r" t="t"/>
              <a:pathLst>
                <a:path extrusionOk="0" h="92772" w="22313">
                  <a:moveTo>
                    <a:pt x="16017" y="6329"/>
                  </a:moveTo>
                  <a:lnTo>
                    <a:pt x="16017" y="35230"/>
                  </a:lnTo>
                  <a:lnTo>
                    <a:pt x="6329" y="35230"/>
                  </a:lnTo>
                  <a:lnTo>
                    <a:pt x="6329" y="6329"/>
                  </a:lnTo>
                  <a:close/>
                  <a:moveTo>
                    <a:pt x="16017" y="41526"/>
                  </a:moveTo>
                  <a:lnTo>
                    <a:pt x="16017" y="86443"/>
                  </a:lnTo>
                  <a:lnTo>
                    <a:pt x="6329" y="86443"/>
                  </a:lnTo>
                  <a:lnTo>
                    <a:pt x="6329" y="41526"/>
                  </a:lnTo>
                  <a:close/>
                  <a:moveTo>
                    <a:pt x="1" y="1"/>
                  </a:moveTo>
                  <a:lnTo>
                    <a:pt x="1" y="92771"/>
                  </a:lnTo>
                  <a:lnTo>
                    <a:pt x="22313" y="92771"/>
                  </a:lnTo>
                  <a:lnTo>
                    <a:pt x="22313" y="1"/>
                  </a:ln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13"/>
            <p:cNvSpPr/>
            <p:nvPr/>
          </p:nvSpPr>
          <p:spPr>
            <a:xfrm>
              <a:off x="4442000" y="2388575"/>
              <a:ext cx="557825" cy="2319300"/>
            </a:xfrm>
            <a:custGeom>
              <a:rect b="b" l="l" r="r" t="t"/>
              <a:pathLst>
                <a:path extrusionOk="0" h="92772" w="22313">
                  <a:moveTo>
                    <a:pt x="15984" y="6329"/>
                  </a:moveTo>
                  <a:lnTo>
                    <a:pt x="15984" y="16017"/>
                  </a:lnTo>
                  <a:lnTo>
                    <a:pt x="6296" y="16017"/>
                  </a:lnTo>
                  <a:lnTo>
                    <a:pt x="6296" y="6329"/>
                  </a:lnTo>
                  <a:close/>
                  <a:moveTo>
                    <a:pt x="15984" y="22313"/>
                  </a:moveTo>
                  <a:lnTo>
                    <a:pt x="15984" y="86443"/>
                  </a:lnTo>
                  <a:lnTo>
                    <a:pt x="6296" y="86443"/>
                  </a:lnTo>
                  <a:lnTo>
                    <a:pt x="6296" y="22313"/>
                  </a:lnTo>
                  <a:close/>
                  <a:moveTo>
                    <a:pt x="0" y="1"/>
                  </a:moveTo>
                  <a:lnTo>
                    <a:pt x="0" y="92771"/>
                  </a:lnTo>
                  <a:lnTo>
                    <a:pt x="22312" y="92771"/>
                  </a:lnTo>
                  <a:lnTo>
                    <a:pt x="22312" y="1"/>
                  </a:ln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13"/>
            <p:cNvSpPr/>
            <p:nvPr/>
          </p:nvSpPr>
          <p:spPr>
            <a:xfrm>
              <a:off x="5162075" y="2388575"/>
              <a:ext cx="558650" cy="2319300"/>
            </a:xfrm>
            <a:custGeom>
              <a:rect b="b" l="l" r="r" t="t"/>
              <a:pathLst>
                <a:path extrusionOk="0" h="92772" w="22346">
                  <a:moveTo>
                    <a:pt x="16017" y="6329"/>
                  </a:moveTo>
                  <a:lnTo>
                    <a:pt x="16017" y="60837"/>
                  </a:lnTo>
                  <a:lnTo>
                    <a:pt x="6329" y="60837"/>
                  </a:lnTo>
                  <a:lnTo>
                    <a:pt x="6329" y="6329"/>
                  </a:lnTo>
                  <a:close/>
                  <a:moveTo>
                    <a:pt x="16017" y="67165"/>
                  </a:moveTo>
                  <a:lnTo>
                    <a:pt x="16017" y="86443"/>
                  </a:lnTo>
                  <a:lnTo>
                    <a:pt x="6329" y="86443"/>
                  </a:lnTo>
                  <a:lnTo>
                    <a:pt x="6329" y="67165"/>
                  </a:lnTo>
                  <a:close/>
                  <a:moveTo>
                    <a:pt x="1" y="1"/>
                  </a:moveTo>
                  <a:lnTo>
                    <a:pt x="1" y="92771"/>
                  </a:lnTo>
                  <a:lnTo>
                    <a:pt x="22345" y="92771"/>
                  </a:lnTo>
                  <a:lnTo>
                    <a:pt x="22345" y="1"/>
                  </a:ln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13"/>
            <p:cNvSpPr/>
            <p:nvPr/>
          </p:nvSpPr>
          <p:spPr>
            <a:xfrm>
              <a:off x="3641175" y="3988575"/>
              <a:ext cx="158225" cy="159875"/>
            </a:xfrm>
            <a:custGeom>
              <a:rect b="b" l="l" r="r" t="t"/>
              <a:pathLst>
                <a:path extrusionOk="0" h="6395" w="6329">
                  <a:moveTo>
                    <a:pt x="1" y="1"/>
                  </a:moveTo>
                  <a:lnTo>
                    <a:pt x="1" y="6394"/>
                  </a:lnTo>
                  <a:lnTo>
                    <a:pt x="6329" y="6394"/>
                  </a:lnTo>
                  <a:lnTo>
                    <a:pt x="6329" y="1"/>
                  </a:lnTo>
                  <a:close/>
                </a:path>
              </a:pathLst>
            </a:custGeom>
            <a:solidFill>
              <a:srgbClr val="A8C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3399800" y="4790225"/>
              <a:ext cx="800825" cy="158225"/>
            </a:xfrm>
            <a:custGeom>
              <a:rect b="b" l="l" r="r" t="t"/>
              <a:pathLst>
                <a:path extrusionOk="0" h="6329" w="32033">
                  <a:moveTo>
                    <a:pt x="0" y="0"/>
                  </a:moveTo>
                  <a:lnTo>
                    <a:pt x="0" y="6328"/>
                  </a:lnTo>
                  <a:lnTo>
                    <a:pt x="32033" y="6328"/>
                  </a:lnTo>
                  <a:lnTo>
                    <a:pt x="32033" y="0"/>
                  </a:ln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8" name="Google Shape;768;p13"/>
          <p:cNvGrpSpPr/>
          <p:nvPr/>
        </p:nvGrpSpPr>
        <p:grpSpPr>
          <a:xfrm>
            <a:off x="1624086" y="1596246"/>
            <a:ext cx="621875" cy="742714"/>
            <a:chOff x="4896940" y="1502999"/>
            <a:chExt cx="263317" cy="354754"/>
          </a:xfrm>
        </p:grpSpPr>
        <p:sp>
          <p:nvSpPr>
            <p:cNvPr id="769" name="Google Shape;769;p13"/>
            <p:cNvSpPr/>
            <p:nvPr/>
          </p:nvSpPr>
          <p:spPr>
            <a:xfrm>
              <a:off x="4904193" y="1594384"/>
              <a:ext cx="113433" cy="103221"/>
            </a:xfrm>
            <a:custGeom>
              <a:rect b="b" l="l" r="r" t="t"/>
              <a:pathLst>
                <a:path extrusionOk="0" h="3942" w="4332">
                  <a:moveTo>
                    <a:pt x="1253" y="1"/>
                  </a:moveTo>
                  <a:cubicBezTo>
                    <a:pt x="1048" y="1"/>
                    <a:pt x="839" y="58"/>
                    <a:pt x="649" y="184"/>
                  </a:cubicBezTo>
                  <a:cubicBezTo>
                    <a:pt x="10" y="623"/>
                    <a:pt x="0" y="1567"/>
                    <a:pt x="649" y="2006"/>
                  </a:cubicBezTo>
                  <a:cubicBezTo>
                    <a:pt x="764" y="2092"/>
                    <a:pt x="830" y="2235"/>
                    <a:pt x="821" y="2378"/>
                  </a:cubicBezTo>
                  <a:cubicBezTo>
                    <a:pt x="821" y="2540"/>
                    <a:pt x="840" y="2693"/>
                    <a:pt x="888" y="2845"/>
                  </a:cubicBezTo>
                  <a:cubicBezTo>
                    <a:pt x="1099" y="3553"/>
                    <a:pt x="1724" y="3941"/>
                    <a:pt x="2357" y="3941"/>
                  </a:cubicBezTo>
                  <a:cubicBezTo>
                    <a:pt x="2808" y="3941"/>
                    <a:pt x="3264" y="3743"/>
                    <a:pt x="3578" y="3322"/>
                  </a:cubicBezTo>
                  <a:cubicBezTo>
                    <a:pt x="4332" y="2311"/>
                    <a:pt x="3607" y="880"/>
                    <a:pt x="2357" y="880"/>
                  </a:cubicBezTo>
                  <a:lnTo>
                    <a:pt x="2328" y="880"/>
                  </a:lnTo>
                  <a:cubicBezTo>
                    <a:pt x="2220" y="340"/>
                    <a:pt x="1749" y="1"/>
                    <a:pt x="1253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13"/>
            <p:cNvSpPr/>
            <p:nvPr/>
          </p:nvSpPr>
          <p:spPr>
            <a:xfrm>
              <a:off x="5039831" y="1594620"/>
              <a:ext cx="113198" cy="102907"/>
            </a:xfrm>
            <a:custGeom>
              <a:rect b="b" l="l" r="r" t="t"/>
              <a:pathLst>
                <a:path extrusionOk="0" h="3930" w="4323">
                  <a:moveTo>
                    <a:pt x="3071" y="1"/>
                  </a:moveTo>
                  <a:cubicBezTo>
                    <a:pt x="2577" y="1"/>
                    <a:pt x="2109" y="338"/>
                    <a:pt x="1995" y="871"/>
                  </a:cubicBezTo>
                  <a:lnTo>
                    <a:pt x="1985" y="871"/>
                  </a:lnTo>
                  <a:cubicBezTo>
                    <a:pt x="726" y="871"/>
                    <a:pt x="1" y="2302"/>
                    <a:pt x="754" y="3313"/>
                  </a:cubicBezTo>
                  <a:cubicBezTo>
                    <a:pt x="1067" y="3733"/>
                    <a:pt x="1521" y="3929"/>
                    <a:pt x="1971" y="3929"/>
                  </a:cubicBezTo>
                  <a:cubicBezTo>
                    <a:pt x="2606" y="3929"/>
                    <a:pt x="3233" y="3540"/>
                    <a:pt x="3445" y="2836"/>
                  </a:cubicBezTo>
                  <a:cubicBezTo>
                    <a:pt x="3492" y="2684"/>
                    <a:pt x="3511" y="2531"/>
                    <a:pt x="3511" y="2369"/>
                  </a:cubicBezTo>
                  <a:cubicBezTo>
                    <a:pt x="3502" y="2226"/>
                    <a:pt x="3569" y="2083"/>
                    <a:pt x="3683" y="1997"/>
                  </a:cubicBezTo>
                  <a:cubicBezTo>
                    <a:pt x="4322" y="1558"/>
                    <a:pt x="4322" y="614"/>
                    <a:pt x="3674" y="184"/>
                  </a:cubicBezTo>
                  <a:cubicBezTo>
                    <a:pt x="3484" y="59"/>
                    <a:pt x="3275" y="1"/>
                    <a:pt x="3071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13"/>
            <p:cNvSpPr/>
            <p:nvPr/>
          </p:nvSpPr>
          <p:spPr>
            <a:xfrm>
              <a:off x="4937160" y="1502999"/>
              <a:ext cx="183138" cy="123200"/>
            </a:xfrm>
            <a:custGeom>
              <a:rect b="b" l="l" r="r" t="t"/>
              <a:pathLst>
                <a:path extrusionOk="0" h="4705" w="6994">
                  <a:moveTo>
                    <a:pt x="3492" y="1"/>
                  </a:moveTo>
                  <a:cubicBezTo>
                    <a:pt x="1565" y="1"/>
                    <a:pt x="1" y="1565"/>
                    <a:pt x="1" y="3502"/>
                  </a:cubicBezTo>
                  <a:lnTo>
                    <a:pt x="1" y="4704"/>
                  </a:lnTo>
                  <a:lnTo>
                    <a:pt x="6994" y="4704"/>
                  </a:lnTo>
                  <a:lnTo>
                    <a:pt x="6994" y="3502"/>
                  </a:lnTo>
                  <a:cubicBezTo>
                    <a:pt x="6994" y="1565"/>
                    <a:pt x="5429" y="1"/>
                    <a:pt x="349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13"/>
            <p:cNvSpPr/>
            <p:nvPr/>
          </p:nvSpPr>
          <p:spPr>
            <a:xfrm>
              <a:off x="4896940" y="1680376"/>
              <a:ext cx="263316" cy="177377"/>
            </a:xfrm>
            <a:custGeom>
              <a:rect b="b" l="l" r="r" t="t"/>
              <a:pathLst>
                <a:path extrusionOk="0" h="6774" w="10056">
                  <a:moveTo>
                    <a:pt x="3721" y="0"/>
                  </a:moveTo>
                  <a:lnTo>
                    <a:pt x="3721" y="1355"/>
                  </a:lnTo>
                  <a:cubicBezTo>
                    <a:pt x="3721" y="1717"/>
                    <a:pt x="3483" y="2051"/>
                    <a:pt x="3130" y="2175"/>
                  </a:cubicBezTo>
                  <a:lnTo>
                    <a:pt x="878" y="2967"/>
                  </a:lnTo>
                  <a:cubicBezTo>
                    <a:pt x="354" y="3158"/>
                    <a:pt x="1" y="3654"/>
                    <a:pt x="1" y="4207"/>
                  </a:cubicBezTo>
                  <a:lnTo>
                    <a:pt x="1" y="6115"/>
                  </a:lnTo>
                  <a:cubicBezTo>
                    <a:pt x="1" y="6478"/>
                    <a:pt x="297" y="6774"/>
                    <a:pt x="659" y="6774"/>
                  </a:cubicBezTo>
                  <a:lnTo>
                    <a:pt x="9398" y="6774"/>
                  </a:lnTo>
                  <a:cubicBezTo>
                    <a:pt x="9760" y="6774"/>
                    <a:pt x="10056" y="6478"/>
                    <a:pt x="10056" y="6115"/>
                  </a:cubicBezTo>
                  <a:lnTo>
                    <a:pt x="10056" y="4207"/>
                  </a:lnTo>
                  <a:cubicBezTo>
                    <a:pt x="10056" y="3654"/>
                    <a:pt x="9703" y="3158"/>
                    <a:pt x="9178" y="2967"/>
                  </a:cubicBezTo>
                  <a:lnTo>
                    <a:pt x="6927" y="2175"/>
                  </a:lnTo>
                  <a:cubicBezTo>
                    <a:pt x="6574" y="2051"/>
                    <a:pt x="6345" y="1717"/>
                    <a:pt x="6345" y="1345"/>
                  </a:cubicBezTo>
                  <a:lnTo>
                    <a:pt x="6345" y="0"/>
                  </a:lnTo>
                  <a:close/>
                </a:path>
              </a:pathLst>
            </a:custGeom>
            <a:solidFill>
              <a:srgbClr val="E7EC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13"/>
            <p:cNvSpPr/>
            <p:nvPr/>
          </p:nvSpPr>
          <p:spPr>
            <a:xfrm>
              <a:off x="4897202" y="1730834"/>
              <a:ext cx="263055" cy="126919"/>
            </a:xfrm>
            <a:custGeom>
              <a:rect b="b" l="l" r="r" t="t"/>
              <a:pathLst>
                <a:path extrusionOk="0" h="4847" w="10046">
                  <a:moveTo>
                    <a:pt x="6554" y="0"/>
                  </a:moveTo>
                  <a:lnTo>
                    <a:pt x="6554" y="372"/>
                  </a:lnTo>
                  <a:cubicBezTo>
                    <a:pt x="6554" y="1269"/>
                    <a:pt x="5820" y="2004"/>
                    <a:pt x="4913" y="2004"/>
                  </a:cubicBezTo>
                  <a:cubicBezTo>
                    <a:pt x="4007" y="2004"/>
                    <a:pt x="3273" y="1269"/>
                    <a:pt x="3273" y="372"/>
                  </a:cubicBezTo>
                  <a:lnTo>
                    <a:pt x="3273" y="182"/>
                  </a:lnTo>
                  <a:cubicBezTo>
                    <a:pt x="3225" y="201"/>
                    <a:pt x="3177" y="229"/>
                    <a:pt x="3129" y="248"/>
                  </a:cubicBezTo>
                  <a:lnTo>
                    <a:pt x="868" y="1040"/>
                  </a:lnTo>
                  <a:cubicBezTo>
                    <a:pt x="344" y="1231"/>
                    <a:pt x="0" y="1727"/>
                    <a:pt x="0" y="2280"/>
                  </a:cubicBezTo>
                  <a:lnTo>
                    <a:pt x="0" y="4188"/>
                  </a:lnTo>
                  <a:cubicBezTo>
                    <a:pt x="0" y="4551"/>
                    <a:pt x="287" y="4847"/>
                    <a:pt x="649" y="4847"/>
                  </a:cubicBezTo>
                  <a:lnTo>
                    <a:pt x="9388" y="4847"/>
                  </a:lnTo>
                  <a:cubicBezTo>
                    <a:pt x="9750" y="4847"/>
                    <a:pt x="10046" y="4551"/>
                    <a:pt x="10046" y="4188"/>
                  </a:cubicBezTo>
                  <a:lnTo>
                    <a:pt x="10046" y="2280"/>
                  </a:lnTo>
                  <a:cubicBezTo>
                    <a:pt x="10046" y="1727"/>
                    <a:pt x="9693" y="1231"/>
                    <a:pt x="9168" y="1040"/>
                  </a:cubicBezTo>
                  <a:lnTo>
                    <a:pt x="6917" y="248"/>
                  </a:lnTo>
                  <a:cubicBezTo>
                    <a:pt x="6774" y="191"/>
                    <a:pt x="6650" y="105"/>
                    <a:pt x="6554" y="0"/>
                  </a:cubicBezTo>
                  <a:close/>
                </a:path>
              </a:pathLst>
            </a:custGeom>
            <a:solidFill>
              <a:srgbClr val="ACB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13"/>
            <p:cNvSpPr/>
            <p:nvPr/>
          </p:nvSpPr>
          <p:spPr>
            <a:xfrm>
              <a:off x="4953395" y="1730834"/>
              <a:ext cx="150407" cy="81697"/>
            </a:xfrm>
            <a:custGeom>
              <a:rect b="b" l="l" r="r" t="t"/>
              <a:pathLst>
                <a:path extrusionOk="0" h="3120" w="5744">
                  <a:moveTo>
                    <a:pt x="4399" y="0"/>
                  </a:moveTo>
                  <a:lnTo>
                    <a:pt x="4399" y="363"/>
                  </a:lnTo>
                  <a:cubicBezTo>
                    <a:pt x="4399" y="1269"/>
                    <a:pt x="3664" y="2004"/>
                    <a:pt x="2758" y="2004"/>
                  </a:cubicBezTo>
                  <a:cubicBezTo>
                    <a:pt x="1861" y="2004"/>
                    <a:pt x="1127" y="1269"/>
                    <a:pt x="1127" y="363"/>
                  </a:cubicBezTo>
                  <a:lnTo>
                    <a:pt x="1127" y="172"/>
                  </a:lnTo>
                  <a:cubicBezTo>
                    <a:pt x="1079" y="201"/>
                    <a:pt x="1031" y="229"/>
                    <a:pt x="974" y="248"/>
                  </a:cubicBezTo>
                  <a:lnTo>
                    <a:pt x="1" y="592"/>
                  </a:lnTo>
                  <a:cubicBezTo>
                    <a:pt x="10" y="1183"/>
                    <a:pt x="125" y="1765"/>
                    <a:pt x="354" y="2309"/>
                  </a:cubicBezTo>
                  <a:cubicBezTo>
                    <a:pt x="561" y="2810"/>
                    <a:pt x="1047" y="3119"/>
                    <a:pt x="1567" y="3119"/>
                  </a:cubicBezTo>
                  <a:cubicBezTo>
                    <a:pt x="1671" y="3119"/>
                    <a:pt x="1776" y="3107"/>
                    <a:pt x="1880" y="3082"/>
                  </a:cubicBezTo>
                  <a:lnTo>
                    <a:pt x="2872" y="2834"/>
                  </a:lnTo>
                  <a:lnTo>
                    <a:pt x="3865" y="3082"/>
                  </a:lnTo>
                  <a:cubicBezTo>
                    <a:pt x="3969" y="3107"/>
                    <a:pt x="4074" y="3119"/>
                    <a:pt x="4178" y="3119"/>
                  </a:cubicBezTo>
                  <a:cubicBezTo>
                    <a:pt x="4701" y="3119"/>
                    <a:pt x="5194" y="2810"/>
                    <a:pt x="5400" y="2309"/>
                  </a:cubicBezTo>
                  <a:cubicBezTo>
                    <a:pt x="5620" y="1765"/>
                    <a:pt x="5744" y="1183"/>
                    <a:pt x="5744" y="592"/>
                  </a:cubicBezTo>
                  <a:lnTo>
                    <a:pt x="4761" y="248"/>
                  </a:lnTo>
                  <a:cubicBezTo>
                    <a:pt x="4628" y="191"/>
                    <a:pt x="4504" y="105"/>
                    <a:pt x="4399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13"/>
            <p:cNvSpPr/>
            <p:nvPr/>
          </p:nvSpPr>
          <p:spPr>
            <a:xfrm>
              <a:off x="4994374" y="1691871"/>
              <a:ext cx="68709" cy="28620"/>
            </a:xfrm>
            <a:custGeom>
              <a:rect b="b" l="l" r="r" t="t"/>
              <a:pathLst>
                <a:path extrusionOk="0" h="1093" w="2624">
                  <a:moveTo>
                    <a:pt x="0" y="0"/>
                  </a:moveTo>
                  <a:lnTo>
                    <a:pt x="0" y="821"/>
                  </a:lnTo>
                  <a:cubicBezTo>
                    <a:pt x="420" y="1002"/>
                    <a:pt x="866" y="1092"/>
                    <a:pt x="1312" y="1092"/>
                  </a:cubicBezTo>
                  <a:cubicBezTo>
                    <a:pt x="1758" y="1092"/>
                    <a:pt x="2204" y="1002"/>
                    <a:pt x="2624" y="821"/>
                  </a:cubicBezTo>
                  <a:lnTo>
                    <a:pt x="2624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13"/>
            <p:cNvSpPr/>
            <p:nvPr/>
          </p:nvSpPr>
          <p:spPr>
            <a:xfrm>
              <a:off x="4936427" y="1559846"/>
              <a:ext cx="184630" cy="149019"/>
            </a:xfrm>
            <a:custGeom>
              <a:rect b="b" l="l" r="r" t="t"/>
              <a:pathLst>
                <a:path extrusionOk="0" h="5691" w="7051">
                  <a:moveTo>
                    <a:pt x="3520" y="0"/>
                  </a:moveTo>
                  <a:cubicBezTo>
                    <a:pt x="3451" y="0"/>
                    <a:pt x="3382" y="34"/>
                    <a:pt x="3339" y="100"/>
                  </a:cubicBezTo>
                  <a:cubicBezTo>
                    <a:pt x="2528" y="1360"/>
                    <a:pt x="1450" y="1789"/>
                    <a:pt x="954" y="1923"/>
                  </a:cubicBezTo>
                  <a:cubicBezTo>
                    <a:pt x="868" y="1951"/>
                    <a:pt x="573" y="1980"/>
                    <a:pt x="573" y="1980"/>
                  </a:cubicBezTo>
                  <a:cubicBezTo>
                    <a:pt x="248" y="1980"/>
                    <a:pt x="0" y="2266"/>
                    <a:pt x="29" y="2590"/>
                  </a:cubicBezTo>
                  <a:cubicBezTo>
                    <a:pt x="66" y="2861"/>
                    <a:pt x="305" y="3077"/>
                    <a:pt x="583" y="3077"/>
                  </a:cubicBezTo>
                  <a:cubicBezTo>
                    <a:pt x="589" y="3077"/>
                    <a:pt x="595" y="3077"/>
                    <a:pt x="601" y="3077"/>
                  </a:cubicBezTo>
                  <a:lnTo>
                    <a:pt x="697" y="3077"/>
                  </a:lnTo>
                  <a:cubicBezTo>
                    <a:pt x="811" y="4556"/>
                    <a:pt x="2042" y="5691"/>
                    <a:pt x="3520" y="5691"/>
                  </a:cubicBezTo>
                  <a:cubicBezTo>
                    <a:pt x="5009" y="5691"/>
                    <a:pt x="6239" y="4556"/>
                    <a:pt x="6354" y="3077"/>
                  </a:cubicBezTo>
                  <a:lnTo>
                    <a:pt x="6440" y="3077"/>
                  </a:lnTo>
                  <a:cubicBezTo>
                    <a:pt x="6446" y="3077"/>
                    <a:pt x="6452" y="3077"/>
                    <a:pt x="6458" y="3077"/>
                  </a:cubicBezTo>
                  <a:cubicBezTo>
                    <a:pt x="6736" y="3077"/>
                    <a:pt x="6975" y="2861"/>
                    <a:pt x="7012" y="2590"/>
                  </a:cubicBezTo>
                  <a:cubicBezTo>
                    <a:pt x="7050" y="2266"/>
                    <a:pt x="6793" y="1980"/>
                    <a:pt x="6468" y="1980"/>
                  </a:cubicBezTo>
                  <a:cubicBezTo>
                    <a:pt x="6468" y="1980"/>
                    <a:pt x="6182" y="1951"/>
                    <a:pt x="6087" y="1923"/>
                  </a:cubicBezTo>
                  <a:cubicBezTo>
                    <a:pt x="5591" y="1789"/>
                    <a:pt x="4522" y="1360"/>
                    <a:pt x="3702" y="100"/>
                  </a:cubicBezTo>
                  <a:cubicBezTo>
                    <a:pt x="3659" y="34"/>
                    <a:pt x="3590" y="0"/>
                    <a:pt x="3520" y="0"/>
                  </a:cubicBezTo>
                  <a:close/>
                </a:path>
              </a:pathLst>
            </a:custGeom>
            <a:solidFill>
              <a:srgbClr val="ECF0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13"/>
            <p:cNvSpPr/>
            <p:nvPr/>
          </p:nvSpPr>
          <p:spPr>
            <a:xfrm>
              <a:off x="4936427" y="1560082"/>
              <a:ext cx="169391" cy="149019"/>
            </a:xfrm>
            <a:custGeom>
              <a:rect b="b" l="l" r="r" t="t"/>
              <a:pathLst>
                <a:path extrusionOk="0" h="5691" w="6469">
                  <a:moveTo>
                    <a:pt x="3520" y="1"/>
                  </a:moveTo>
                  <a:cubicBezTo>
                    <a:pt x="3451" y="1"/>
                    <a:pt x="3382" y="34"/>
                    <a:pt x="3339" y="101"/>
                  </a:cubicBezTo>
                  <a:cubicBezTo>
                    <a:pt x="2900" y="778"/>
                    <a:pt x="2280" y="1332"/>
                    <a:pt x="1555" y="1685"/>
                  </a:cubicBezTo>
                  <a:cubicBezTo>
                    <a:pt x="1364" y="1780"/>
                    <a:pt x="1164" y="1856"/>
                    <a:pt x="954" y="1914"/>
                  </a:cubicBezTo>
                  <a:cubicBezTo>
                    <a:pt x="868" y="1942"/>
                    <a:pt x="573" y="1971"/>
                    <a:pt x="573" y="1971"/>
                  </a:cubicBezTo>
                  <a:cubicBezTo>
                    <a:pt x="248" y="1971"/>
                    <a:pt x="0" y="2257"/>
                    <a:pt x="29" y="2581"/>
                  </a:cubicBezTo>
                  <a:cubicBezTo>
                    <a:pt x="66" y="2852"/>
                    <a:pt x="305" y="3068"/>
                    <a:pt x="592" y="3068"/>
                  </a:cubicBezTo>
                  <a:cubicBezTo>
                    <a:pt x="598" y="3068"/>
                    <a:pt x="604" y="3068"/>
                    <a:pt x="611" y="3068"/>
                  </a:cubicBezTo>
                  <a:lnTo>
                    <a:pt x="697" y="3068"/>
                  </a:lnTo>
                  <a:cubicBezTo>
                    <a:pt x="800" y="4563"/>
                    <a:pt x="2055" y="5690"/>
                    <a:pt x="3503" y="5690"/>
                  </a:cubicBezTo>
                  <a:cubicBezTo>
                    <a:pt x="3654" y="5690"/>
                    <a:pt x="3806" y="5678"/>
                    <a:pt x="3959" y="5653"/>
                  </a:cubicBezTo>
                  <a:cubicBezTo>
                    <a:pt x="2709" y="5453"/>
                    <a:pt x="1736" y="4451"/>
                    <a:pt x="1574" y="3192"/>
                  </a:cubicBezTo>
                  <a:cubicBezTo>
                    <a:pt x="1555" y="3011"/>
                    <a:pt x="1555" y="2820"/>
                    <a:pt x="1574" y="2629"/>
                  </a:cubicBezTo>
                  <a:cubicBezTo>
                    <a:pt x="1593" y="2476"/>
                    <a:pt x="1641" y="2333"/>
                    <a:pt x="1727" y="2200"/>
                  </a:cubicBezTo>
                  <a:cubicBezTo>
                    <a:pt x="1803" y="2095"/>
                    <a:pt x="1908" y="1999"/>
                    <a:pt x="2023" y="1933"/>
                  </a:cubicBezTo>
                  <a:cubicBezTo>
                    <a:pt x="2614" y="1599"/>
                    <a:pt x="3120" y="1141"/>
                    <a:pt x="3511" y="597"/>
                  </a:cubicBezTo>
                  <a:cubicBezTo>
                    <a:pt x="3969" y="1227"/>
                    <a:pt x="4579" y="1732"/>
                    <a:pt x="5276" y="2076"/>
                  </a:cubicBezTo>
                  <a:cubicBezTo>
                    <a:pt x="5439" y="2151"/>
                    <a:pt x="5612" y="2189"/>
                    <a:pt x="5784" y="2189"/>
                  </a:cubicBezTo>
                  <a:cubicBezTo>
                    <a:pt x="6024" y="2189"/>
                    <a:pt x="6262" y="2115"/>
                    <a:pt x="6468" y="1971"/>
                  </a:cubicBezTo>
                  <a:cubicBezTo>
                    <a:pt x="6468" y="1971"/>
                    <a:pt x="6182" y="1942"/>
                    <a:pt x="6087" y="1914"/>
                  </a:cubicBezTo>
                  <a:cubicBezTo>
                    <a:pt x="5591" y="1780"/>
                    <a:pt x="4522" y="1351"/>
                    <a:pt x="3702" y="101"/>
                  </a:cubicBezTo>
                  <a:cubicBezTo>
                    <a:pt x="3659" y="34"/>
                    <a:pt x="3590" y="1"/>
                    <a:pt x="3520" y="1"/>
                  </a:cubicBezTo>
                  <a:close/>
                </a:path>
              </a:pathLst>
            </a:custGeom>
            <a:solidFill>
              <a:srgbClr val="E7EC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13"/>
            <p:cNvSpPr/>
            <p:nvPr/>
          </p:nvSpPr>
          <p:spPr>
            <a:xfrm>
              <a:off x="4988614" y="1612295"/>
              <a:ext cx="11521" cy="17151"/>
            </a:xfrm>
            <a:custGeom>
              <a:rect b="b" l="l" r="r" t="t"/>
              <a:pathLst>
                <a:path extrusionOk="0" h="655" w="440">
                  <a:moveTo>
                    <a:pt x="220" y="1"/>
                  </a:moveTo>
                  <a:cubicBezTo>
                    <a:pt x="111" y="1"/>
                    <a:pt x="1" y="72"/>
                    <a:pt x="1" y="215"/>
                  </a:cubicBezTo>
                  <a:lnTo>
                    <a:pt x="1" y="435"/>
                  </a:lnTo>
                  <a:cubicBezTo>
                    <a:pt x="1" y="559"/>
                    <a:pt x="96" y="654"/>
                    <a:pt x="220" y="654"/>
                  </a:cubicBezTo>
                  <a:cubicBezTo>
                    <a:pt x="344" y="654"/>
                    <a:pt x="440" y="559"/>
                    <a:pt x="440" y="435"/>
                  </a:cubicBezTo>
                  <a:lnTo>
                    <a:pt x="440" y="215"/>
                  </a:lnTo>
                  <a:cubicBezTo>
                    <a:pt x="440" y="72"/>
                    <a:pt x="330" y="1"/>
                    <a:pt x="220" y="1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13"/>
            <p:cNvSpPr/>
            <p:nvPr/>
          </p:nvSpPr>
          <p:spPr>
            <a:xfrm>
              <a:off x="5057323" y="1612295"/>
              <a:ext cx="11521" cy="17151"/>
            </a:xfrm>
            <a:custGeom>
              <a:rect b="b" l="l" r="r" t="t"/>
              <a:pathLst>
                <a:path extrusionOk="0" h="655" w="440">
                  <a:moveTo>
                    <a:pt x="220" y="1"/>
                  </a:moveTo>
                  <a:cubicBezTo>
                    <a:pt x="110" y="1"/>
                    <a:pt x="0" y="72"/>
                    <a:pt x="0" y="215"/>
                  </a:cubicBezTo>
                  <a:lnTo>
                    <a:pt x="0" y="435"/>
                  </a:lnTo>
                  <a:cubicBezTo>
                    <a:pt x="0" y="559"/>
                    <a:pt x="96" y="654"/>
                    <a:pt x="220" y="654"/>
                  </a:cubicBezTo>
                  <a:cubicBezTo>
                    <a:pt x="334" y="654"/>
                    <a:pt x="439" y="559"/>
                    <a:pt x="439" y="435"/>
                  </a:cubicBezTo>
                  <a:lnTo>
                    <a:pt x="439" y="215"/>
                  </a:lnTo>
                  <a:cubicBezTo>
                    <a:pt x="439" y="72"/>
                    <a:pt x="330" y="1"/>
                    <a:pt x="220" y="1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13"/>
            <p:cNvSpPr/>
            <p:nvPr/>
          </p:nvSpPr>
          <p:spPr>
            <a:xfrm>
              <a:off x="5003382" y="1652174"/>
              <a:ext cx="50694" cy="17282"/>
            </a:xfrm>
            <a:custGeom>
              <a:rect b="b" l="l" r="r" t="t"/>
              <a:pathLst>
                <a:path extrusionOk="0" h="660" w="1936">
                  <a:moveTo>
                    <a:pt x="315" y="1"/>
                  </a:moveTo>
                  <a:cubicBezTo>
                    <a:pt x="144" y="1"/>
                    <a:pt x="0" y="219"/>
                    <a:pt x="162" y="381"/>
                  </a:cubicBezTo>
                  <a:cubicBezTo>
                    <a:pt x="364" y="557"/>
                    <a:pt x="623" y="660"/>
                    <a:pt x="894" y="660"/>
                  </a:cubicBezTo>
                  <a:cubicBezTo>
                    <a:pt x="917" y="660"/>
                    <a:pt x="940" y="659"/>
                    <a:pt x="963" y="658"/>
                  </a:cubicBezTo>
                  <a:cubicBezTo>
                    <a:pt x="986" y="659"/>
                    <a:pt x="1009" y="660"/>
                    <a:pt x="1032" y="660"/>
                  </a:cubicBezTo>
                  <a:cubicBezTo>
                    <a:pt x="1303" y="660"/>
                    <a:pt x="1563" y="557"/>
                    <a:pt x="1774" y="381"/>
                  </a:cubicBezTo>
                  <a:cubicBezTo>
                    <a:pt x="1936" y="219"/>
                    <a:pt x="1792" y="1"/>
                    <a:pt x="1621" y="1"/>
                  </a:cubicBezTo>
                  <a:cubicBezTo>
                    <a:pt x="1570" y="1"/>
                    <a:pt x="1517" y="20"/>
                    <a:pt x="1469" y="66"/>
                  </a:cubicBezTo>
                  <a:cubicBezTo>
                    <a:pt x="1316" y="171"/>
                    <a:pt x="1140" y="223"/>
                    <a:pt x="965" y="223"/>
                  </a:cubicBezTo>
                  <a:cubicBezTo>
                    <a:pt x="789" y="223"/>
                    <a:pt x="615" y="171"/>
                    <a:pt x="467" y="66"/>
                  </a:cubicBezTo>
                  <a:cubicBezTo>
                    <a:pt x="419" y="20"/>
                    <a:pt x="366" y="1"/>
                    <a:pt x="315" y="1"/>
                  </a:cubicBezTo>
                  <a:close/>
                </a:path>
              </a:pathLst>
            </a:custGeom>
            <a:solidFill>
              <a:srgbClr val="DAE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13"/>
            <p:cNvSpPr/>
            <p:nvPr/>
          </p:nvSpPr>
          <p:spPr>
            <a:xfrm>
              <a:off x="5040093" y="1504255"/>
              <a:ext cx="79943" cy="90469"/>
            </a:xfrm>
            <a:custGeom>
              <a:rect b="b" l="l" r="r" t="t"/>
              <a:pathLst>
                <a:path extrusionOk="0" h="3455" w="3053">
                  <a:moveTo>
                    <a:pt x="77" y="1"/>
                  </a:moveTo>
                  <a:cubicBezTo>
                    <a:pt x="29" y="201"/>
                    <a:pt x="0" y="401"/>
                    <a:pt x="0" y="611"/>
                  </a:cubicBezTo>
                  <a:cubicBezTo>
                    <a:pt x="0" y="2176"/>
                    <a:pt x="1269" y="3454"/>
                    <a:pt x="2843" y="3454"/>
                  </a:cubicBezTo>
                  <a:cubicBezTo>
                    <a:pt x="2910" y="3454"/>
                    <a:pt x="2986" y="3454"/>
                    <a:pt x="3053" y="3445"/>
                  </a:cubicBezTo>
                  <a:cubicBezTo>
                    <a:pt x="3053" y="1708"/>
                    <a:pt x="1784" y="249"/>
                    <a:pt x="77" y="1"/>
                  </a:cubicBezTo>
                  <a:close/>
                </a:path>
              </a:pathLst>
            </a:custGeom>
            <a:solidFill>
              <a:srgbClr val="D4DD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13"/>
            <p:cNvSpPr/>
            <p:nvPr/>
          </p:nvSpPr>
          <p:spPr>
            <a:xfrm>
              <a:off x="5020114" y="1789043"/>
              <a:ext cx="17256" cy="57214"/>
            </a:xfrm>
            <a:custGeom>
              <a:rect b="b" l="l" r="r" t="t"/>
              <a:pathLst>
                <a:path extrusionOk="0" h="2185" w="659">
                  <a:moveTo>
                    <a:pt x="0" y="0"/>
                  </a:moveTo>
                  <a:lnTo>
                    <a:pt x="0" y="1965"/>
                  </a:lnTo>
                  <a:cubicBezTo>
                    <a:pt x="0" y="2089"/>
                    <a:pt x="95" y="2185"/>
                    <a:pt x="219" y="2185"/>
                  </a:cubicBezTo>
                  <a:lnTo>
                    <a:pt x="439" y="2185"/>
                  </a:lnTo>
                  <a:cubicBezTo>
                    <a:pt x="553" y="2185"/>
                    <a:pt x="649" y="2089"/>
                    <a:pt x="658" y="1975"/>
                  </a:cubicBezTo>
                  <a:lnTo>
                    <a:pt x="658" y="0"/>
                  </a:lnTo>
                  <a:close/>
                </a:path>
              </a:pathLst>
            </a:custGeom>
            <a:solidFill>
              <a:srgbClr val="F1F4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13"/>
            <p:cNvSpPr/>
            <p:nvPr/>
          </p:nvSpPr>
          <p:spPr>
            <a:xfrm>
              <a:off x="4899689" y="1767546"/>
              <a:ext cx="48992" cy="90207"/>
            </a:xfrm>
            <a:custGeom>
              <a:rect b="b" l="l" r="r" t="t"/>
              <a:pathLst>
                <a:path extrusionOk="0" h="3445" w="1871">
                  <a:moveTo>
                    <a:pt x="239" y="1"/>
                  </a:moveTo>
                  <a:cubicBezTo>
                    <a:pt x="134" y="115"/>
                    <a:pt x="58" y="239"/>
                    <a:pt x="1" y="373"/>
                  </a:cubicBezTo>
                  <a:lnTo>
                    <a:pt x="1193" y="1394"/>
                  </a:lnTo>
                  <a:cubicBezTo>
                    <a:pt x="1336" y="1518"/>
                    <a:pt x="1422" y="1699"/>
                    <a:pt x="1422" y="1890"/>
                  </a:cubicBezTo>
                  <a:lnTo>
                    <a:pt x="1422" y="3445"/>
                  </a:lnTo>
                  <a:lnTo>
                    <a:pt x="1871" y="3445"/>
                  </a:lnTo>
                  <a:lnTo>
                    <a:pt x="1871" y="1899"/>
                  </a:lnTo>
                  <a:cubicBezTo>
                    <a:pt x="1871" y="1575"/>
                    <a:pt x="1727" y="1270"/>
                    <a:pt x="1479" y="1060"/>
                  </a:cubicBezTo>
                  <a:lnTo>
                    <a:pt x="239" y="1"/>
                  </a:ln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13"/>
            <p:cNvSpPr/>
            <p:nvPr/>
          </p:nvSpPr>
          <p:spPr>
            <a:xfrm>
              <a:off x="5108777" y="1767546"/>
              <a:ext cx="48992" cy="90207"/>
            </a:xfrm>
            <a:custGeom>
              <a:rect b="b" l="l" r="r" t="t"/>
              <a:pathLst>
                <a:path extrusionOk="0" h="3445" w="1871">
                  <a:moveTo>
                    <a:pt x="1632" y="1"/>
                  </a:moveTo>
                  <a:lnTo>
                    <a:pt x="382" y="1060"/>
                  </a:lnTo>
                  <a:cubicBezTo>
                    <a:pt x="134" y="1270"/>
                    <a:pt x="1" y="1575"/>
                    <a:pt x="1" y="1899"/>
                  </a:cubicBezTo>
                  <a:lnTo>
                    <a:pt x="1" y="3445"/>
                  </a:lnTo>
                  <a:lnTo>
                    <a:pt x="440" y="3445"/>
                  </a:lnTo>
                  <a:lnTo>
                    <a:pt x="440" y="1890"/>
                  </a:lnTo>
                  <a:cubicBezTo>
                    <a:pt x="440" y="1699"/>
                    <a:pt x="525" y="1518"/>
                    <a:pt x="678" y="1394"/>
                  </a:cubicBezTo>
                  <a:lnTo>
                    <a:pt x="1871" y="373"/>
                  </a:lnTo>
                  <a:cubicBezTo>
                    <a:pt x="1813" y="239"/>
                    <a:pt x="1727" y="115"/>
                    <a:pt x="1632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13"/>
            <p:cNvSpPr/>
            <p:nvPr/>
          </p:nvSpPr>
          <p:spPr>
            <a:xfrm>
              <a:off x="5020114" y="1789043"/>
              <a:ext cx="17256" cy="17989"/>
            </a:xfrm>
            <a:custGeom>
              <a:rect b="b" l="l" r="r" t="t"/>
              <a:pathLst>
                <a:path extrusionOk="0" h="687" w="659">
                  <a:moveTo>
                    <a:pt x="0" y="0"/>
                  </a:moveTo>
                  <a:lnTo>
                    <a:pt x="0" y="687"/>
                  </a:lnTo>
                  <a:lnTo>
                    <a:pt x="324" y="611"/>
                  </a:lnTo>
                  <a:lnTo>
                    <a:pt x="658" y="687"/>
                  </a:lnTo>
                  <a:lnTo>
                    <a:pt x="658" y="0"/>
                  </a:lnTo>
                  <a:close/>
                </a:path>
              </a:pathLst>
            </a:custGeom>
            <a:solidFill>
              <a:srgbClr val="EDF1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13"/>
            <p:cNvSpPr/>
            <p:nvPr/>
          </p:nvSpPr>
          <p:spPr>
            <a:xfrm>
              <a:off x="4963895" y="1720334"/>
              <a:ext cx="129432" cy="80650"/>
            </a:xfrm>
            <a:custGeom>
              <a:rect b="b" l="l" r="r" t="t"/>
              <a:pathLst>
                <a:path extrusionOk="0" h="3080" w="4943">
                  <a:moveTo>
                    <a:pt x="1164" y="1"/>
                  </a:moveTo>
                  <a:lnTo>
                    <a:pt x="344" y="287"/>
                  </a:lnTo>
                  <a:cubicBezTo>
                    <a:pt x="172" y="344"/>
                    <a:pt x="58" y="497"/>
                    <a:pt x="48" y="678"/>
                  </a:cubicBezTo>
                  <a:cubicBezTo>
                    <a:pt x="1" y="1317"/>
                    <a:pt x="115" y="1956"/>
                    <a:pt x="353" y="2548"/>
                  </a:cubicBezTo>
                  <a:cubicBezTo>
                    <a:pt x="496" y="2873"/>
                    <a:pt x="817" y="3080"/>
                    <a:pt x="1163" y="3080"/>
                  </a:cubicBezTo>
                  <a:cubicBezTo>
                    <a:pt x="1233" y="3080"/>
                    <a:pt x="1304" y="3071"/>
                    <a:pt x="1374" y="3053"/>
                  </a:cubicBezTo>
                  <a:lnTo>
                    <a:pt x="2471" y="2786"/>
                  </a:lnTo>
                  <a:lnTo>
                    <a:pt x="3578" y="3053"/>
                  </a:lnTo>
                  <a:cubicBezTo>
                    <a:pt x="3649" y="3071"/>
                    <a:pt x="3720" y="3080"/>
                    <a:pt x="3790" y="3080"/>
                  </a:cubicBezTo>
                  <a:cubicBezTo>
                    <a:pt x="4135" y="3080"/>
                    <a:pt x="4456" y="2873"/>
                    <a:pt x="4599" y="2548"/>
                  </a:cubicBezTo>
                  <a:cubicBezTo>
                    <a:pt x="4837" y="1956"/>
                    <a:pt x="4942" y="1317"/>
                    <a:pt x="4904" y="678"/>
                  </a:cubicBezTo>
                  <a:cubicBezTo>
                    <a:pt x="4895" y="497"/>
                    <a:pt x="4780" y="344"/>
                    <a:pt x="4608" y="287"/>
                  </a:cubicBezTo>
                  <a:lnTo>
                    <a:pt x="3788" y="1"/>
                  </a:lnTo>
                  <a:lnTo>
                    <a:pt x="3788" y="659"/>
                  </a:lnTo>
                  <a:cubicBezTo>
                    <a:pt x="3788" y="1384"/>
                    <a:pt x="3206" y="1966"/>
                    <a:pt x="2481" y="1966"/>
                  </a:cubicBezTo>
                  <a:cubicBezTo>
                    <a:pt x="1756" y="1966"/>
                    <a:pt x="1164" y="1384"/>
                    <a:pt x="1164" y="659"/>
                  </a:cubicBezTo>
                  <a:lnTo>
                    <a:pt x="1164" y="1"/>
                  </a:lnTo>
                  <a:close/>
                </a:path>
              </a:pathLst>
            </a:custGeom>
            <a:solidFill>
              <a:srgbClr val="F4F7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13"/>
            <p:cNvSpPr/>
            <p:nvPr/>
          </p:nvSpPr>
          <p:spPr>
            <a:xfrm>
              <a:off x="5063058" y="1720334"/>
              <a:ext cx="26" cy="288"/>
            </a:xfrm>
            <a:custGeom>
              <a:rect b="b" l="l" r="r" t="t"/>
              <a:pathLst>
                <a:path extrusionOk="0" h="11" w="1">
                  <a:moveTo>
                    <a:pt x="1" y="10"/>
                  </a:moveTo>
                  <a:lnTo>
                    <a:pt x="1" y="1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1F4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13"/>
            <p:cNvSpPr/>
            <p:nvPr/>
          </p:nvSpPr>
          <p:spPr>
            <a:xfrm>
              <a:off x="4994374" y="1720334"/>
              <a:ext cx="26" cy="288"/>
            </a:xfrm>
            <a:custGeom>
              <a:rect b="b" l="l" r="r" t="t"/>
              <a:pathLst>
                <a:path extrusionOk="0" h="11" w="1">
                  <a:moveTo>
                    <a:pt x="0" y="1"/>
                  </a:move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1F4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13"/>
            <p:cNvSpPr/>
            <p:nvPr/>
          </p:nvSpPr>
          <p:spPr>
            <a:xfrm>
              <a:off x="4982879" y="1720334"/>
              <a:ext cx="91464" cy="62975"/>
            </a:xfrm>
            <a:custGeom>
              <a:rect b="b" l="l" r="r" t="t"/>
              <a:pathLst>
                <a:path extrusionOk="0" h="2405" w="3493">
                  <a:moveTo>
                    <a:pt x="3063" y="1"/>
                  </a:moveTo>
                  <a:lnTo>
                    <a:pt x="3063" y="659"/>
                  </a:lnTo>
                  <a:cubicBezTo>
                    <a:pt x="3063" y="1384"/>
                    <a:pt x="2471" y="1966"/>
                    <a:pt x="1746" y="1966"/>
                  </a:cubicBezTo>
                  <a:cubicBezTo>
                    <a:pt x="1021" y="1966"/>
                    <a:pt x="439" y="1384"/>
                    <a:pt x="439" y="659"/>
                  </a:cubicBezTo>
                  <a:lnTo>
                    <a:pt x="439" y="10"/>
                  </a:lnTo>
                  <a:lnTo>
                    <a:pt x="1" y="153"/>
                  </a:lnTo>
                  <a:lnTo>
                    <a:pt x="1" y="659"/>
                  </a:lnTo>
                  <a:cubicBezTo>
                    <a:pt x="1" y="1622"/>
                    <a:pt x="783" y="2405"/>
                    <a:pt x="1746" y="2405"/>
                  </a:cubicBezTo>
                  <a:cubicBezTo>
                    <a:pt x="2710" y="2405"/>
                    <a:pt x="3492" y="1622"/>
                    <a:pt x="3492" y="659"/>
                  </a:cubicBezTo>
                  <a:lnTo>
                    <a:pt x="3492" y="153"/>
                  </a:lnTo>
                  <a:lnTo>
                    <a:pt x="3063" y="1"/>
                  </a:lnTo>
                  <a:close/>
                </a:path>
              </a:pathLst>
            </a:custGeom>
            <a:solidFill>
              <a:srgbClr val="F1F4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0" name="Google Shape;790;p13"/>
          <p:cNvGrpSpPr/>
          <p:nvPr/>
        </p:nvGrpSpPr>
        <p:grpSpPr>
          <a:xfrm>
            <a:off x="4648317" y="1957512"/>
            <a:ext cx="452889" cy="663447"/>
            <a:chOff x="3303863" y="1883950"/>
            <a:chExt cx="324675" cy="492025"/>
          </a:xfrm>
        </p:grpSpPr>
        <p:sp>
          <p:nvSpPr>
            <p:cNvPr id="791" name="Google Shape;791;p13"/>
            <p:cNvSpPr/>
            <p:nvPr/>
          </p:nvSpPr>
          <p:spPr>
            <a:xfrm>
              <a:off x="3312588" y="1914475"/>
              <a:ext cx="307250" cy="454100"/>
            </a:xfrm>
            <a:custGeom>
              <a:rect b="b" l="l" r="r" t="t"/>
              <a:pathLst>
                <a:path extrusionOk="0" h="18164" w="12290">
                  <a:moveTo>
                    <a:pt x="0" y="0"/>
                  </a:moveTo>
                  <a:lnTo>
                    <a:pt x="0" y="18163"/>
                  </a:lnTo>
                  <a:lnTo>
                    <a:pt x="12289" y="18163"/>
                  </a:lnTo>
                  <a:lnTo>
                    <a:pt x="12289" y="0"/>
                  </a:lnTo>
                  <a:close/>
                </a:path>
              </a:pathLst>
            </a:custGeom>
            <a:solidFill>
              <a:srgbClr val="4C64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13"/>
            <p:cNvSpPr/>
            <p:nvPr/>
          </p:nvSpPr>
          <p:spPr>
            <a:xfrm>
              <a:off x="3374463" y="1890925"/>
              <a:ext cx="185225" cy="61925"/>
            </a:xfrm>
            <a:custGeom>
              <a:rect b="b" l="l" r="r" t="t"/>
              <a:pathLst>
                <a:path extrusionOk="0" h="2477" w="7409">
                  <a:moveTo>
                    <a:pt x="0" y="1"/>
                  </a:moveTo>
                  <a:lnTo>
                    <a:pt x="0" y="2476"/>
                  </a:lnTo>
                  <a:lnTo>
                    <a:pt x="7409" y="2476"/>
                  </a:lnTo>
                  <a:lnTo>
                    <a:pt x="7409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13"/>
            <p:cNvSpPr/>
            <p:nvPr/>
          </p:nvSpPr>
          <p:spPr>
            <a:xfrm>
              <a:off x="3343513" y="1945400"/>
              <a:ext cx="245375" cy="392225"/>
            </a:xfrm>
            <a:custGeom>
              <a:rect b="b" l="l" r="r" t="t"/>
              <a:pathLst>
                <a:path extrusionOk="0" h="15689" w="9815">
                  <a:moveTo>
                    <a:pt x="1" y="1"/>
                  </a:moveTo>
                  <a:lnTo>
                    <a:pt x="1" y="15689"/>
                  </a:lnTo>
                  <a:lnTo>
                    <a:pt x="9815" y="15689"/>
                  </a:lnTo>
                  <a:lnTo>
                    <a:pt x="9815" y="1"/>
                  </a:lnTo>
                  <a:close/>
                </a:path>
              </a:pathLst>
            </a:custGeom>
            <a:solidFill>
              <a:srgbClr val="A8C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13"/>
            <p:cNvSpPr/>
            <p:nvPr/>
          </p:nvSpPr>
          <p:spPr>
            <a:xfrm>
              <a:off x="3381863" y="2114475"/>
              <a:ext cx="45350" cy="45350"/>
            </a:xfrm>
            <a:custGeom>
              <a:rect b="b" l="l" r="r" t="t"/>
              <a:pathLst>
                <a:path extrusionOk="0" h="1814" w="1814">
                  <a:moveTo>
                    <a:pt x="1" y="1"/>
                  </a:moveTo>
                  <a:lnTo>
                    <a:pt x="1" y="1814"/>
                  </a:lnTo>
                  <a:lnTo>
                    <a:pt x="1814" y="1814"/>
                  </a:lnTo>
                  <a:lnTo>
                    <a:pt x="1814" y="1"/>
                  </a:lnTo>
                  <a:close/>
                </a:path>
              </a:pathLst>
            </a:custGeom>
            <a:solidFill>
              <a:srgbClr val="FF95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13"/>
            <p:cNvSpPr/>
            <p:nvPr/>
          </p:nvSpPr>
          <p:spPr>
            <a:xfrm>
              <a:off x="3381863" y="2221700"/>
              <a:ext cx="45350" cy="47075"/>
            </a:xfrm>
            <a:custGeom>
              <a:rect b="b" l="l" r="r" t="t"/>
              <a:pathLst>
                <a:path extrusionOk="0" h="1883" w="1814">
                  <a:moveTo>
                    <a:pt x="1" y="0"/>
                  </a:moveTo>
                  <a:lnTo>
                    <a:pt x="1" y="1883"/>
                  </a:lnTo>
                  <a:lnTo>
                    <a:pt x="1814" y="1883"/>
                  </a:lnTo>
                  <a:lnTo>
                    <a:pt x="1814" y="0"/>
                  </a:lnTo>
                  <a:close/>
                </a:path>
              </a:pathLst>
            </a:custGeom>
            <a:solidFill>
              <a:srgbClr val="FF95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13"/>
            <p:cNvSpPr/>
            <p:nvPr/>
          </p:nvSpPr>
          <p:spPr>
            <a:xfrm>
              <a:off x="3365313" y="1883950"/>
              <a:ext cx="201775" cy="76300"/>
            </a:xfrm>
            <a:custGeom>
              <a:rect b="b" l="l" r="r" t="t"/>
              <a:pathLst>
                <a:path extrusionOk="0" h="3052" w="8071">
                  <a:moveTo>
                    <a:pt x="7409" y="576"/>
                  </a:moveTo>
                  <a:lnTo>
                    <a:pt x="7409" y="2459"/>
                  </a:lnTo>
                  <a:lnTo>
                    <a:pt x="663" y="2459"/>
                  </a:lnTo>
                  <a:lnTo>
                    <a:pt x="663" y="576"/>
                  </a:lnTo>
                  <a:close/>
                  <a:moveTo>
                    <a:pt x="0" y="1"/>
                  </a:moveTo>
                  <a:lnTo>
                    <a:pt x="0" y="3051"/>
                  </a:lnTo>
                  <a:lnTo>
                    <a:pt x="8071" y="3051"/>
                  </a:lnTo>
                  <a:lnTo>
                    <a:pt x="8071" y="1"/>
                  </a:ln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13"/>
            <p:cNvSpPr/>
            <p:nvPr/>
          </p:nvSpPr>
          <p:spPr>
            <a:xfrm>
              <a:off x="3303863" y="1905750"/>
              <a:ext cx="324675" cy="470225"/>
            </a:xfrm>
            <a:custGeom>
              <a:rect b="b" l="l" r="r" t="t"/>
              <a:pathLst>
                <a:path extrusionOk="0" h="18809" w="12987">
                  <a:moveTo>
                    <a:pt x="1" y="0"/>
                  </a:moveTo>
                  <a:lnTo>
                    <a:pt x="1" y="18809"/>
                  </a:lnTo>
                  <a:lnTo>
                    <a:pt x="12987" y="18809"/>
                  </a:lnTo>
                  <a:lnTo>
                    <a:pt x="12987" y="0"/>
                  </a:lnTo>
                  <a:lnTo>
                    <a:pt x="10808" y="0"/>
                  </a:lnTo>
                  <a:lnTo>
                    <a:pt x="10808" y="645"/>
                  </a:lnTo>
                  <a:lnTo>
                    <a:pt x="12342" y="645"/>
                  </a:lnTo>
                  <a:lnTo>
                    <a:pt x="12342" y="18216"/>
                  </a:lnTo>
                  <a:lnTo>
                    <a:pt x="645" y="18216"/>
                  </a:lnTo>
                  <a:lnTo>
                    <a:pt x="645" y="645"/>
                  </a:lnTo>
                  <a:lnTo>
                    <a:pt x="2179" y="645"/>
                  </a:lnTo>
                  <a:lnTo>
                    <a:pt x="2179" y="0"/>
                  </a:ln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13"/>
            <p:cNvSpPr/>
            <p:nvPr/>
          </p:nvSpPr>
          <p:spPr>
            <a:xfrm>
              <a:off x="3396238" y="1914475"/>
              <a:ext cx="16600" cy="14825"/>
            </a:xfrm>
            <a:custGeom>
              <a:rect b="b" l="l" r="r" t="t"/>
              <a:pathLst>
                <a:path extrusionOk="0" h="593" w="664">
                  <a:moveTo>
                    <a:pt x="1" y="0"/>
                  </a:moveTo>
                  <a:lnTo>
                    <a:pt x="1" y="593"/>
                  </a:lnTo>
                  <a:lnTo>
                    <a:pt x="663" y="593"/>
                  </a:lnTo>
                  <a:lnTo>
                    <a:pt x="663" y="0"/>
                  </a:lnTo>
                  <a:close/>
                </a:path>
              </a:pathLst>
            </a:custGeom>
            <a:solidFill>
              <a:srgbClr val="FF95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13"/>
            <p:cNvSpPr/>
            <p:nvPr/>
          </p:nvSpPr>
          <p:spPr>
            <a:xfrm>
              <a:off x="3519563" y="1914475"/>
              <a:ext cx="16600" cy="14825"/>
            </a:xfrm>
            <a:custGeom>
              <a:rect b="b" l="l" r="r" t="t"/>
              <a:pathLst>
                <a:path extrusionOk="0" h="593" w="664">
                  <a:moveTo>
                    <a:pt x="1" y="0"/>
                  </a:moveTo>
                  <a:lnTo>
                    <a:pt x="1" y="593"/>
                  </a:lnTo>
                  <a:lnTo>
                    <a:pt x="663" y="593"/>
                  </a:lnTo>
                  <a:lnTo>
                    <a:pt x="663" y="0"/>
                  </a:lnTo>
                  <a:close/>
                </a:path>
              </a:pathLst>
            </a:custGeom>
            <a:solidFill>
              <a:srgbClr val="FF95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13"/>
            <p:cNvSpPr/>
            <p:nvPr/>
          </p:nvSpPr>
          <p:spPr>
            <a:xfrm>
              <a:off x="3334363" y="1936250"/>
              <a:ext cx="263675" cy="408800"/>
            </a:xfrm>
            <a:custGeom>
              <a:rect b="b" l="l" r="r" t="t"/>
              <a:pathLst>
                <a:path extrusionOk="0" h="16352" w="10547">
                  <a:moveTo>
                    <a:pt x="1" y="1"/>
                  </a:moveTo>
                  <a:lnTo>
                    <a:pt x="1" y="16351"/>
                  </a:lnTo>
                  <a:lnTo>
                    <a:pt x="10547" y="16351"/>
                  </a:lnTo>
                  <a:lnTo>
                    <a:pt x="10547" y="1"/>
                  </a:lnTo>
                  <a:lnTo>
                    <a:pt x="9588" y="1"/>
                  </a:lnTo>
                  <a:lnTo>
                    <a:pt x="9588" y="663"/>
                  </a:lnTo>
                  <a:lnTo>
                    <a:pt x="9884" y="663"/>
                  </a:lnTo>
                  <a:lnTo>
                    <a:pt x="9884" y="15776"/>
                  </a:lnTo>
                  <a:lnTo>
                    <a:pt x="663" y="15776"/>
                  </a:lnTo>
                  <a:lnTo>
                    <a:pt x="663" y="663"/>
                  </a:lnTo>
                  <a:lnTo>
                    <a:pt x="959" y="663"/>
                  </a:lnTo>
                  <a:lnTo>
                    <a:pt x="959" y="1"/>
                  </a:ln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13"/>
            <p:cNvSpPr/>
            <p:nvPr/>
          </p:nvSpPr>
          <p:spPr>
            <a:xfrm>
              <a:off x="3376213" y="2009025"/>
              <a:ext cx="56225" cy="47100"/>
            </a:xfrm>
            <a:custGeom>
              <a:rect b="b" l="l" r="r" t="t"/>
              <a:pathLst>
                <a:path extrusionOk="0" h="1884" w="2249">
                  <a:moveTo>
                    <a:pt x="1813" y="1"/>
                  </a:moveTo>
                  <a:lnTo>
                    <a:pt x="802" y="1012"/>
                  </a:lnTo>
                  <a:lnTo>
                    <a:pt x="436" y="576"/>
                  </a:lnTo>
                  <a:lnTo>
                    <a:pt x="0" y="1012"/>
                  </a:lnTo>
                  <a:lnTo>
                    <a:pt x="802" y="1883"/>
                  </a:lnTo>
                  <a:lnTo>
                    <a:pt x="2249" y="436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rgbClr val="FF95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13"/>
            <p:cNvSpPr/>
            <p:nvPr/>
          </p:nvSpPr>
          <p:spPr>
            <a:xfrm>
              <a:off x="3458138" y="2014700"/>
              <a:ext cx="54500" cy="14400"/>
            </a:xfrm>
            <a:custGeom>
              <a:rect b="b" l="l" r="r" t="t"/>
              <a:pathLst>
                <a:path extrusionOk="0" h="576" w="2180">
                  <a:moveTo>
                    <a:pt x="0" y="0"/>
                  </a:moveTo>
                  <a:lnTo>
                    <a:pt x="0" y="575"/>
                  </a:lnTo>
                  <a:lnTo>
                    <a:pt x="2179" y="575"/>
                  </a:lnTo>
                  <a:lnTo>
                    <a:pt x="2179" y="0"/>
                  </a:ln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13"/>
            <p:cNvSpPr/>
            <p:nvPr/>
          </p:nvSpPr>
          <p:spPr>
            <a:xfrm>
              <a:off x="3458138" y="2045200"/>
              <a:ext cx="101550" cy="14850"/>
            </a:xfrm>
            <a:custGeom>
              <a:rect b="b" l="l" r="r" t="t"/>
              <a:pathLst>
                <a:path extrusionOk="0" h="594" w="4062">
                  <a:moveTo>
                    <a:pt x="0" y="0"/>
                  </a:moveTo>
                  <a:lnTo>
                    <a:pt x="0" y="593"/>
                  </a:lnTo>
                  <a:lnTo>
                    <a:pt x="4062" y="593"/>
                  </a:lnTo>
                  <a:lnTo>
                    <a:pt x="4062" y="0"/>
                  </a:ln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13"/>
            <p:cNvSpPr/>
            <p:nvPr/>
          </p:nvSpPr>
          <p:spPr>
            <a:xfrm>
              <a:off x="3458138" y="2121450"/>
              <a:ext cx="54500" cy="16600"/>
            </a:xfrm>
            <a:custGeom>
              <a:rect b="b" l="l" r="r" t="t"/>
              <a:pathLst>
                <a:path extrusionOk="0" h="664" w="2180">
                  <a:moveTo>
                    <a:pt x="0" y="1"/>
                  </a:moveTo>
                  <a:lnTo>
                    <a:pt x="0" y="663"/>
                  </a:lnTo>
                  <a:lnTo>
                    <a:pt x="2179" y="663"/>
                  </a:lnTo>
                  <a:lnTo>
                    <a:pt x="2179" y="1"/>
                  </a:ln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13"/>
            <p:cNvSpPr/>
            <p:nvPr/>
          </p:nvSpPr>
          <p:spPr>
            <a:xfrm>
              <a:off x="3458138" y="2152400"/>
              <a:ext cx="101550" cy="16575"/>
            </a:xfrm>
            <a:custGeom>
              <a:rect b="b" l="l" r="r" t="t"/>
              <a:pathLst>
                <a:path extrusionOk="0" h="663" w="4062">
                  <a:moveTo>
                    <a:pt x="0" y="0"/>
                  </a:moveTo>
                  <a:lnTo>
                    <a:pt x="0" y="663"/>
                  </a:lnTo>
                  <a:lnTo>
                    <a:pt x="4062" y="663"/>
                  </a:lnTo>
                  <a:lnTo>
                    <a:pt x="4062" y="0"/>
                  </a:ln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13"/>
            <p:cNvSpPr/>
            <p:nvPr/>
          </p:nvSpPr>
          <p:spPr>
            <a:xfrm>
              <a:off x="3458138" y="2230400"/>
              <a:ext cx="54500" cy="14850"/>
            </a:xfrm>
            <a:custGeom>
              <a:rect b="b" l="l" r="r" t="t"/>
              <a:pathLst>
                <a:path extrusionOk="0" h="594" w="2180">
                  <a:moveTo>
                    <a:pt x="0" y="1"/>
                  </a:moveTo>
                  <a:lnTo>
                    <a:pt x="0" y="593"/>
                  </a:lnTo>
                  <a:lnTo>
                    <a:pt x="2179" y="593"/>
                  </a:lnTo>
                  <a:lnTo>
                    <a:pt x="2179" y="1"/>
                  </a:ln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13"/>
            <p:cNvSpPr/>
            <p:nvPr/>
          </p:nvSpPr>
          <p:spPr>
            <a:xfrm>
              <a:off x="3458138" y="2261350"/>
              <a:ext cx="101550" cy="14825"/>
            </a:xfrm>
            <a:custGeom>
              <a:rect b="b" l="l" r="r" t="t"/>
              <a:pathLst>
                <a:path extrusionOk="0" h="593" w="4062">
                  <a:moveTo>
                    <a:pt x="0" y="0"/>
                  </a:moveTo>
                  <a:lnTo>
                    <a:pt x="0" y="593"/>
                  </a:lnTo>
                  <a:lnTo>
                    <a:pt x="4062" y="593"/>
                  </a:lnTo>
                  <a:lnTo>
                    <a:pt x="4062" y="0"/>
                  </a:ln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13"/>
            <p:cNvSpPr/>
            <p:nvPr/>
          </p:nvSpPr>
          <p:spPr>
            <a:xfrm>
              <a:off x="3374463" y="2107075"/>
              <a:ext cx="61900" cy="61900"/>
            </a:xfrm>
            <a:custGeom>
              <a:rect b="b" l="l" r="r" t="t"/>
              <a:pathLst>
                <a:path extrusionOk="0" h="2476" w="2476">
                  <a:moveTo>
                    <a:pt x="1813" y="576"/>
                  </a:moveTo>
                  <a:lnTo>
                    <a:pt x="1813" y="1813"/>
                  </a:lnTo>
                  <a:lnTo>
                    <a:pt x="576" y="1813"/>
                  </a:lnTo>
                  <a:lnTo>
                    <a:pt x="576" y="576"/>
                  </a:lnTo>
                  <a:close/>
                  <a:moveTo>
                    <a:pt x="0" y="1"/>
                  </a:moveTo>
                  <a:lnTo>
                    <a:pt x="0" y="2476"/>
                  </a:lnTo>
                  <a:lnTo>
                    <a:pt x="2476" y="2476"/>
                  </a:lnTo>
                  <a:lnTo>
                    <a:pt x="2476" y="1"/>
                  </a:ln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13"/>
            <p:cNvSpPr/>
            <p:nvPr/>
          </p:nvSpPr>
          <p:spPr>
            <a:xfrm>
              <a:off x="3374463" y="2214275"/>
              <a:ext cx="61900" cy="61900"/>
            </a:xfrm>
            <a:custGeom>
              <a:rect b="b" l="l" r="r" t="t"/>
              <a:pathLst>
                <a:path extrusionOk="0" h="2476" w="2476">
                  <a:moveTo>
                    <a:pt x="1813" y="646"/>
                  </a:moveTo>
                  <a:lnTo>
                    <a:pt x="1813" y="1883"/>
                  </a:lnTo>
                  <a:lnTo>
                    <a:pt x="576" y="1883"/>
                  </a:lnTo>
                  <a:lnTo>
                    <a:pt x="576" y="646"/>
                  </a:lnTo>
                  <a:close/>
                  <a:moveTo>
                    <a:pt x="0" y="1"/>
                  </a:moveTo>
                  <a:lnTo>
                    <a:pt x="0" y="2476"/>
                  </a:lnTo>
                  <a:lnTo>
                    <a:pt x="2476" y="2476"/>
                  </a:lnTo>
                  <a:lnTo>
                    <a:pt x="2476" y="1"/>
                  </a:ln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0" name="Google Shape;810;p13"/>
          <p:cNvGrpSpPr/>
          <p:nvPr/>
        </p:nvGrpSpPr>
        <p:grpSpPr>
          <a:xfrm>
            <a:off x="1950263" y="2084750"/>
            <a:ext cx="492450" cy="493750"/>
            <a:chOff x="6166938" y="3334675"/>
            <a:chExt cx="492450" cy="493750"/>
          </a:xfrm>
        </p:grpSpPr>
        <p:sp>
          <p:nvSpPr>
            <p:cNvPr id="811" name="Google Shape;811;p13"/>
            <p:cNvSpPr/>
            <p:nvPr/>
          </p:nvSpPr>
          <p:spPr>
            <a:xfrm>
              <a:off x="6172613" y="3481525"/>
              <a:ext cx="40100" cy="346900"/>
            </a:xfrm>
            <a:custGeom>
              <a:rect b="b" l="l" r="r" t="t"/>
              <a:pathLst>
                <a:path extrusionOk="0" h="13876" w="1604">
                  <a:moveTo>
                    <a:pt x="0" y="0"/>
                  </a:moveTo>
                  <a:lnTo>
                    <a:pt x="0" y="13876"/>
                  </a:lnTo>
                  <a:lnTo>
                    <a:pt x="1604" y="13876"/>
                  </a:lnTo>
                  <a:lnTo>
                    <a:pt x="1604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13"/>
            <p:cNvSpPr/>
            <p:nvPr/>
          </p:nvSpPr>
          <p:spPr>
            <a:xfrm>
              <a:off x="6212688" y="3450575"/>
              <a:ext cx="37950" cy="377850"/>
            </a:xfrm>
            <a:custGeom>
              <a:rect b="b" l="l" r="r" t="t"/>
              <a:pathLst>
                <a:path extrusionOk="0" h="15114" w="1518">
                  <a:moveTo>
                    <a:pt x="1" y="1"/>
                  </a:moveTo>
                  <a:lnTo>
                    <a:pt x="1" y="15114"/>
                  </a:lnTo>
                  <a:lnTo>
                    <a:pt x="1517" y="15114"/>
                  </a:lnTo>
                  <a:lnTo>
                    <a:pt x="1517" y="1"/>
                  </a:lnTo>
                  <a:close/>
                </a:path>
              </a:pathLst>
            </a:custGeom>
            <a:solidFill>
              <a:srgbClr val="A8C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13"/>
            <p:cNvSpPr/>
            <p:nvPr/>
          </p:nvSpPr>
          <p:spPr>
            <a:xfrm>
              <a:off x="6250613" y="3420075"/>
              <a:ext cx="408775" cy="408350"/>
            </a:xfrm>
            <a:custGeom>
              <a:rect b="b" l="l" r="r" t="t"/>
              <a:pathLst>
                <a:path extrusionOk="0" h="16334" w="16351">
                  <a:moveTo>
                    <a:pt x="0" y="1"/>
                  </a:moveTo>
                  <a:lnTo>
                    <a:pt x="0" y="16334"/>
                  </a:lnTo>
                  <a:lnTo>
                    <a:pt x="16351" y="16334"/>
                  </a:lnTo>
                  <a:lnTo>
                    <a:pt x="16351" y="1"/>
                  </a:lnTo>
                  <a:close/>
                </a:path>
              </a:pathLst>
            </a:custGeom>
            <a:solidFill>
              <a:srgbClr val="4C64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13"/>
            <p:cNvSpPr/>
            <p:nvPr/>
          </p:nvSpPr>
          <p:spPr>
            <a:xfrm>
              <a:off x="6243213" y="3412675"/>
              <a:ext cx="230975" cy="415750"/>
            </a:xfrm>
            <a:custGeom>
              <a:rect b="b" l="l" r="r" t="t"/>
              <a:pathLst>
                <a:path extrusionOk="0" h="16630" w="9239">
                  <a:moveTo>
                    <a:pt x="0" y="0"/>
                  </a:moveTo>
                  <a:lnTo>
                    <a:pt x="0" y="16630"/>
                  </a:lnTo>
                  <a:lnTo>
                    <a:pt x="593" y="16630"/>
                  </a:lnTo>
                  <a:lnTo>
                    <a:pt x="593" y="575"/>
                  </a:lnTo>
                  <a:lnTo>
                    <a:pt x="9239" y="575"/>
                  </a:lnTo>
                  <a:lnTo>
                    <a:pt x="9239" y="0"/>
                  </a:ln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13"/>
            <p:cNvSpPr/>
            <p:nvPr/>
          </p:nvSpPr>
          <p:spPr>
            <a:xfrm>
              <a:off x="6504663" y="3412675"/>
              <a:ext cx="154725" cy="14400"/>
            </a:xfrm>
            <a:custGeom>
              <a:rect b="b" l="l" r="r" t="t"/>
              <a:pathLst>
                <a:path extrusionOk="0" h="576" w="6189">
                  <a:moveTo>
                    <a:pt x="1" y="0"/>
                  </a:moveTo>
                  <a:lnTo>
                    <a:pt x="1" y="575"/>
                  </a:lnTo>
                  <a:lnTo>
                    <a:pt x="6189" y="575"/>
                  </a:lnTo>
                  <a:lnTo>
                    <a:pt x="6189" y="0"/>
                  </a:ln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13"/>
            <p:cNvSpPr/>
            <p:nvPr/>
          </p:nvSpPr>
          <p:spPr>
            <a:xfrm>
              <a:off x="6205288" y="3443600"/>
              <a:ext cx="30975" cy="384825"/>
            </a:xfrm>
            <a:custGeom>
              <a:rect b="b" l="l" r="r" t="t"/>
              <a:pathLst>
                <a:path extrusionOk="0" h="15393" w="1239">
                  <a:moveTo>
                    <a:pt x="1" y="1"/>
                  </a:moveTo>
                  <a:lnTo>
                    <a:pt x="1" y="15393"/>
                  </a:lnTo>
                  <a:lnTo>
                    <a:pt x="576" y="15393"/>
                  </a:lnTo>
                  <a:lnTo>
                    <a:pt x="576" y="576"/>
                  </a:lnTo>
                  <a:lnTo>
                    <a:pt x="1238" y="576"/>
                  </a:lnTo>
                  <a:lnTo>
                    <a:pt x="1238" y="1"/>
                  </a:ln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13"/>
            <p:cNvSpPr/>
            <p:nvPr/>
          </p:nvSpPr>
          <p:spPr>
            <a:xfrm>
              <a:off x="6166938" y="3474550"/>
              <a:ext cx="30975" cy="353875"/>
            </a:xfrm>
            <a:custGeom>
              <a:rect b="b" l="l" r="r" t="t"/>
              <a:pathLst>
                <a:path extrusionOk="0" h="14155" w="1239">
                  <a:moveTo>
                    <a:pt x="1" y="0"/>
                  </a:moveTo>
                  <a:lnTo>
                    <a:pt x="1" y="14155"/>
                  </a:lnTo>
                  <a:lnTo>
                    <a:pt x="593" y="14155"/>
                  </a:lnTo>
                  <a:lnTo>
                    <a:pt x="593" y="576"/>
                  </a:lnTo>
                  <a:lnTo>
                    <a:pt x="1238" y="576"/>
                  </a:lnTo>
                  <a:lnTo>
                    <a:pt x="1238" y="0"/>
                  </a:ln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13"/>
            <p:cNvSpPr/>
            <p:nvPr/>
          </p:nvSpPr>
          <p:spPr>
            <a:xfrm>
              <a:off x="6404888" y="3450575"/>
              <a:ext cx="14825" cy="231000"/>
            </a:xfrm>
            <a:custGeom>
              <a:rect b="b" l="l" r="r" t="t"/>
              <a:pathLst>
                <a:path extrusionOk="0" h="9240" w="593">
                  <a:moveTo>
                    <a:pt x="0" y="1"/>
                  </a:moveTo>
                  <a:lnTo>
                    <a:pt x="0" y="8803"/>
                  </a:lnTo>
                  <a:lnTo>
                    <a:pt x="593" y="9239"/>
                  </a:lnTo>
                  <a:lnTo>
                    <a:pt x="593" y="1"/>
                  </a:lnTo>
                  <a:close/>
                </a:path>
              </a:pathLst>
            </a:custGeom>
            <a:solidFill>
              <a:srgbClr val="FF95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13"/>
            <p:cNvSpPr/>
            <p:nvPr/>
          </p:nvSpPr>
          <p:spPr>
            <a:xfrm>
              <a:off x="6366963" y="3334675"/>
              <a:ext cx="130750" cy="370425"/>
            </a:xfrm>
            <a:custGeom>
              <a:rect b="b" l="l" r="r" t="t"/>
              <a:pathLst>
                <a:path extrusionOk="0" h="14817" w="5230">
                  <a:moveTo>
                    <a:pt x="2615" y="0"/>
                  </a:moveTo>
                  <a:cubicBezTo>
                    <a:pt x="1151" y="0"/>
                    <a:pt x="1" y="1151"/>
                    <a:pt x="1" y="2615"/>
                  </a:cubicBezTo>
                  <a:lnTo>
                    <a:pt x="1" y="2754"/>
                  </a:lnTo>
                  <a:lnTo>
                    <a:pt x="576" y="2754"/>
                  </a:lnTo>
                  <a:lnTo>
                    <a:pt x="576" y="2615"/>
                  </a:lnTo>
                  <a:cubicBezTo>
                    <a:pt x="576" y="1517"/>
                    <a:pt x="1517" y="645"/>
                    <a:pt x="2615" y="645"/>
                  </a:cubicBezTo>
                  <a:cubicBezTo>
                    <a:pt x="3696" y="645"/>
                    <a:pt x="4637" y="1517"/>
                    <a:pt x="4637" y="2615"/>
                  </a:cubicBezTo>
                  <a:lnTo>
                    <a:pt x="4637" y="12777"/>
                  </a:lnTo>
                  <a:cubicBezTo>
                    <a:pt x="4637" y="13579"/>
                    <a:pt x="3992" y="14224"/>
                    <a:pt x="3260" y="14224"/>
                  </a:cubicBezTo>
                  <a:cubicBezTo>
                    <a:pt x="2458" y="14224"/>
                    <a:pt x="1813" y="13579"/>
                    <a:pt x="1813" y="12777"/>
                  </a:cubicBezTo>
                  <a:lnTo>
                    <a:pt x="1813" y="4637"/>
                  </a:lnTo>
                  <a:lnTo>
                    <a:pt x="1238" y="4637"/>
                  </a:lnTo>
                  <a:lnTo>
                    <a:pt x="1238" y="12777"/>
                  </a:lnTo>
                  <a:cubicBezTo>
                    <a:pt x="1238" y="13945"/>
                    <a:pt x="2110" y="14816"/>
                    <a:pt x="3260" y="14816"/>
                  </a:cubicBezTo>
                  <a:cubicBezTo>
                    <a:pt x="4358" y="14816"/>
                    <a:pt x="5230" y="13945"/>
                    <a:pt x="5230" y="12777"/>
                  </a:cubicBezTo>
                  <a:lnTo>
                    <a:pt x="5230" y="2615"/>
                  </a:lnTo>
                  <a:cubicBezTo>
                    <a:pt x="5230" y="1151"/>
                    <a:pt x="4062" y="0"/>
                    <a:pt x="2615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f8bf71f4f1_15_1110"/>
          <p:cNvSpPr txBox="1"/>
          <p:nvPr>
            <p:ph type="title"/>
          </p:nvPr>
        </p:nvSpPr>
        <p:spPr>
          <a:xfrm>
            <a:off x="-2348150" y="85025"/>
            <a:ext cx="792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/>
              <a:t>DIAGRAMA i*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825" name="Google Shape;825;gf8bf71f4f1_15_1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1100" y="196800"/>
            <a:ext cx="1524375" cy="358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6" name="Google Shape;826;gf8bf71f4f1_15_1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5525" y="155750"/>
            <a:ext cx="6777149" cy="4914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14"/>
          <p:cNvSpPr txBox="1"/>
          <p:nvPr>
            <p:ph idx="1" type="subTitle"/>
          </p:nvPr>
        </p:nvSpPr>
        <p:spPr>
          <a:xfrm>
            <a:off x="5074900" y="2874175"/>
            <a:ext cx="3048000" cy="14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●"/>
            </a:pPr>
            <a:r>
              <a:rPr lang="en"/>
              <a:t>Avaliar 4000 documentos.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●"/>
            </a:pPr>
            <a:r>
              <a:rPr lang="en"/>
              <a:t>Matrícula 100% digital.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/>
              <a:t>Interação do aluno.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2" name="Google Shape;832;p14"/>
          <p:cNvGrpSpPr/>
          <p:nvPr/>
        </p:nvGrpSpPr>
        <p:grpSpPr>
          <a:xfrm>
            <a:off x="6248031" y="1224358"/>
            <a:ext cx="852251" cy="854383"/>
            <a:chOff x="1197125" y="238125"/>
            <a:chExt cx="5206175" cy="5219200"/>
          </a:xfrm>
        </p:grpSpPr>
        <p:sp>
          <p:nvSpPr>
            <p:cNvPr id="833" name="Google Shape;833;p14"/>
            <p:cNvSpPr/>
            <p:nvPr/>
          </p:nvSpPr>
          <p:spPr>
            <a:xfrm>
              <a:off x="2986325" y="4238125"/>
              <a:ext cx="488525" cy="243850"/>
            </a:xfrm>
            <a:custGeom>
              <a:rect b="b" l="l" r="r" t="t"/>
              <a:pathLst>
                <a:path extrusionOk="0" h="9754" w="19541">
                  <a:moveTo>
                    <a:pt x="1" y="0"/>
                  </a:moveTo>
                  <a:lnTo>
                    <a:pt x="1" y="9754"/>
                  </a:lnTo>
                  <a:lnTo>
                    <a:pt x="19540" y="9754"/>
                  </a:lnTo>
                  <a:lnTo>
                    <a:pt x="19540" y="0"/>
                  </a:lnTo>
                  <a:close/>
                </a:path>
              </a:pathLst>
            </a:custGeom>
            <a:solidFill>
              <a:srgbClr val="FFB0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14"/>
            <p:cNvSpPr/>
            <p:nvPr/>
          </p:nvSpPr>
          <p:spPr>
            <a:xfrm>
              <a:off x="1277875" y="983475"/>
              <a:ext cx="5044675" cy="2522350"/>
            </a:xfrm>
            <a:custGeom>
              <a:rect b="b" l="l" r="r" t="t"/>
              <a:pathLst>
                <a:path extrusionOk="0" h="100894" w="201787">
                  <a:moveTo>
                    <a:pt x="0" y="1"/>
                  </a:moveTo>
                  <a:lnTo>
                    <a:pt x="0" y="100894"/>
                  </a:lnTo>
                  <a:lnTo>
                    <a:pt x="201787" y="100894"/>
                  </a:lnTo>
                  <a:lnTo>
                    <a:pt x="2017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14"/>
            <p:cNvSpPr/>
            <p:nvPr/>
          </p:nvSpPr>
          <p:spPr>
            <a:xfrm>
              <a:off x="2498675" y="3342700"/>
              <a:ext cx="2603900" cy="325425"/>
            </a:xfrm>
            <a:custGeom>
              <a:rect b="b" l="l" r="r" t="t"/>
              <a:pathLst>
                <a:path extrusionOk="0" h="13017" w="104156">
                  <a:moveTo>
                    <a:pt x="0" y="1"/>
                  </a:moveTo>
                  <a:lnTo>
                    <a:pt x="0" y="13016"/>
                  </a:lnTo>
                  <a:lnTo>
                    <a:pt x="104155" y="13016"/>
                  </a:lnTo>
                  <a:lnTo>
                    <a:pt x="104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14"/>
            <p:cNvSpPr/>
            <p:nvPr/>
          </p:nvSpPr>
          <p:spPr>
            <a:xfrm>
              <a:off x="2824050" y="1716600"/>
              <a:ext cx="1952325" cy="1172725"/>
            </a:xfrm>
            <a:custGeom>
              <a:rect b="b" l="l" r="r" t="t"/>
              <a:pathLst>
                <a:path extrusionOk="0" h="46909" w="78093">
                  <a:moveTo>
                    <a:pt x="1" y="1"/>
                  </a:moveTo>
                  <a:lnTo>
                    <a:pt x="1" y="6427"/>
                  </a:lnTo>
                  <a:lnTo>
                    <a:pt x="7373" y="6427"/>
                  </a:lnTo>
                  <a:lnTo>
                    <a:pt x="19507" y="46908"/>
                  </a:lnTo>
                  <a:lnTo>
                    <a:pt x="31674" y="6427"/>
                  </a:lnTo>
                  <a:lnTo>
                    <a:pt x="78093" y="6427"/>
                  </a:lnTo>
                  <a:lnTo>
                    <a:pt x="78093" y="1"/>
                  </a:lnTo>
                  <a:lnTo>
                    <a:pt x="26912" y="1"/>
                  </a:lnTo>
                  <a:lnTo>
                    <a:pt x="19507" y="24596"/>
                  </a:lnTo>
                  <a:lnTo>
                    <a:pt x="121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14"/>
            <p:cNvSpPr/>
            <p:nvPr/>
          </p:nvSpPr>
          <p:spPr>
            <a:xfrm>
              <a:off x="3795300" y="2091725"/>
              <a:ext cx="631225" cy="631225"/>
            </a:xfrm>
            <a:custGeom>
              <a:rect b="b" l="l" r="r" t="t"/>
              <a:pathLst>
                <a:path extrusionOk="0" h="25249" w="25249">
                  <a:moveTo>
                    <a:pt x="4535" y="1"/>
                  </a:moveTo>
                  <a:lnTo>
                    <a:pt x="1" y="4535"/>
                  </a:lnTo>
                  <a:lnTo>
                    <a:pt x="8091" y="12625"/>
                  </a:lnTo>
                  <a:lnTo>
                    <a:pt x="1" y="20715"/>
                  </a:lnTo>
                  <a:lnTo>
                    <a:pt x="4535" y="25249"/>
                  </a:lnTo>
                  <a:lnTo>
                    <a:pt x="12625" y="17159"/>
                  </a:lnTo>
                  <a:lnTo>
                    <a:pt x="20714" y="25249"/>
                  </a:lnTo>
                  <a:lnTo>
                    <a:pt x="25249" y="20715"/>
                  </a:lnTo>
                  <a:lnTo>
                    <a:pt x="17159" y="12625"/>
                  </a:lnTo>
                  <a:lnTo>
                    <a:pt x="25249" y="4535"/>
                  </a:lnTo>
                  <a:lnTo>
                    <a:pt x="20714" y="1"/>
                  </a:lnTo>
                  <a:lnTo>
                    <a:pt x="12625" y="8091"/>
                  </a:lnTo>
                  <a:lnTo>
                    <a:pt x="45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14"/>
            <p:cNvSpPr/>
            <p:nvPr/>
          </p:nvSpPr>
          <p:spPr>
            <a:xfrm>
              <a:off x="2294800" y="3262800"/>
              <a:ext cx="3010825" cy="2194525"/>
            </a:xfrm>
            <a:custGeom>
              <a:rect b="b" l="l" r="r" t="t"/>
              <a:pathLst>
                <a:path extrusionOk="0" h="87781" w="120433">
                  <a:moveTo>
                    <a:pt x="109081" y="6394"/>
                  </a:moveTo>
                  <a:lnTo>
                    <a:pt x="109081" y="13015"/>
                  </a:lnTo>
                  <a:lnTo>
                    <a:pt x="11352" y="13015"/>
                  </a:lnTo>
                  <a:lnTo>
                    <a:pt x="11352" y="6394"/>
                  </a:lnTo>
                  <a:close/>
                  <a:moveTo>
                    <a:pt x="97077" y="19442"/>
                  </a:moveTo>
                  <a:lnTo>
                    <a:pt x="101220" y="45570"/>
                  </a:lnTo>
                  <a:lnTo>
                    <a:pt x="19213" y="45570"/>
                  </a:lnTo>
                  <a:lnTo>
                    <a:pt x="23356" y="19442"/>
                  </a:lnTo>
                  <a:close/>
                  <a:moveTo>
                    <a:pt x="4926" y="0"/>
                  </a:moveTo>
                  <a:lnTo>
                    <a:pt x="4926" y="19442"/>
                  </a:lnTo>
                  <a:lnTo>
                    <a:pt x="16865" y="19442"/>
                  </a:lnTo>
                  <a:lnTo>
                    <a:pt x="7014" y="81354"/>
                  </a:lnTo>
                  <a:lnTo>
                    <a:pt x="0" y="81354"/>
                  </a:lnTo>
                  <a:lnTo>
                    <a:pt x="0" y="87780"/>
                  </a:lnTo>
                  <a:lnTo>
                    <a:pt x="19540" y="87780"/>
                  </a:lnTo>
                  <a:lnTo>
                    <a:pt x="19540" y="81354"/>
                  </a:lnTo>
                  <a:lnTo>
                    <a:pt x="13538" y="81354"/>
                  </a:lnTo>
                  <a:lnTo>
                    <a:pt x="18202" y="51964"/>
                  </a:lnTo>
                  <a:lnTo>
                    <a:pt x="102231" y="51964"/>
                  </a:lnTo>
                  <a:lnTo>
                    <a:pt x="106896" y="81354"/>
                  </a:lnTo>
                  <a:lnTo>
                    <a:pt x="100894" y="81354"/>
                  </a:lnTo>
                  <a:lnTo>
                    <a:pt x="100894" y="87780"/>
                  </a:lnTo>
                  <a:lnTo>
                    <a:pt x="120433" y="87780"/>
                  </a:lnTo>
                  <a:lnTo>
                    <a:pt x="120433" y="81354"/>
                  </a:lnTo>
                  <a:lnTo>
                    <a:pt x="113420" y="81354"/>
                  </a:lnTo>
                  <a:lnTo>
                    <a:pt x="103568" y="19442"/>
                  </a:lnTo>
                  <a:lnTo>
                    <a:pt x="115507" y="19442"/>
                  </a:lnTo>
                  <a:lnTo>
                    <a:pt x="11550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14"/>
            <p:cNvSpPr/>
            <p:nvPr/>
          </p:nvSpPr>
          <p:spPr>
            <a:xfrm>
              <a:off x="2986325" y="4157400"/>
              <a:ext cx="488525" cy="160675"/>
            </a:xfrm>
            <a:custGeom>
              <a:rect b="b" l="l" r="r" t="t"/>
              <a:pathLst>
                <a:path extrusionOk="0" h="6427" w="19541">
                  <a:moveTo>
                    <a:pt x="1" y="0"/>
                  </a:moveTo>
                  <a:lnTo>
                    <a:pt x="1" y="6426"/>
                  </a:lnTo>
                  <a:lnTo>
                    <a:pt x="19540" y="6426"/>
                  </a:lnTo>
                  <a:lnTo>
                    <a:pt x="195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14"/>
            <p:cNvSpPr/>
            <p:nvPr/>
          </p:nvSpPr>
          <p:spPr>
            <a:xfrm>
              <a:off x="3150250" y="3993475"/>
              <a:ext cx="160675" cy="244675"/>
            </a:xfrm>
            <a:custGeom>
              <a:rect b="b" l="l" r="r" t="t"/>
              <a:pathLst>
                <a:path extrusionOk="0" h="9787" w="6427">
                  <a:moveTo>
                    <a:pt x="1" y="0"/>
                  </a:moveTo>
                  <a:lnTo>
                    <a:pt x="1" y="9786"/>
                  </a:lnTo>
                  <a:lnTo>
                    <a:pt x="6427" y="9786"/>
                  </a:lnTo>
                  <a:lnTo>
                    <a:pt x="64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14"/>
            <p:cNvSpPr/>
            <p:nvPr/>
          </p:nvSpPr>
          <p:spPr>
            <a:xfrm>
              <a:off x="3881750" y="4157400"/>
              <a:ext cx="406950" cy="160675"/>
            </a:xfrm>
            <a:custGeom>
              <a:rect b="b" l="l" r="r" t="t"/>
              <a:pathLst>
                <a:path extrusionOk="0" h="6427" w="16278">
                  <a:moveTo>
                    <a:pt x="1" y="0"/>
                  </a:moveTo>
                  <a:lnTo>
                    <a:pt x="1" y="6426"/>
                  </a:lnTo>
                  <a:lnTo>
                    <a:pt x="16278" y="6426"/>
                  </a:lnTo>
                  <a:lnTo>
                    <a:pt x="1627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14"/>
            <p:cNvSpPr/>
            <p:nvPr/>
          </p:nvSpPr>
          <p:spPr>
            <a:xfrm>
              <a:off x="1197125" y="238125"/>
              <a:ext cx="5206175" cy="3347625"/>
            </a:xfrm>
            <a:custGeom>
              <a:rect b="b" l="l" r="r" t="t"/>
              <a:pathLst>
                <a:path extrusionOk="0" h="133905" w="208247">
                  <a:moveTo>
                    <a:pt x="121347" y="16734"/>
                  </a:moveTo>
                  <a:lnTo>
                    <a:pt x="122913" y="26585"/>
                  </a:lnTo>
                  <a:lnTo>
                    <a:pt x="85335" y="26585"/>
                  </a:lnTo>
                  <a:lnTo>
                    <a:pt x="86900" y="16734"/>
                  </a:lnTo>
                  <a:close/>
                  <a:moveTo>
                    <a:pt x="83051" y="0"/>
                  </a:moveTo>
                  <a:lnTo>
                    <a:pt x="78843" y="26585"/>
                  </a:lnTo>
                  <a:lnTo>
                    <a:pt x="1" y="26585"/>
                  </a:lnTo>
                  <a:lnTo>
                    <a:pt x="1" y="133905"/>
                  </a:lnTo>
                  <a:lnTo>
                    <a:pt x="45538" y="133905"/>
                  </a:lnTo>
                  <a:lnTo>
                    <a:pt x="45538" y="127478"/>
                  </a:lnTo>
                  <a:lnTo>
                    <a:pt x="6427" y="127478"/>
                  </a:lnTo>
                  <a:lnTo>
                    <a:pt x="6427" y="33011"/>
                  </a:lnTo>
                  <a:lnTo>
                    <a:pt x="201820" y="33011"/>
                  </a:lnTo>
                  <a:lnTo>
                    <a:pt x="201820" y="127478"/>
                  </a:lnTo>
                  <a:lnTo>
                    <a:pt x="162709" y="127478"/>
                  </a:lnTo>
                  <a:lnTo>
                    <a:pt x="162709" y="133905"/>
                  </a:lnTo>
                  <a:lnTo>
                    <a:pt x="208246" y="133905"/>
                  </a:lnTo>
                  <a:lnTo>
                    <a:pt x="208246" y="26585"/>
                  </a:lnTo>
                  <a:lnTo>
                    <a:pt x="129404" y="26585"/>
                  </a:lnTo>
                  <a:lnTo>
                    <a:pt x="125196" y="0"/>
                  </a:lnTo>
                  <a:lnTo>
                    <a:pt x="118868" y="1011"/>
                  </a:lnTo>
                  <a:lnTo>
                    <a:pt x="120336" y="10308"/>
                  </a:lnTo>
                  <a:lnTo>
                    <a:pt x="87911" y="10308"/>
                  </a:lnTo>
                  <a:lnTo>
                    <a:pt x="89379" y="1011"/>
                  </a:lnTo>
                  <a:lnTo>
                    <a:pt x="830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3" name="Google Shape;843;p14"/>
          <p:cNvSpPr txBox="1"/>
          <p:nvPr>
            <p:ph type="title"/>
          </p:nvPr>
        </p:nvSpPr>
        <p:spPr>
          <a:xfrm>
            <a:off x="5383550" y="2400300"/>
            <a:ext cx="25812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Objetivos</a:t>
            </a:r>
            <a:endParaRPr/>
          </a:p>
        </p:txBody>
      </p:sp>
      <p:pic>
        <p:nvPicPr>
          <p:cNvPr id="844" name="Google Shape;84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0924" y="919249"/>
            <a:ext cx="2031744" cy="1464601"/>
          </a:xfrm>
          <a:prstGeom prst="rect">
            <a:avLst/>
          </a:prstGeom>
          <a:noFill/>
          <a:ln>
            <a:noFill/>
          </a:ln>
        </p:spPr>
      </p:pic>
      <p:sp>
        <p:nvSpPr>
          <p:cNvPr id="845" name="Google Shape;845;p14"/>
          <p:cNvSpPr txBox="1"/>
          <p:nvPr/>
        </p:nvSpPr>
        <p:spPr>
          <a:xfrm>
            <a:off x="2758450" y="2295950"/>
            <a:ext cx="914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f</a:t>
            </a:r>
            <a:r>
              <a:rPr lang="en" sz="500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onte: </a:t>
            </a:r>
            <a:r>
              <a:rPr lang="en" sz="500" u="sng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qconcursos.com </a:t>
            </a:r>
            <a:endParaRPr sz="300">
              <a:solidFill>
                <a:schemeClr val="accent1"/>
              </a:solidFill>
            </a:endParaRPr>
          </a:p>
        </p:txBody>
      </p:sp>
      <p:sp>
        <p:nvSpPr>
          <p:cNvPr id="846" name="Google Shape;846;p14"/>
          <p:cNvSpPr txBox="1"/>
          <p:nvPr>
            <p:ph idx="1" type="subTitle"/>
          </p:nvPr>
        </p:nvSpPr>
        <p:spPr>
          <a:xfrm>
            <a:off x="799725" y="2874175"/>
            <a:ext cx="35742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Deferimento dos documentos</a:t>
            </a:r>
            <a:r>
              <a:rPr lang="en"/>
              <a:t>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Alunos menor de idade.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Repetição de documentos.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Exclusão digital.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14"/>
          <p:cNvSpPr txBox="1"/>
          <p:nvPr>
            <p:ph type="title"/>
          </p:nvPr>
        </p:nvSpPr>
        <p:spPr>
          <a:xfrm>
            <a:off x="1296175" y="2428000"/>
            <a:ext cx="25812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Problemas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f8e5ccef89_1_0"/>
          <p:cNvSpPr txBox="1"/>
          <p:nvPr>
            <p:ph idx="4294967295" type="subTitle"/>
          </p:nvPr>
        </p:nvSpPr>
        <p:spPr>
          <a:xfrm>
            <a:off x="3386100" y="2794531"/>
            <a:ext cx="2371800" cy="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Aplicação que facilita a avaliação dos documentos.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grpSp>
        <p:nvGrpSpPr>
          <p:cNvPr id="853" name="Google Shape;853;gf8e5ccef89_1_0"/>
          <p:cNvGrpSpPr/>
          <p:nvPr/>
        </p:nvGrpSpPr>
        <p:grpSpPr>
          <a:xfrm>
            <a:off x="4132116" y="798958"/>
            <a:ext cx="771920" cy="771920"/>
            <a:chOff x="1190625" y="238125"/>
            <a:chExt cx="5219200" cy="5219200"/>
          </a:xfrm>
        </p:grpSpPr>
        <p:sp>
          <p:nvSpPr>
            <p:cNvPr id="854" name="Google Shape;854;gf8e5ccef89_1_0"/>
            <p:cNvSpPr/>
            <p:nvPr/>
          </p:nvSpPr>
          <p:spPr>
            <a:xfrm>
              <a:off x="3147000" y="2112950"/>
              <a:ext cx="2939075" cy="1632650"/>
            </a:xfrm>
            <a:custGeom>
              <a:rect b="b" l="l" r="r" t="t"/>
              <a:pathLst>
                <a:path extrusionOk="0" h="65306" w="117563">
                  <a:moveTo>
                    <a:pt x="32653" y="0"/>
                  </a:moveTo>
                  <a:cubicBezTo>
                    <a:pt x="14614" y="0"/>
                    <a:pt x="0" y="14614"/>
                    <a:pt x="0" y="32653"/>
                  </a:cubicBezTo>
                  <a:cubicBezTo>
                    <a:pt x="0" y="50691"/>
                    <a:pt x="14614" y="65305"/>
                    <a:pt x="32653" y="65305"/>
                  </a:cubicBezTo>
                  <a:lnTo>
                    <a:pt x="117562" y="65305"/>
                  </a:lnTo>
                  <a:lnTo>
                    <a:pt x="1175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gf8e5ccef89_1_0"/>
            <p:cNvSpPr/>
            <p:nvPr/>
          </p:nvSpPr>
          <p:spPr>
            <a:xfrm>
              <a:off x="1269725" y="317225"/>
              <a:ext cx="1714200" cy="5061000"/>
            </a:xfrm>
            <a:custGeom>
              <a:rect b="b" l="l" r="r" t="t"/>
              <a:pathLst>
                <a:path extrusionOk="0" h="202440" w="68568">
                  <a:moveTo>
                    <a:pt x="0" y="0"/>
                  </a:moveTo>
                  <a:lnTo>
                    <a:pt x="0" y="202439"/>
                  </a:lnTo>
                  <a:lnTo>
                    <a:pt x="68567" y="202439"/>
                  </a:lnTo>
                  <a:lnTo>
                    <a:pt x="685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gf8e5ccef89_1_0"/>
            <p:cNvSpPr/>
            <p:nvPr/>
          </p:nvSpPr>
          <p:spPr>
            <a:xfrm>
              <a:off x="3147000" y="2194500"/>
              <a:ext cx="408575" cy="1469550"/>
            </a:xfrm>
            <a:custGeom>
              <a:rect b="b" l="l" r="r" t="t"/>
              <a:pathLst>
                <a:path extrusionOk="0" h="58782" w="16343">
                  <a:moveTo>
                    <a:pt x="16343" y="0"/>
                  </a:moveTo>
                  <a:lnTo>
                    <a:pt x="9786" y="6524"/>
                  </a:lnTo>
                  <a:lnTo>
                    <a:pt x="0" y="26129"/>
                  </a:lnTo>
                  <a:lnTo>
                    <a:pt x="3262" y="42471"/>
                  </a:lnTo>
                  <a:lnTo>
                    <a:pt x="16343" y="58781"/>
                  </a:lnTo>
                  <a:lnTo>
                    <a:pt x="16343" y="9786"/>
                  </a:lnTo>
                  <a:lnTo>
                    <a:pt x="163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gf8e5ccef89_1_0"/>
            <p:cNvSpPr/>
            <p:nvPr/>
          </p:nvSpPr>
          <p:spPr>
            <a:xfrm>
              <a:off x="3391650" y="3745575"/>
              <a:ext cx="2939050" cy="1632625"/>
            </a:xfrm>
            <a:custGeom>
              <a:rect b="b" l="l" r="r" t="t"/>
              <a:pathLst>
                <a:path extrusionOk="0" h="65305" w="117562">
                  <a:moveTo>
                    <a:pt x="0" y="0"/>
                  </a:moveTo>
                  <a:lnTo>
                    <a:pt x="0" y="65305"/>
                  </a:lnTo>
                  <a:lnTo>
                    <a:pt x="84910" y="65305"/>
                  </a:lnTo>
                  <a:cubicBezTo>
                    <a:pt x="102948" y="65305"/>
                    <a:pt x="117562" y="50691"/>
                    <a:pt x="117562" y="32653"/>
                  </a:cubicBezTo>
                  <a:cubicBezTo>
                    <a:pt x="117562" y="14614"/>
                    <a:pt x="102948" y="0"/>
                    <a:pt x="849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gf8e5ccef89_1_0"/>
            <p:cNvSpPr/>
            <p:nvPr/>
          </p:nvSpPr>
          <p:spPr>
            <a:xfrm>
              <a:off x="5922950" y="3827125"/>
              <a:ext cx="407750" cy="1469550"/>
            </a:xfrm>
            <a:custGeom>
              <a:rect b="b" l="l" r="r" t="t"/>
              <a:pathLst>
                <a:path extrusionOk="0" h="58782" w="16310">
                  <a:moveTo>
                    <a:pt x="0" y="0"/>
                  </a:moveTo>
                  <a:lnTo>
                    <a:pt x="0" y="9819"/>
                  </a:lnTo>
                  <a:lnTo>
                    <a:pt x="0" y="58781"/>
                  </a:lnTo>
                  <a:lnTo>
                    <a:pt x="13048" y="42471"/>
                  </a:lnTo>
                  <a:lnTo>
                    <a:pt x="16310" y="26129"/>
                  </a:lnTo>
                  <a:lnTo>
                    <a:pt x="6524" y="65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gf8e5ccef89_1_0"/>
            <p:cNvSpPr/>
            <p:nvPr/>
          </p:nvSpPr>
          <p:spPr>
            <a:xfrm>
              <a:off x="5595925" y="3745575"/>
              <a:ext cx="327050" cy="1632625"/>
            </a:xfrm>
            <a:custGeom>
              <a:rect b="b" l="l" r="r" t="t"/>
              <a:pathLst>
                <a:path extrusionOk="0" h="65305" w="13082">
                  <a:moveTo>
                    <a:pt x="1" y="0"/>
                  </a:moveTo>
                  <a:lnTo>
                    <a:pt x="1" y="65305"/>
                  </a:lnTo>
                  <a:lnTo>
                    <a:pt x="13081" y="62043"/>
                  </a:lnTo>
                  <a:lnTo>
                    <a:pt x="13081" y="32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gf8e5ccef89_1_0"/>
            <p:cNvSpPr/>
            <p:nvPr/>
          </p:nvSpPr>
          <p:spPr>
            <a:xfrm>
              <a:off x="1269725" y="317225"/>
              <a:ext cx="1142525" cy="5061000"/>
            </a:xfrm>
            <a:custGeom>
              <a:rect b="b" l="l" r="r" t="t"/>
              <a:pathLst>
                <a:path extrusionOk="0" h="202440" w="45701">
                  <a:moveTo>
                    <a:pt x="0" y="0"/>
                  </a:moveTo>
                  <a:lnTo>
                    <a:pt x="0" y="202439"/>
                  </a:lnTo>
                  <a:lnTo>
                    <a:pt x="45701" y="202439"/>
                  </a:lnTo>
                  <a:lnTo>
                    <a:pt x="457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gf8e5ccef89_1_0"/>
            <p:cNvSpPr/>
            <p:nvPr/>
          </p:nvSpPr>
          <p:spPr>
            <a:xfrm>
              <a:off x="3555550" y="2112950"/>
              <a:ext cx="407775" cy="1632650"/>
            </a:xfrm>
            <a:custGeom>
              <a:rect b="b" l="l" r="r" t="t"/>
              <a:pathLst>
                <a:path extrusionOk="0" h="65306" w="16311">
                  <a:moveTo>
                    <a:pt x="16311" y="0"/>
                  </a:moveTo>
                  <a:lnTo>
                    <a:pt x="1" y="3262"/>
                  </a:lnTo>
                  <a:lnTo>
                    <a:pt x="1" y="65305"/>
                  </a:lnTo>
                  <a:lnTo>
                    <a:pt x="16311" y="65305"/>
                  </a:lnTo>
                  <a:lnTo>
                    <a:pt x="16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gf8e5ccef89_1_0"/>
            <p:cNvSpPr/>
            <p:nvPr/>
          </p:nvSpPr>
          <p:spPr>
            <a:xfrm>
              <a:off x="2167575" y="317225"/>
              <a:ext cx="244675" cy="5061000"/>
            </a:xfrm>
            <a:custGeom>
              <a:rect b="b" l="l" r="r" t="t"/>
              <a:pathLst>
                <a:path extrusionOk="0" h="202440" w="9787">
                  <a:moveTo>
                    <a:pt x="1" y="0"/>
                  </a:moveTo>
                  <a:lnTo>
                    <a:pt x="1" y="202439"/>
                  </a:lnTo>
                  <a:lnTo>
                    <a:pt x="9787" y="202439"/>
                  </a:lnTo>
                  <a:lnTo>
                    <a:pt x="978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gf8e5ccef89_1_0"/>
            <p:cNvSpPr/>
            <p:nvPr/>
          </p:nvSpPr>
          <p:spPr>
            <a:xfrm>
              <a:off x="1840575" y="3991025"/>
              <a:ext cx="571675" cy="570875"/>
            </a:xfrm>
            <a:custGeom>
              <a:rect b="b" l="l" r="r" t="t"/>
              <a:pathLst>
                <a:path extrusionOk="0" h="22835" w="22867">
                  <a:moveTo>
                    <a:pt x="11450" y="1"/>
                  </a:moveTo>
                  <a:cubicBezTo>
                    <a:pt x="5121" y="1"/>
                    <a:pt x="0" y="5089"/>
                    <a:pt x="0" y="11418"/>
                  </a:cubicBezTo>
                  <a:cubicBezTo>
                    <a:pt x="0" y="17713"/>
                    <a:pt x="5121" y="22835"/>
                    <a:pt x="11450" y="22835"/>
                  </a:cubicBezTo>
                  <a:cubicBezTo>
                    <a:pt x="17745" y="22835"/>
                    <a:pt x="22867" y="17713"/>
                    <a:pt x="22867" y="11418"/>
                  </a:cubicBezTo>
                  <a:cubicBezTo>
                    <a:pt x="22867" y="5089"/>
                    <a:pt x="17745" y="1"/>
                    <a:pt x="114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gf8e5ccef89_1_0"/>
            <p:cNvSpPr/>
            <p:nvPr/>
          </p:nvSpPr>
          <p:spPr>
            <a:xfrm>
              <a:off x="1190625" y="238125"/>
              <a:ext cx="1870750" cy="5219200"/>
            </a:xfrm>
            <a:custGeom>
              <a:rect b="b" l="l" r="r" t="t"/>
              <a:pathLst>
                <a:path extrusionOk="0" h="208768" w="74830">
                  <a:moveTo>
                    <a:pt x="68534" y="6296"/>
                  </a:moveTo>
                  <a:lnTo>
                    <a:pt x="68534" y="202471"/>
                  </a:lnTo>
                  <a:lnTo>
                    <a:pt x="6296" y="202471"/>
                  </a:lnTo>
                  <a:lnTo>
                    <a:pt x="6296" y="6296"/>
                  </a:lnTo>
                  <a:close/>
                  <a:moveTo>
                    <a:pt x="0" y="0"/>
                  </a:moveTo>
                  <a:lnTo>
                    <a:pt x="0" y="208767"/>
                  </a:lnTo>
                  <a:lnTo>
                    <a:pt x="74830" y="208767"/>
                  </a:lnTo>
                  <a:lnTo>
                    <a:pt x="748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gf8e5ccef89_1_0"/>
            <p:cNvSpPr/>
            <p:nvPr/>
          </p:nvSpPr>
          <p:spPr>
            <a:xfrm>
              <a:off x="1595100" y="646675"/>
              <a:ext cx="1061800" cy="157425"/>
            </a:xfrm>
            <a:custGeom>
              <a:rect b="b" l="l" r="r" t="t"/>
              <a:pathLst>
                <a:path extrusionOk="0" h="6297" w="42472">
                  <a:moveTo>
                    <a:pt x="0" y="1"/>
                  </a:moveTo>
                  <a:lnTo>
                    <a:pt x="0" y="6296"/>
                  </a:lnTo>
                  <a:lnTo>
                    <a:pt x="42472" y="6296"/>
                  </a:lnTo>
                  <a:lnTo>
                    <a:pt x="42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gf8e5ccef89_1_0"/>
            <p:cNvSpPr/>
            <p:nvPr/>
          </p:nvSpPr>
          <p:spPr>
            <a:xfrm>
              <a:off x="1595100" y="4891325"/>
              <a:ext cx="1061800" cy="157425"/>
            </a:xfrm>
            <a:custGeom>
              <a:rect b="b" l="l" r="r" t="t"/>
              <a:pathLst>
                <a:path extrusionOk="0" h="6297" w="42472">
                  <a:moveTo>
                    <a:pt x="0" y="1"/>
                  </a:moveTo>
                  <a:lnTo>
                    <a:pt x="0" y="6297"/>
                  </a:lnTo>
                  <a:lnTo>
                    <a:pt x="42472" y="6297"/>
                  </a:lnTo>
                  <a:lnTo>
                    <a:pt x="42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gf8e5ccef89_1_0"/>
            <p:cNvSpPr/>
            <p:nvPr/>
          </p:nvSpPr>
          <p:spPr>
            <a:xfrm>
              <a:off x="1595100" y="972875"/>
              <a:ext cx="1061800" cy="157425"/>
            </a:xfrm>
            <a:custGeom>
              <a:rect b="b" l="l" r="r" t="t"/>
              <a:pathLst>
                <a:path extrusionOk="0" h="6297" w="42472">
                  <a:moveTo>
                    <a:pt x="0" y="0"/>
                  </a:moveTo>
                  <a:lnTo>
                    <a:pt x="0" y="6296"/>
                  </a:lnTo>
                  <a:lnTo>
                    <a:pt x="42472" y="6296"/>
                  </a:lnTo>
                  <a:lnTo>
                    <a:pt x="424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gf8e5ccef89_1_0"/>
            <p:cNvSpPr/>
            <p:nvPr/>
          </p:nvSpPr>
          <p:spPr>
            <a:xfrm>
              <a:off x="1922125" y="1299075"/>
              <a:ext cx="407750" cy="158225"/>
            </a:xfrm>
            <a:custGeom>
              <a:rect b="b" l="l" r="r" t="t"/>
              <a:pathLst>
                <a:path extrusionOk="0" h="6329" w="16310">
                  <a:moveTo>
                    <a:pt x="0" y="0"/>
                  </a:moveTo>
                  <a:lnTo>
                    <a:pt x="0" y="6329"/>
                  </a:lnTo>
                  <a:lnTo>
                    <a:pt x="16310" y="6329"/>
                  </a:lnTo>
                  <a:lnTo>
                    <a:pt x="163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gf8e5ccef89_1_0"/>
            <p:cNvSpPr/>
            <p:nvPr/>
          </p:nvSpPr>
          <p:spPr>
            <a:xfrm>
              <a:off x="1762275" y="3911925"/>
              <a:ext cx="729075" cy="729075"/>
            </a:xfrm>
            <a:custGeom>
              <a:rect b="b" l="l" r="r" t="t"/>
              <a:pathLst>
                <a:path extrusionOk="0" h="29163" w="29163">
                  <a:moveTo>
                    <a:pt x="14582" y="6296"/>
                  </a:moveTo>
                  <a:cubicBezTo>
                    <a:pt x="19148" y="6296"/>
                    <a:pt x="22867" y="10015"/>
                    <a:pt x="22867" y="14582"/>
                  </a:cubicBezTo>
                  <a:cubicBezTo>
                    <a:pt x="22867" y="19148"/>
                    <a:pt x="19148" y="22867"/>
                    <a:pt x="14582" y="22867"/>
                  </a:cubicBezTo>
                  <a:cubicBezTo>
                    <a:pt x="10015" y="22867"/>
                    <a:pt x="6296" y="19148"/>
                    <a:pt x="6296" y="14582"/>
                  </a:cubicBezTo>
                  <a:cubicBezTo>
                    <a:pt x="6296" y="10015"/>
                    <a:pt x="10015" y="6296"/>
                    <a:pt x="14582" y="6296"/>
                  </a:cubicBezTo>
                  <a:close/>
                  <a:moveTo>
                    <a:pt x="14582" y="0"/>
                  </a:moveTo>
                  <a:cubicBezTo>
                    <a:pt x="6525" y="0"/>
                    <a:pt x="1" y="6524"/>
                    <a:pt x="1" y="14582"/>
                  </a:cubicBezTo>
                  <a:cubicBezTo>
                    <a:pt x="1" y="22606"/>
                    <a:pt x="6525" y="29163"/>
                    <a:pt x="14582" y="29163"/>
                  </a:cubicBezTo>
                  <a:cubicBezTo>
                    <a:pt x="22606" y="29163"/>
                    <a:pt x="29163" y="22606"/>
                    <a:pt x="29163" y="14582"/>
                  </a:cubicBezTo>
                  <a:cubicBezTo>
                    <a:pt x="29163" y="6524"/>
                    <a:pt x="22606" y="0"/>
                    <a:pt x="145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gf8e5ccef89_1_0"/>
            <p:cNvSpPr/>
            <p:nvPr/>
          </p:nvSpPr>
          <p:spPr>
            <a:xfrm>
              <a:off x="3147000" y="3667275"/>
              <a:ext cx="3262825" cy="1790050"/>
            </a:xfrm>
            <a:custGeom>
              <a:rect b="b" l="l" r="r" t="t"/>
              <a:pathLst>
                <a:path extrusionOk="0" h="71602" w="130513">
                  <a:moveTo>
                    <a:pt x="0" y="1"/>
                  </a:moveTo>
                  <a:lnTo>
                    <a:pt x="0" y="6296"/>
                  </a:lnTo>
                  <a:lnTo>
                    <a:pt x="94696" y="6296"/>
                  </a:lnTo>
                  <a:cubicBezTo>
                    <a:pt x="110973" y="6296"/>
                    <a:pt x="124216" y="19540"/>
                    <a:pt x="124216" y="35785"/>
                  </a:cubicBezTo>
                  <a:cubicBezTo>
                    <a:pt x="124216" y="52062"/>
                    <a:pt x="110973" y="65305"/>
                    <a:pt x="94696" y="65305"/>
                  </a:cubicBezTo>
                  <a:lnTo>
                    <a:pt x="0" y="65305"/>
                  </a:lnTo>
                  <a:lnTo>
                    <a:pt x="0" y="71601"/>
                  </a:lnTo>
                  <a:lnTo>
                    <a:pt x="94696" y="71601"/>
                  </a:lnTo>
                  <a:cubicBezTo>
                    <a:pt x="114463" y="71601"/>
                    <a:pt x="130512" y="55552"/>
                    <a:pt x="130512" y="35785"/>
                  </a:cubicBezTo>
                  <a:cubicBezTo>
                    <a:pt x="130512" y="16050"/>
                    <a:pt x="114463" y="1"/>
                    <a:pt x="946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gf8e5ccef89_1_0"/>
            <p:cNvSpPr/>
            <p:nvPr/>
          </p:nvSpPr>
          <p:spPr>
            <a:xfrm>
              <a:off x="5843825" y="4154125"/>
              <a:ext cx="157425" cy="816350"/>
            </a:xfrm>
            <a:custGeom>
              <a:rect b="b" l="l" r="r" t="t"/>
              <a:pathLst>
                <a:path extrusionOk="0" h="32654" w="6297">
                  <a:moveTo>
                    <a:pt x="1" y="1"/>
                  </a:moveTo>
                  <a:lnTo>
                    <a:pt x="1" y="32653"/>
                  </a:lnTo>
                  <a:lnTo>
                    <a:pt x="6297" y="32653"/>
                  </a:lnTo>
                  <a:lnTo>
                    <a:pt x="62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gf8e5ccef89_1_0"/>
            <p:cNvSpPr/>
            <p:nvPr/>
          </p:nvSpPr>
          <p:spPr>
            <a:xfrm>
              <a:off x="3391650" y="3993475"/>
              <a:ext cx="2286675" cy="157425"/>
            </a:xfrm>
            <a:custGeom>
              <a:rect b="b" l="l" r="r" t="t"/>
              <a:pathLst>
                <a:path extrusionOk="0" h="6297" w="91467">
                  <a:moveTo>
                    <a:pt x="0" y="0"/>
                  </a:moveTo>
                  <a:lnTo>
                    <a:pt x="0" y="6296"/>
                  </a:lnTo>
                  <a:lnTo>
                    <a:pt x="91466" y="6296"/>
                  </a:lnTo>
                  <a:lnTo>
                    <a:pt x="914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gf8e5ccef89_1_0"/>
            <p:cNvSpPr/>
            <p:nvPr/>
          </p:nvSpPr>
          <p:spPr>
            <a:xfrm>
              <a:off x="3391650" y="4320500"/>
              <a:ext cx="2286675" cy="157400"/>
            </a:xfrm>
            <a:custGeom>
              <a:rect b="b" l="l" r="r" t="t"/>
              <a:pathLst>
                <a:path extrusionOk="0" h="6296" w="91467">
                  <a:moveTo>
                    <a:pt x="0" y="0"/>
                  </a:moveTo>
                  <a:lnTo>
                    <a:pt x="0" y="6296"/>
                  </a:lnTo>
                  <a:lnTo>
                    <a:pt x="91466" y="6296"/>
                  </a:lnTo>
                  <a:lnTo>
                    <a:pt x="914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gf8e5ccef89_1_0"/>
            <p:cNvSpPr/>
            <p:nvPr/>
          </p:nvSpPr>
          <p:spPr>
            <a:xfrm>
              <a:off x="3391650" y="4646675"/>
              <a:ext cx="2286675" cy="157425"/>
            </a:xfrm>
            <a:custGeom>
              <a:rect b="b" l="l" r="r" t="t"/>
              <a:pathLst>
                <a:path extrusionOk="0" h="6297" w="91467">
                  <a:moveTo>
                    <a:pt x="0" y="1"/>
                  </a:moveTo>
                  <a:lnTo>
                    <a:pt x="0" y="6297"/>
                  </a:lnTo>
                  <a:lnTo>
                    <a:pt x="91466" y="6297"/>
                  </a:lnTo>
                  <a:lnTo>
                    <a:pt x="914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gf8e5ccef89_1_0"/>
            <p:cNvSpPr/>
            <p:nvPr/>
          </p:nvSpPr>
          <p:spPr>
            <a:xfrm>
              <a:off x="3391650" y="4972875"/>
              <a:ext cx="2286675" cy="158250"/>
            </a:xfrm>
            <a:custGeom>
              <a:rect b="b" l="l" r="r" t="t"/>
              <a:pathLst>
                <a:path extrusionOk="0" h="6330" w="91467">
                  <a:moveTo>
                    <a:pt x="0" y="1"/>
                  </a:moveTo>
                  <a:lnTo>
                    <a:pt x="0" y="6329"/>
                  </a:lnTo>
                  <a:lnTo>
                    <a:pt x="91466" y="6329"/>
                  </a:lnTo>
                  <a:lnTo>
                    <a:pt x="914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gf8e5ccef89_1_0"/>
            <p:cNvSpPr/>
            <p:nvPr/>
          </p:nvSpPr>
          <p:spPr>
            <a:xfrm>
              <a:off x="3068700" y="2033825"/>
              <a:ext cx="3262000" cy="1790875"/>
            </a:xfrm>
            <a:custGeom>
              <a:rect b="b" l="l" r="r" t="t"/>
              <a:pathLst>
                <a:path extrusionOk="0" h="71635" w="130480">
                  <a:moveTo>
                    <a:pt x="35785" y="1"/>
                  </a:moveTo>
                  <a:cubicBezTo>
                    <a:pt x="16050" y="1"/>
                    <a:pt x="1" y="16083"/>
                    <a:pt x="1" y="35818"/>
                  </a:cubicBezTo>
                  <a:cubicBezTo>
                    <a:pt x="1" y="55553"/>
                    <a:pt x="16050" y="71634"/>
                    <a:pt x="35785" y="71634"/>
                  </a:cubicBezTo>
                  <a:lnTo>
                    <a:pt x="130480" y="71634"/>
                  </a:lnTo>
                  <a:lnTo>
                    <a:pt x="130480" y="65339"/>
                  </a:lnTo>
                  <a:lnTo>
                    <a:pt x="35785" y="65339"/>
                  </a:lnTo>
                  <a:cubicBezTo>
                    <a:pt x="19507" y="65339"/>
                    <a:pt x="6296" y="52095"/>
                    <a:pt x="6296" y="35818"/>
                  </a:cubicBezTo>
                  <a:cubicBezTo>
                    <a:pt x="6296" y="19540"/>
                    <a:pt x="19507" y="6329"/>
                    <a:pt x="35785" y="6329"/>
                  </a:cubicBezTo>
                  <a:lnTo>
                    <a:pt x="130480" y="6329"/>
                  </a:lnTo>
                  <a:lnTo>
                    <a:pt x="1304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gf8e5ccef89_1_0"/>
            <p:cNvSpPr/>
            <p:nvPr/>
          </p:nvSpPr>
          <p:spPr>
            <a:xfrm>
              <a:off x="3476450" y="2521500"/>
              <a:ext cx="157425" cy="816350"/>
            </a:xfrm>
            <a:custGeom>
              <a:rect b="b" l="l" r="r" t="t"/>
              <a:pathLst>
                <a:path extrusionOk="0" h="32654" w="6297">
                  <a:moveTo>
                    <a:pt x="0" y="1"/>
                  </a:moveTo>
                  <a:lnTo>
                    <a:pt x="0" y="32653"/>
                  </a:lnTo>
                  <a:lnTo>
                    <a:pt x="6296" y="32653"/>
                  </a:lnTo>
                  <a:lnTo>
                    <a:pt x="629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gf8e5ccef89_1_0"/>
            <p:cNvSpPr/>
            <p:nvPr/>
          </p:nvSpPr>
          <p:spPr>
            <a:xfrm>
              <a:off x="3800200" y="2360850"/>
              <a:ext cx="2285875" cy="157425"/>
            </a:xfrm>
            <a:custGeom>
              <a:rect b="b" l="l" r="r" t="t"/>
              <a:pathLst>
                <a:path extrusionOk="0" h="6297" w="91435">
                  <a:moveTo>
                    <a:pt x="1" y="1"/>
                  </a:moveTo>
                  <a:lnTo>
                    <a:pt x="1" y="6296"/>
                  </a:lnTo>
                  <a:lnTo>
                    <a:pt x="91434" y="6296"/>
                  </a:lnTo>
                  <a:lnTo>
                    <a:pt x="914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gf8e5ccef89_1_0"/>
            <p:cNvSpPr/>
            <p:nvPr/>
          </p:nvSpPr>
          <p:spPr>
            <a:xfrm>
              <a:off x="3800200" y="2687050"/>
              <a:ext cx="2285875" cy="158225"/>
            </a:xfrm>
            <a:custGeom>
              <a:rect b="b" l="l" r="r" t="t"/>
              <a:pathLst>
                <a:path extrusionOk="0" h="6329" w="91435">
                  <a:moveTo>
                    <a:pt x="1" y="0"/>
                  </a:moveTo>
                  <a:lnTo>
                    <a:pt x="1" y="6329"/>
                  </a:lnTo>
                  <a:lnTo>
                    <a:pt x="91434" y="6329"/>
                  </a:lnTo>
                  <a:lnTo>
                    <a:pt x="914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gf8e5ccef89_1_0"/>
            <p:cNvSpPr/>
            <p:nvPr/>
          </p:nvSpPr>
          <p:spPr>
            <a:xfrm>
              <a:off x="3800200" y="3014075"/>
              <a:ext cx="2285875" cy="157400"/>
            </a:xfrm>
            <a:custGeom>
              <a:rect b="b" l="l" r="r" t="t"/>
              <a:pathLst>
                <a:path extrusionOk="0" h="6296" w="91435">
                  <a:moveTo>
                    <a:pt x="1" y="0"/>
                  </a:moveTo>
                  <a:lnTo>
                    <a:pt x="1" y="6296"/>
                  </a:lnTo>
                  <a:lnTo>
                    <a:pt x="91434" y="6296"/>
                  </a:lnTo>
                  <a:lnTo>
                    <a:pt x="914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gf8e5ccef89_1_0"/>
            <p:cNvSpPr/>
            <p:nvPr/>
          </p:nvSpPr>
          <p:spPr>
            <a:xfrm>
              <a:off x="3800200" y="3340250"/>
              <a:ext cx="2285875" cy="157425"/>
            </a:xfrm>
            <a:custGeom>
              <a:rect b="b" l="l" r="r" t="t"/>
              <a:pathLst>
                <a:path extrusionOk="0" h="6297" w="91435">
                  <a:moveTo>
                    <a:pt x="1" y="1"/>
                  </a:moveTo>
                  <a:lnTo>
                    <a:pt x="1" y="6297"/>
                  </a:lnTo>
                  <a:lnTo>
                    <a:pt x="91434" y="6297"/>
                  </a:lnTo>
                  <a:lnTo>
                    <a:pt x="914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2" name="Google Shape;882;gf8e5ccef89_1_0"/>
          <p:cNvSpPr txBox="1"/>
          <p:nvPr>
            <p:ph idx="4294967295" type="title"/>
          </p:nvPr>
        </p:nvSpPr>
        <p:spPr>
          <a:xfrm>
            <a:off x="3003150" y="2305900"/>
            <a:ext cx="31377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Proposta de solução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16"/>
          <p:cNvSpPr txBox="1"/>
          <p:nvPr>
            <p:ph type="title"/>
          </p:nvPr>
        </p:nvSpPr>
        <p:spPr>
          <a:xfrm>
            <a:off x="2046600" y="712275"/>
            <a:ext cx="50508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2400"/>
              <a:t>Metodologias</a:t>
            </a:r>
            <a:endParaRPr sz="2400"/>
          </a:p>
        </p:txBody>
      </p:sp>
      <p:grpSp>
        <p:nvGrpSpPr>
          <p:cNvPr id="888" name="Google Shape;888;p16"/>
          <p:cNvGrpSpPr/>
          <p:nvPr/>
        </p:nvGrpSpPr>
        <p:grpSpPr>
          <a:xfrm flipH="1" rot="-552712">
            <a:off x="850668" y="807492"/>
            <a:ext cx="1271811" cy="1019147"/>
            <a:chOff x="10049025" y="922900"/>
            <a:chExt cx="537625" cy="430800"/>
          </a:xfrm>
        </p:grpSpPr>
        <p:sp>
          <p:nvSpPr>
            <p:cNvPr id="889" name="Google Shape;889;p16"/>
            <p:cNvSpPr/>
            <p:nvPr/>
          </p:nvSpPr>
          <p:spPr>
            <a:xfrm>
              <a:off x="10056525" y="930425"/>
              <a:ext cx="521975" cy="331475"/>
            </a:xfrm>
            <a:custGeom>
              <a:rect b="b" l="l" r="r" t="t"/>
              <a:pathLst>
                <a:path extrusionOk="0" h="13259" w="20879">
                  <a:moveTo>
                    <a:pt x="14412" y="0"/>
                  </a:moveTo>
                  <a:lnTo>
                    <a:pt x="1" y="226"/>
                  </a:lnTo>
                  <a:cubicBezTo>
                    <a:pt x="1254" y="2506"/>
                    <a:pt x="2407" y="4812"/>
                    <a:pt x="3334" y="7218"/>
                  </a:cubicBezTo>
                  <a:lnTo>
                    <a:pt x="12532" y="13258"/>
                  </a:lnTo>
                  <a:lnTo>
                    <a:pt x="20878" y="12757"/>
                  </a:lnTo>
                  <a:lnTo>
                    <a:pt x="144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16"/>
            <p:cNvSpPr/>
            <p:nvPr/>
          </p:nvSpPr>
          <p:spPr>
            <a:xfrm>
              <a:off x="10049025" y="922900"/>
              <a:ext cx="537625" cy="347150"/>
            </a:xfrm>
            <a:custGeom>
              <a:rect b="b" l="l" r="r" t="t"/>
              <a:pathLst>
                <a:path extrusionOk="0" h="13886" w="21505">
                  <a:moveTo>
                    <a:pt x="14574" y="527"/>
                  </a:moveTo>
                  <a:cubicBezTo>
                    <a:pt x="16433" y="4242"/>
                    <a:pt x="18292" y="7862"/>
                    <a:pt x="20151" y="11579"/>
                  </a:cubicBezTo>
                  <a:cubicBezTo>
                    <a:pt x="20376" y="11973"/>
                    <a:pt x="20614" y="12366"/>
                    <a:pt x="20804" y="12760"/>
                  </a:cubicBezTo>
                  <a:lnTo>
                    <a:pt x="20804" y="12760"/>
                  </a:lnTo>
                  <a:cubicBezTo>
                    <a:pt x="18222" y="12953"/>
                    <a:pt x="15639" y="13167"/>
                    <a:pt x="13033" y="13359"/>
                  </a:cubicBezTo>
                  <a:lnTo>
                    <a:pt x="12933" y="13359"/>
                  </a:lnTo>
                  <a:cubicBezTo>
                    <a:pt x="12832" y="13359"/>
                    <a:pt x="12732" y="13259"/>
                    <a:pt x="12732" y="13259"/>
                  </a:cubicBezTo>
                  <a:cubicBezTo>
                    <a:pt x="12206" y="12933"/>
                    <a:pt x="11780" y="12632"/>
                    <a:pt x="11379" y="12306"/>
                  </a:cubicBezTo>
                  <a:cubicBezTo>
                    <a:pt x="9800" y="11379"/>
                    <a:pt x="8346" y="10326"/>
                    <a:pt x="6892" y="9399"/>
                  </a:cubicBezTo>
                  <a:cubicBezTo>
                    <a:pt x="5891" y="8707"/>
                    <a:pt x="4889" y="8106"/>
                    <a:pt x="3909" y="7402"/>
                  </a:cubicBezTo>
                  <a:lnTo>
                    <a:pt x="3909" y="7402"/>
                  </a:lnTo>
                  <a:cubicBezTo>
                    <a:pt x="2933" y="5179"/>
                    <a:pt x="1872" y="2958"/>
                    <a:pt x="726" y="817"/>
                  </a:cubicBezTo>
                  <a:lnTo>
                    <a:pt x="726" y="817"/>
                  </a:lnTo>
                  <a:cubicBezTo>
                    <a:pt x="4768" y="720"/>
                    <a:pt x="8788" y="623"/>
                    <a:pt x="12832" y="527"/>
                  </a:cubicBezTo>
                  <a:close/>
                  <a:moveTo>
                    <a:pt x="14712" y="0"/>
                  </a:moveTo>
                  <a:cubicBezTo>
                    <a:pt x="10527" y="101"/>
                    <a:pt x="6366" y="201"/>
                    <a:pt x="2181" y="301"/>
                  </a:cubicBezTo>
                  <a:lnTo>
                    <a:pt x="301" y="301"/>
                  </a:lnTo>
                  <a:cubicBezTo>
                    <a:pt x="100" y="301"/>
                    <a:pt x="0" y="527"/>
                    <a:pt x="100" y="727"/>
                  </a:cubicBezTo>
                  <a:cubicBezTo>
                    <a:pt x="1343" y="2890"/>
                    <a:pt x="2364" y="5176"/>
                    <a:pt x="3408" y="7560"/>
                  </a:cubicBezTo>
                  <a:lnTo>
                    <a:pt x="3408" y="7560"/>
                  </a:lnTo>
                  <a:cubicBezTo>
                    <a:pt x="3411" y="7606"/>
                    <a:pt x="3428" y="7647"/>
                    <a:pt x="3462" y="7679"/>
                  </a:cubicBezTo>
                  <a:lnTo>
                    <a:pt x="3462" y="7679"/>
                  </a:lnTo>
                  <a:cubicBezTo>
                    <a:pt x="3505" y="7746"/>
                    <a:pt x="3576" y="7784"/>
                    <a:pt x="3651" y="7796"/>
                  </a:cubicBezTo>
                  <a:lnTo>
                    <a:pt x="3651" y="7796"/>
                  </a:lnTo>
                  <a:cubicBezTo>
                    <a:pt x="6015" y="9352"/>
                    <a:pt x="8285" y="10978"/>
                    <a:pt x="10652" y="12532"/>
                  </a:cubicBezTo>
                  <a:cubicBezTo>
                    <a:pt x="11153" y="12832"/>
                    <a:pt x="11679" y="13259"/>
                    <a:pt x="12206" y="13559"/>
                  </a:cubicBezTo>
                  <a:cubicBezTo>
                    <a:pt x="12406" y="13685"/>
                    <a:pt x="12632" y="13885"/>
                    <a:pt x="12832" y="13885"/>
                  </a:cubicBezTo>
                  <a:cubicBezTo>
                    <a:pt x="13258" y="13885"/>
                    <a:pt x="13785" y="13785"/>
                    <a:pt x="14286" y="13785"/>
                  </a:cubicBezTo>
                  <a:cubicBezTo>
                    <a:pt x="15138" y="13685"/>
                    <a:pt x="16065" y="13685"/>
                    <a:pt x="16918" y="13559"/>
                  </a:cubicBezTo>
                  <a:cubicBezTo>
                    <a:pt x="18371" y="13459"/>
                    <a:pt x="19725" y="13359"/>
                    <a:pt x="21178" y="13259"/>
                  </a:cubicBezTo>
                  <a:cubicBezTo>
                    <a:pt x="21404" y="13259"/>
                    <a:pt x="21504" y="13058"/>
                    <a:pt x="21404" y="12933"/>
                  </a:cubicBezTo>
                  <a:lnTo>
                    <a:pt x="15765" y="1654"/>
                  </a:lnTo>
                  <a:cubicBezTo>
                    <a:pt x="15439" y="1153"/>
                    <a:pt x="15138" y="627"/>
                    <a:pt x="14912" y="101"/>
                  </a:cubicBezTo>
                  <a:cubicBezTo>
                    <a:pt x="14812" y="101"/>
                    <a:pt x="14812" y="0"/>
                    <a:pt x="147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16"/>
            <p:cNvSpPr/>
            <p:nvPr/>
          </p:nvSpPr>
          <p:spPr>
            <a:xfrm>
              <a:off x="10351650" y="961750"/>
              <a:ext cx="44500" cy="75825"/>
            </a:xfrm>
            <a:custGeom>
              <a:rect b="b" l="l" r="r" t="t"/>
              <a:pathLst>
                <a:path extrusionOk="0" h="3033" w="1780">
                  <a:moveTo>
                    <a:pt x="1780" y="0"/>
                  </a:moveTo>
                  <a:lnTo>
                    <a:pt x="1780" y="0"/>
                  </a:lnTo>
                  <a:cubicBezTo>
                    <a:pt x="1153" y="953"/>
                    <a:pt x="527" y="1980"/>
                    <a:pt x="0" y="3033"/>
                  </a:cubicBezTo>
                  <a:lnTo>
                    <a:pt x="1780" y="0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16"/>
            <p:cNvSpPr/>
            <p:nvPr/>
          </p:nvSpPr>
          <p:spPr>
            <a:xfrm>
              <a:off x="10344450" y="955525"/>
              <a:ext cx="60000" cy="88025"/>
            </a:xfrm>
            <a:custGeom>
              <a:rect b="b" l="l" r="r" t="t"/>
              <a:pathLst>
                <a:path extrusionOk="0" h="3521" w="2400">
                  <a:moveTo>
                    <a:pt x="2109" y="0"/>
                  </a:moveTo>
                  <a:cubicBezTo>
                    <a:pt x="2021" y="0"/>
                    <a:pt x="1921" y="44"/>
                    <a:pt x="1842" y="149"/>
                  </a:cubicBezTo>
                  <a:cubicBezTo>
                    <a:pt x="1216" y="1101"/>
                    <a:pt x="589" y="2129"/>
                    <a:pt x="88" y="3182"/>
                  </a:cubicBezTo>
                  <a:cubicBezTo>
                    <a:pt x="1" y="3321"/>
                    <a:pt x="180" y="3520"/>
                    <a:pt x="331" y="3520"/>
                  </a:cubicBezTo>
                  <a:cubicBezTo>
                    <a:pt x="397" y="3520"/>
                    <a:pt x="458" y="3482"/>
                    <a:pt x="489" y="3382"/>
                  </a:cubicBezTo>
                  <a:cubicBezTo>
                    <a:pt x="1116" y="2354"/>
                    <a:pt x="1642" y="1302"/>
                    <a:pt x="2268" y="349"/>
                  </a:cubicBezTo>
                  <a:cubicBezTo>
                    <a:pt x="2399" y="154"/>
                    <a:pt x="2274" y="0"/>
                    <a:pt x="21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16"/>
            <p:cNvSpPr/>
            <p:nvPr/>
          </p:nvSpPr>
          <p:spPr>
            <a:xfrm>
              <a:off x="10098525" y="969875"/>
              <a:ext cx="31350" cy="33875"/>
            </a:xfrm>
            <a:custGeom>
              <a:rect b="b" l="l" r="r" t="t"/>
              <a:pathLst>
                <a:path extrusionOk="0" h="1355" w="1254">
                  <a:moveTo>
                    <a:pt x="0" y="1"/>
                  </a:moveTo>
                  <a:lnTo>
                    <a:pt x="0" y="1"/>
                  </a:lnTo>
                  <a:cubicBezTo>
                    <a:pt x="401" y="527"/>
                    <a:pt x="827" y="928"/>
                    <a:pt x="1253" y="135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16"/>
            <p:cNvSpPr/>
            <p:nvPr/>
          </p:nvSpPr>
          <p:spPr>
            <a:xfrm>
              <a:off x="10090375" y="965025"/>
              <a:ext cx="44500" cy="45625"/>
            </a:xfrm>
            <a:custGeom>
              <a:rect b="b" l="l" r="r" t="t"/>
              <a:pathLst>
                <a:path extrusionOk="0" h="1825" w="1780">
                  <a:moveTo>
                    <a:pt x="323" y="1"/>
                  </a:moveTo>
                  <a:cubicBezTo>
                    <a:pt x="245" y="1"/>
                    <a:pt x="163" y="32"/>
                    <a:pt x="101" y="95"/>
                  </a:cubicBezTo>
                  <a:cubicBezTo>
                    <a:pt x="0" y="195"/>
                    <a:pt x="0" y="295"/>
                    <a:pt x="101" y="396"/>
                  </a:cubicBezTo>
                  <a:cubicBezTo>
                    <a:pt x="527" y="822"/>
                    <a:pt x="953" y="1348"/>
                    <a:pt x="1354" y="1749"/>
                  </a:cubicBezTo>
                  <a:cubicBezTo>
                    <a:pt x="1416" y="1799"/>
                    <a:pt x="1498" y="1824"/>
                    <a:pt x="1576" y="1824"/>
                  </a:cubicBezTo>
                  <a:cubicBezTo>
                    <a:pt x="1654" y="1824"/>
                    <a:pt x="1730" y="1799"/>
                    <a:pt x="1780" y="1749"/>
                  </a:cubicBezTo>
                  <a:lnTo>
                    <a:pt x="1780" y="1348"/>
                  </a:lnTo>
                  <a:lnTo>
                    <a:pt x="527" y="95"/>
                  </a:lnTo>
                  <a:cubicBezTo>
                    <a:pt x="476" y="32"/>
                    <a:pt x="401" y="1"/>
                    <a:pt x="3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16"/>
            <p:cNvSpPr/>
            <p:nvPr/>
          </p:nvSpPr>
          <p:spPr>
            <a:xfrm>
              <a:off x="10479475" y="1207350"/>
              <a:ext cx="57675" cy="15700"/>
            </a:xfrm>
            <a:custGeom>
              <a:rect b="b" l="l" r="r" t="t"/>
              <a:pathLst>
                <a:path extrusionOk="0" h="628" w="2307">
                  <a:moveTo>
                    <a:pt x="0" y="1"/>
                  </a:moveTo>
                  <a:lnTo>
                    <a:pt x="2306" y="627"/>
                  </a:lnTo>
                  <a:cubicBezTo>
                    <a:pt x="1579" y="427"/>
                    <a:pt x="827" y="201"/>
                    <a:pt x="0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16"/>
            <p:cNvSpPr/>
            <p:nvPr/>
          </p:nvSpPr>
          <p:spPr>
            <a:xfrm>
              <a:off x="10474450" y="1201025"/>
              <a:ext cx="67700" cy="28075"/>
            </a:xfrm>
            <a:custGeom>
              <a:rect b="b" l="l" r="r" t="t"/>
              <a:pathLst>
                <a:path extrusionOk="0" h="1123" w="2708">
                  <a:moveTo>
                    <a:pt x="193" y="1"/>
                  </a:moveTo>
                  <a:cubicBezTo>
                    <a:pt x="99" y="1"/>
                    <a:pt x="1" y="83"/>
                    <a:pt x="1" y="154"/>
                  </a:cubicBezTo>
                  <a:cubicBezTo>
                    <a:pt x="1" y="354"/>
                    <a:pt x="1" y="454"/>
                    <a:pt x="201" y="555"/>
                  </a:cubicBezTo>
                  <a:cubicBezTo>
                    <a:pt x="928" y="680"/>
                    <a:pt x="1655" y="880"/>
                    <a:pt x="2407" y="1081"/>
                  </a:cubicBezTo>
                  <a:cubicBezTo>
                    <a:pt x="2436" y="1110"/>
                    <a:pt x="2474" y="1122"/>
                    <a:pt x="2513" y="1122"/>
                  </a:cubicBezTo>
                  <a:cubicBezTo>
                    <a:pt x="2607" y="1122"/>
                    <a:pt x="2708" y="1052"/>
                    <a:pt x="2708" y="981"/>
                  </a:cubicBezTo>
                  <a:cubicBezTo>
                    <a:pt x="2708" y="780"/>
                    <a:pt x="2708" y="680"/>
                    <a:pt x="2507" y="555"/>
                  </a:cubicBezTo>
                  <a:cubicBezTo>
                    <a:pt x="1780" y="354"/>
                    <a:pt x="1028" y="154"/>
                    <a:pt x="302" y="53"/>
                  </a:cubicBezTo>
                  <a:cubicBezTo>
                    <a:pt x="272" y="16"/>
                    <a:pt x="233" y="1"/>
                    <a:pt x="1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16"/>
            <p:cNvSpPr/>
            <p:nvPr/>
          </p:nvSpPr>
          <p:spPr>
            <a:xfrm>
              <a:off x="10074700" y="1008725"/>
              <a:ext cx="384125" cy="339625"/>
            </a:xfrm>
            <a:custGeom>
              <a:rect b="b" l="l" r="r" t="t"/>
              <a:pathLst>
                <a:path extrusionOk="0" h="13585" w="15365">
                  <a:moveTo>
                    <a:pt x="3359" y="1"/>
                  </a:moveTo>
                  <a:cubicBezTo>
                    <a:pt x="1981" y="2206"/>
                    <a:pt x="853" y="4487"/>
                    <a:pt x="1" y="6793"/>
                  </a:cubicBezTo>
                  <a:cubicBezTo>
                    <a:pt x="1" y="6793"/>
                    <a:pt x="1154" y="8998"/>
                    <a:pt x="4286" y="11079"/>
                  </a:cubicBezTo>
                  <a:cubicBezTo>
                    <a:pt x="7319" y="13159"/>
                    <a:pt x="10026" y="13585"/>
                    <a:pt x="10026" y="13585"/>
                  </a:cubicBezTo>
                  <a:cubicBezTo>
                    <a:pt x="12006" y="11906"/>
                    <a:pt x="14111" y="9725"/>
                    <a:pt x="15364" y="7520"/>
                  </a:cubicBezTo>
                  <a:cubicBezTo>
                    <a:pt x="15364" y="7520"/>
                    <a:pt x="13585" y="3986"/>
                    <a:pt x="10251" y="1981"/>
                  </a:cubicBezTo>
                  <a:cubicBezTo>
                    <a:pt x="6893" y="101"/>
                    <a:pt x="3359" y="1"/>
                    <a:pt x="3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16"/>
            <p:cNvSpPr/>
            <p:nvPr/>
          </p:nvSpPr>
          <p:spPr>
            <a:xfrm>
              <a:off x="10067175" y="1002600"/>
              <a:ext cx="399150" cy="351100"/>
            </a:xfrm>
            <a:custGeom>
              <a:rect b="b" l="l" r="r" t="t"/>
              <a:pathLst>
                <a:path extrusionOk="0" h="14044" w="15966">
                  <a:moveTo>
                    <a:pt x="3795" y="575"/>
                  </a:moveTo>
                  <a:cubicBezTo>
                    <a:pt x="8594" y="722"/>
                    <a:pt x="13202" y="3473"/>
                    <a:pt x="15385" y="7757"/>
                  </a:cubicBezTo>
                  <a:lnTo>
                    <a:pt x="15385" y="7757"/>
                  </a:lnTo>
                  <a:cubicBezTo>
                    <a:pt x="14070" y="9966"/>
                    <a:pt x="12272" y="11875"/>
                    <a:pt x="10281" y="13504"/>
                  </a:cubicBezTo>
                  <a:lnTo>
                    <a:pt x="10227" y="13504"/>
                  </a:lnTo>
                  <a:cubicBezTo>
                    <a:pt x="10126" y="13504"/>
                    <a:pt x="10026" y="13404"/>
                    <a:pt x="9801" y="13404"/>
                  </a:cubicBezTo>
                  <a:cubicBezTo>
                    <a:pt x="9400" y="13304"/>
                    <a:pt x="8973" y="13203"/>
                    <a:pt x="8447" y="13003"/>
                  </a:cubicBezTo>
                  <a:cubicBezTo>
                    <a:pt x="6993" y="12477"/>
                    <a:pt x="5540" y="11750"/>
                    <a:pt x="4161" y="10697"/>
                  </a:cubicBezTo>
                  <a:cubicBezTo>
                    <a:pt x="3034" y="9870"/>
                    <a:pt x="1981" y="8918"/>
                    <a:pt x="1154" y="7865"/>
                  </a:cubicBezTo>
                  <a:cubicBezTo>
                    <a:pt x="928" y="7564"/>
                    <a:pt x="728" y="7364"/>
                    <a:pt x="628" y="7038"/>
                  </a:cubicBezTo>
                  <a:cubicBezTo>
                    <a:pt x="543" y="7038"/>
                    <a:pt x="530" y="6967"/>
                    <a:pt x="528" y="6944"/>
                  </a:cubicBezTo>
                  <a:lnTo>
                    <a:pt x="528" y="6944"/>
                  </a:lnTo>
                  <a:cubicBezTo>
                    <a:pt x="528" y="6950"/>
                    <a:pt x="530" y="6953"/>
                    <a:pt x="533" y="6953"/>
                  </a:cubicBezTo>
                  <a:cubicBezTo>
                    <a:pt x="567" y="6953"/>
                    <a:pt x="728" y="6612"/>
                    <a:pt x="728" y="6612"/>
                  </a:cubicBezTo>
                  <a:cubicBezTo>
                    <a:pt x="828" y="6311"/>
                    <a:pt x="928" y="5985"/>
                    <a:pt x="1029" y="5785"/>
                  </a:cubicBezTo>
                  <a:cubicBezTo>
                    <a:pt x="1863" y="3944"/>
                    <a:pt x="2769" y="2200"/>
                    <a:pt x="3795" y="575"/>
                  </a:cubicBezTo>
                  <a:close/>
                  <a:moveTo>
                    <a:pt x="3780" y="1"/>
                  </a:moveTo>
                  <a:cubicBezTo>
                    <a:pt x="3694" y="1"/>
                    <a:pt x="3610" y="12"/>
                    <a:pt x="3535" y="45"/>
                  </a:cubicBezTo>
                  <a:cubicBezTo>
                    <a:pt x="3234" y="146"/>
                    <a:pt x="3134" y="672"/>
                    <a:pt x="2908" y="872"/>
                  </a:cubicBezTo>
                  <a:cubicBezTo>
                    <a:pt x="2708" y="1399"/>
                    <a:pt x="2407" y="1825"/>
                    <a:pt x="2181" y="2351"/>
                  </a:cubicBezTo>
                  <a:cubicBezTo>
                    <a:pt x="1655" y="3278"/>
                    <a:pt x="1154" y="4331"/>
                    <a:pt x="728" y="5359"/>
                  </a:cubicBezTo>
                  <a:cubicBezTo>
                    <a:pt x="527" y="5785"/>
                    <a:pt x="302" y="6211"/>
                    <a:pt x="201" y="6612"/>
                  </a:cubicBezTo>
                  <a:cubicBezTo>
                    <a:pt x="101" y="6837"/>
                    <a:pt x="1" y="7038"/>
                    <a:pt x="101" y="7238"/>
                  </a:cubicBezTo>
                  <a:cubicBezTo>
                    <a:pt x="201" y="7464"/>
                    <a:pt x="402" y="7765"/>
                    <a:pt x="628" y="7990"/>
                  </a:cubicBezTo>
                  <a:cubicBezTo>
                    <a:pt x="1029" y="8492"/>
                    <a:pt x="1455" y="9018"/>
                    <a:pt x="1881" y="9444"/>
                  </a:cubicBezTo>
                  <a:cubicBezTo>
                    <a:pt x="3435" y="10998"/>
                    <a:pt x="5314" y="12251"/>
                    <a:pt x="7294" y="13103"/>
                  </a:cubicBezTo>
                  <a:cubicBezTo>
                    <a:pt x="8247" y="13504"/>
                    <a:pt x="9299" y="13930"/>
                    <a:pt x="10327" y="14030"/>
                  </a:cubicBezTo>
                  <a:cubicBezTo>
                    <a:pt x="10356" y="14039"/>
                    <a:pt x="10383" y="14044"/>
                    <a:pt x="10407" y="14044"/>
                  </a:cubicBezTo>
                  <a:cubicBezTo>
                    <a:pt x="10491" y="14044"/>
                    <a:pt x="10542" y="13993"/>
                    <a:pt x="10562" y="13922"/>
                  </a:cubicBezTo>
                  <a:lnTo>
                    <a:pt x="10562" y="13922"/>
                  </a:lnTo>
                  <a:cubicBezTo>
                    <a:pt x="12112" y="12671"/>
                    <a:pt x="13562" y="11220"/>
                    <a:pt x="14713" y="9644"/>
                  </a:cubicBezTo>
                  <a:cubicBezTo>
                    <a:pt x="15039" y="9243"/>
                    <a:pt x="15339" y="8817"/>
                    <a:pt x="15565" y="8391"/>
                  </a:cubicBezTo>
                  <a:cubicBezTo>
                    <a:pt x="15765" y="8191"/>
                    <a:pt x="15966" y="7865"/>
                    <a:pt x="15866" y="7664"/>
                  </a:cubicBezTo>
                  <a:cubicBezTo>
                    <a:pt x="15866" y="7464"/>
                    <a:pt x="15665" y="7238"/>
                    <a:pt x="15565" y="7038"/>
                  </a:cubicBezTo>
                  <a:cubicBezTo>
                    <a:pt x="13986" y="4431"/>
                    <a:pt x="11680" y="2351"/>
                    <a:pt x="8873" y="1198"/>
                  </a:cubicBezTo>
                  <a:cubicBezTo>
                    <a:pt x="7420" y="572"/>
                    <a:pt x="5841" y="246"/>
                    <a:pt x="4287" y="45"/>
                  </a:cubicBezTo>
                  <a:cubicBezTo>
                    <a:pt x="4136" y="45"/>
                    <a:pt x="3953" y="1"/>
                    <a:pt x="37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16"/>
            <p:cNvSpPr/>
            <p:nvPr/>
          </p:nvSpPr>
          <p:spPr>
            <a:xfrm>
              <a:off x="10111675" y="1019375"/>
              <a:ext cx="94000" cy="198650"/>
            </a:xfrm>
            <a:custGeom>
              <a:rect b="b" l="l" r="r" t="t"/>
              <a:pathLst>
                <a:path extrusionOk="0" h="7946" w="3760">
                  <a:moveTo>
                    <a:pt x="3760" y="1"/>
                  </a:moveTo>
                  <a:lnTo>
                    <a:pt x="3760" y="1"/>
                  </a:lnTo>
                  <a:cubicBezTo>
                    <a:pt x="2507" y="2607"/>
                    <a:pt x="1128" y="5214"/>
                    <a:pt x="0" y="7946"/>
                  </a:cubicBezTo>
                  <a:lnTo>
                    <a:pt x="3760" y="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16"/>
            <p:cNvSpPr/>
            <p:nvPr/>
          </p:nvSpPr>
          <p:spPr>
            <a:xfrm>
              <a:off x="10101750" y="1013500"/>
              <a:ext cx="113225" cy="210150"/>
            </a:xfrm>
            <a:custGeom>
              <a:rect b="b" l="l" r="r" t="t"/>
              <a:pathLst>
                <a:path extrusionOk="0" h="8406" w="4529">
                  <a:moveTo>
                    <a:pt x="4160" y="0"/>
                  </a:moveTo>
                  <a:cubicBezTo>
                    <a:pt x="4080" y="0"/>
                    <a:pt x="3998" y="40"/>
                    <a:pt x="3931" y="136"/>
                  </a:cubicBezTo>
                  <a:cubicBezTo>
                    <a:pt x="2678" y="2742"/>
                    <a:pt x="1325" y="5349"/>
                    <a:pt x="72" y="7955"/>
                  </a:cubicBezTo>
                  <a:cubicBezTo>
                    <a:pt x="0" y="8186"/>
                    <a:pt x="194" y="8405"/>
                    <a:pt x="385" y="8405"/>
                  </a:cubicBezTo>
                  <a:cubicBezTo>
                    <a:pt x="462" y="8405"/>
                    <a:pt x="540" y="8368"/>
                    <a:pt x="598" y="8281"/>
                  </a:cubicBezTo>
                  <a:cubicBezTo>
                    <a:pt x="1851" y="5675"/>
                    <a:pt x="3104" y="3043"/>
                    <a:pt x="4458" y="436"/>
                  </a:cubicBezTo>
                  <a:cubicBezTo>
                    <a:pt x="4528" y="225"/>
                    <a:pt x="4350" y="0"/>
                    <a:pt x="41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16"/>
            <p:cNvSpPr/>
            <p:nvPr/>
          </p:nvSpPr>
          <p:spPr>
            <a:xfrm>
              <a:off x="10139875" y="1035050"/>
              <a:ext cx="120325" cy="219325"/>
            </a:xfrm>
            <a:custGeom>
              <a:rect b="b" l="l" r="r" t="t"/>
              <a:pathLst>
                <a:path extrusionOk="0" h="8773" w="4813">
                  <a:moveTo>
                    <a:pt x="4812" y="1"/>
                  </a:moveTo>
                  <a:lnTo>
                    <a:pt x="1692" y="5688"/>
                  </a:lnTo>
                  <a:lnTo>
                    <a:pt x="1692" y="5688"/>
                  </a:lnTo>
                  <a:cubicBezTo>
                    <a:pt x="2744" y="3794"/>
                    <a:pt x="3805" y="1902"/>
                    <a:pt x="4812" y="1"/>
                  </a:cubicBezTo>
                  <a:close/>
                  <a:moveTo>
                    <a:pt x="1692" y="5688"/>
                  </a:moveTo>
                  <a:cubicBezTo>
                    <a:pt x="1122" y="6714"/>
                    <a:pt x="555" y="7742"/>
                    <a:pt x="0" y="8773"/>
                  </a:cubicBezTo>
                  <a:lnTo>
                    <a:pt x="1692" y="5688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16"/>
            <p:cNvSpPr/>
            <p:nvPr/>
          </p:nvSpPr>
          <p:spPr>
            <a:xfrm>
              <a:off x="10131375" y="1029075"/>
              <a:ext cx="137750" cy="231275"/>
            </a:xfrm>
            <a:custGeom>
              <a:rect b="b" l="l" r="r" t="t"/>
              <a:pathLst>
                <a:path extrusionOk="0" h="9251" w="5510">
                  <a:moveTo>
                    <a:pt x="5130" y="1"/>
                  </a:moveTo>
                  <a:cubicBezTo>
                    <a:pt x="5053" y="1"/>
                    <a:pt x="4982" y="40"/>
                    <a:pt x="4952" y="139"/>
                  </a:cubicBezTo>
                  <a:cubicBezTo>
                    <a:pt x="3273" y="3047"/>
                    <a:pt x="1719" y="5979"/>
                    <a:pt x="140" y="8911"/>
                  </a:cubicBezTo>
                  <a:cubicBezTo>
                    <a:pt x="1" y="9050"/>
                    <a:pt x="212" y="9250"/>
                    <a:pt x="387" y="9250"/>
                  </a:cubicBezTo>
                  <a:cubicBezTo>
                    <a:pt x="465" y="9250"/>
                    <a:pt x="535" y="9211"/>
                    <a:pt x="566" y="9112"/>
                  </a:cubicBezTo>
                  <a:cubicBezTo>
                    <a:pt x="2120" y="6179"/>
                    <a:pt x="3799" y="3272"/>
                    <a:pt x="5353" y="340"/>
                  </a:cubicBezTo>
                  <a:cubicBezTo>
                    <a:pt x="5509" y="201"/>
                    <a:pt x="5304" y="1"/>
                    <a:pt x="51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16"/>
            <p:cNvSpPr/>
            <p:nvPr/>
          </p:nvSpPr>
          <p:spPr>
            <a:xfrm>
              <a:off x="10176825" y="1053225"/>
              <a:ext cx="132875" cy="224325"/>
            </a:xfrm>
            <a:custGeom>
              <a:rect b="b" l="l" r="r" t="t"/>
              <a:pathLst>
                <a:path extrusionOk="0" h="8973" w="5315">
                  <a:moveTo>
                    <a:pt x="5314" y="0"/>
                  </a:moveTo>
                  <a:lnTo>
                    <a:pt x="5314" y="0"/>
                  </a:lnTo>
                  <a:cubicBezTo>
                    <a:pt x="3334" y="2933"/>
                    <a:pt x="1555" y="5965"/>
                    <a:pt x="1" y="8973"/>
                  </a:cubicBezTo>
                  <a:lnTo>
                    <a:pt x="5314" y="0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16"/>
            <p:cNvSpPr/>
            <p:nvPr/>
          </p:nvSpPr>
          <p:spPr>
            <a:xfrm>
              <a:off x="10166900" y="1045925"/>
              <a:ext cx="152025" cy="240375"/>
            </a:xfrm>
            <a:custGeom>
              <a:rect b="b" l="l" r="r" t="t"/>
              <a:pathLst>
                <a:path extrusionOk="0" h="9615" w="6081">
                  <a:moveTo>
                    <a:pt x="5672" y="0"/>
                  </a:moveTo>
                  <a:cubicBezTo>
                    <a:pt x="5602" y="0"/>
                    <a:pt x="5539" y="28"/>
                    <a:pt x="5511" y="92"/>
                  </a:cubicBezTo>
                  <a:cubicBezTo>
                    <a:pt x="3531" y="3124"/>
                    <a:pt x="1751" y="6032"/>
                    <a:pt x="72" y="9165"/>
                  </a:cubicBezTo>
                  <a:cubicBezTo>
                    <a:pt x="1" y="9396"/>
                    <a:pt x="195" y="9614"/>
                    <a:pt x="385" y="9614"/>
                  </a:cubicBezTo>
                  <a:cubicBezTo>
                    <a:pt x="463" y="9614"/>
                    <a:pt x="540" y="9578"/>
                    <a:pt x="598" y="9490"/>
                  </a:cubicBezTo>
                  <a:cubicBezTo>
                    <a:pt x="2177" y="6358"/>
                    <a:pt x="3932" y="3325"/>
                    <a:pt x="5937" y="393"/>
                  </a:cubicBezTo>
                  <a:cubicBezTo>
                    <a:pt x="6080" y="177"/>
                    <a:pt x="5851" y="0"/>
                    <a:pt x="56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16"/>
            <p:cNvSpPr/>
            <p:nvPr/>
          </p:nvSpPr>
          <p:spPr>
            <a:xfrm>
              <a:off x="10208175" y="1082050"/>
              <a:ext cx="138475" cy="216800"/>
            </a:xfrm>
            <a:custGeom>
              <a:rect b="b" l="l" r="r" t="t"/>
              <a:pathLst>
                <a:path extrusionOk="0" h="8672" w="5539">
                  <a:moveTo>
                    <a:pt x="5539" y="0"/>
                  </a:moveTo>
                  <a:lnTo>
                    <a:pt x="0" y="8672"/>
                  </a:lnTo>
                  <a:cubicBezTo>
                    <a:pt x="1980" y="5840"/>
                    <a:pt x="3760" y="2933"/>
                    <a:pt x="5539" y="0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16"/>
            <p:cNvSpPr/>
            <p:nvPr/>
          </p:nvSpPr>
          <p:spPr>
            <a:xfrm>
              <a:off x="10199025" y="1074750"/>
              <a:ext cx="154450" cy="229800"/>
            </a:xfrm>
            <a:custGeom>
              <a:rect b="b" l="l" r="r" t="t"/>
              <a:pathLst>
                <a:path extrusionOk="0" h="9192" w="6178">
                  <a:moveTo>
                    <a:pt x="5787" y="0"/>
                  </a:moveTo>
                  <a:cubicBezTo>
                    <a:pt x="5711" y="0"/>
                    <a:pt x="5636" y="28"/>
                    <a:pt x="5579" y="92"/>
                  </a:cubicBezTo>
                  <a:cubicBezTo>
                    <a:pt x="3900" y="3099"/>
                    <a:pt x="2020" y="5931"/>
                    <a:pt x="141" y="8864"/>
                  </a:cubicBezTo>
                  <a:cubicBezTo>
                    <a:pt x="1" y="9003"/>
                    <a:pt x="214" y="9191"/>
                    <a:pt x="390" y="9191"/>
                  </a:cubicBezTo>
                  <a:cubicBezTo>
                    <a:pt x="466" y="9191"/>
                    <a:pt x="536" y="9156"/>
                    <a:pt x="567" y="9064"/>
                  </a:cubicBezTo>
                  <a:cubicBezTo>
                    <a:pt x="2547" y="6232"/>
                    <a:pt x="4326" y="3325"/>
                    <a:pt x="6105" y="392"/>
                  </a:cubicBezTo>
                  <a:cubicBezTo>
                    <a:pt x="6177" y="177"/>
                    <a:pt x="5979" y="0"/>
                    <a:pt x="57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16"/>
            <p:cNvSpPr/>
            <p:nvPr/>
          </p:nvSpPr>
          <p:spPr>
            <a:xfrm>
              <a:off x="10249525" y="1105225"/>
              <a:ext cx="130975" cy="211800"/>
            </a:xfrm>
            <a:custGeom>
              <a:rect b="b" l="l" r="r" t="t"/>
              <a:pathLst>
                <a:path extrusionOk="0" h="8472" w="5239">
                  <a:moveTo>
                    <a:pt x="5238" y="1"/>
                  </a:moveTo>
                  <a:lnTo>
                    <a:pt x="1466" y="6101"/>
                  </a:lnTo>
                  <a:lnTo>
                    <a:pt x="1466" y="6101"/>
                  </a:lnTo>
                  <a:cubicBezTo>
                    <a:pt x="2796" y="4100"/>
                    <a:pt x="4064" y="2088"/>
                    <a:pt x="5238" y="1"/>
                  </a:cubicBezTo>
                  <a:close/>
                  <a:moveTo>
                    <a:pt x="1466" y="6101"/>
                  </a:moveTo>
                  <a:cubicBezTo>
                    <a:pt x="1263" y="6407"/>
                    <a:pt x="1058" y="6713"/>
                    <a:pt x="852" y="7018"/>
                  </a:cubicBezTo>
                  <a:cubicBezTo>
                    <a:pt x="527" y="7519"/>
                    <a:pt x="226" y="7945"/>
                    <a:pt x="0" y="8472"/>
                  </a:cubicBezTo>
                  <a:lnTo>
                    <a:pt x="1466" y="610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16"/>
            <p:cNvSpPr/>
            <p:nvPr/>
          </p:nvSpPr>
          <p:spPr>
            <a:xfrm>
              <a:off x="10241025" y="1099025"/>
              <a:ext cx="147775" cy="223975"/>
            </a:xfrm>
            <a:custGeom>
              <a:rect b="b" l="l" r="r" t="t"/>
              <a:pathLst>
                <a:path extrusionOk="0" h="8959" w="5911">
                  <a:moveTo>
                    <a:pt x="5617" y="1"/>
                  </a:moveTo>
                  <a:cubicBezTo>
                    <a:pt x="5529" y="1"/>
                    <a:pt x="5430" y="45"/>
                    <a:pt x="5353" y="148"/>
                  </a:cubicBezTo>
                  <a:cubicBezTo>
                    <a:pt x="4526" y="1627"/>
                    <a:pt x="3699" y="2980"/>
                    <a:pt x="2746" y="4434"/>
                  </a:cubicBezTo>
                  <a:cubicBezTo>
                    <a:pt x="2345" y="5161"/>
                    <a:pt x="1919" y="5787"/>
                    <a:pt x="1393" y="6514"/>
                  </a:cubicBezTo>
                  <a:cubicBezTo>
                    <a:pt x="967" y="7141"/>
                    <a:pt x="466" y="7893"/>
                    <a:pt x="140" y="8620"/>
                  </a:cubicBezTo>
                  <a:cubicBezTo>
                    <a:pt x="1" y="8759"/>
                    <a:pt x="151" y="8958"/>
                    <a:pt x="332" y="8958"/>
                  </a:cubicBezTo>
                  <a:cubicBezTo>
                    <a:pt x="411" y="8958"/>
                    <a:pt x="497" y="8920"/>
                    <a:pt x="566" y="8820"/>
                  </a:cubicBezTo>
                  <a:cubicBezTo>
                    <a:pt x="967" y="8093"/>
                    <a:pt x="1393" y="7467"/>
                    <a:pt x="1919" y="6740"/>
                  </a:cubicBezTo>
                  <a:cubicBezTo>
                    <a:pt x="2345" y="6113"/>
                    <a:pt x="2746" y="5386"/>
                    <a:pt x="3273" y="4760"/>
                  </a:cubicBezTo>
                  <a:cubicBezTo>
                    <a:pt x="4100" y="3281"/>
                    <a:pt x="4952" y="1828"/>
                    <a:pt x="5779" y="374"/>
                  </a:cubicBezTo>
                  <a:cubicBezTo>
                    <a:pt x="5910" y="160"/>
                    <a:pt x="5783" y="1"/>
                    <a:pt x="5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16"/>
            <p:cNvSpPr/>
            <p:nvPr/>
          </p:nvSpPr>
          <p:spPr>
            <a:xfrm>
              <a:off x="10289000" y="1142200"/>
              <a:ext cx="125325" cy="190500"/>
            </a:xfrm>
            <a:custGeom>
              <a:rect b="b" l="l" r="r" t="t"/>
              <a:pathLst>
                <a:path extrusionOk="0" h="7620" w="5013">
                  <a:moveTo>
                    <a:pt x="5013" y="0"/>
                  </a:moveTo>
                  <a:lnTo>
                    <a:pt x="0" y="7619"/>
                  </a:lnTo>
                  <a:cubicBezTo>
                    <a:pt x="1780" y="5113"/>
                    <a:pt x="3434" y="2607"/>
                    <a:pt x="5013" y="0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16"/>
            <p:cNvSpPr/>
            <p:nvPr/>
          </p:nvSpPr>
          <p:spPr>
            <a:xfrm>
              <a:off x="10279925" y="1135550"/>
              <a:ext cx="143025" cy="201675"/>
            </a:xfrm>
            <a:custGeom>
              <a:rect b="b" l="l" r="r" t="t"/>
              <a:pathLst>
                <a:path extrusionOk="0" h="8067" w="5721">
                  <a:moveTo>
                    <a:pt x="5437" y="0"/>
                  </a:moveTo>
                  <a:cubicBezTo>
                    <a:pt x="5348" y="0"/>
                    <a:pt x="5247" y="49"/>
                    <a:pt x="5175" y="166"/>
                  </a:cubicBezTo>
                  <a:cubicBezTo>
                    <a:pt x="3596" y="2773"/>
                    <a:pt x="1917" y="5279"/>
                    <a:pt x="163" y="7685"/>
                  </a:cubicBezTo>
                  <a:cubicBezTo>
                    <a:pt x="0" y="7902"/>
                    <a:pt x="176" y="8066"/>
                    <a:pt x="362" y="8066"/>
                  </a:cubicBezTo>
                  <a:cubicBezTo>
                    <a:pt x="434" y="8066"/>
                    <a:pt x="508" y="8042"/>
                    <a:pt x="564" y="7986"/>
                  </a:cubicBezTo>
                  <a:cubicBezTo>
                    <a:pt x="2343" y="5580"/>
                    <a:pt x="4022" y="2973"/>
                    <a:pt x="5576" y="367"/>
                  </a:cubicBezTo>
                  <a:cubicBezTo>
                    <a:pt x="5721" y="157"/>
                    <a:pt x="5597" y="0"/>
                    <a:pt x="54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16"/>
            <p:cNvSpPr/>
            <p:nvPr/>
          </p:nvSpPr>
          <p:spPr>
            <a:xfrm>
              <a:off x="10377975" y="1199200"/>
              <a:ext cx="49525" cy="68325"/>
            </a:xfrm>
            <a:custGeom>
              <a:rect b="b" l="l" r="r" t="t"/>
              <a:pathLst>
                <a:path extrusionOk="0" h="2733" w="1981">
                  <a:moveTo>
                    <a:pt x="1980" y="1"/>
                  </a:moveTo>
                  <a:lnTo>
                    <a:pt x="0" y="2733"/>
                  </a:lnTo>
                  <a:cubicBezTo>
                    <a:pt x="627" y="1881"/>
                    <a:pt x="1353" y="953"/>
                    <a:pt x="1980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16"/>
            <p:cNvSpPr/>
            <p:nvPr/>
          </p:nvSpPr>
          <p:spPr>
            <a:xfrm>
              <a:off x="10369825" y="1193550"/>
              <a:ext cx="66175" cy="80875"/>
            </a:xfrm>
            <a:custGeom>
              <a:rect b="b" l="l" r="r" t="t"/>
              <a:pathLst>
                <a:path extrusionOk="0" h="3235" w="2647">
                  <a:moveTo>
                    <a:pt x="2311" y="0"/>
                  </a:moveTo>
                  <a:cubicBezTo>
                    <a:pt x="2232" y="0"/>
                    <a:pt x="2148" y="36"/>
                    <a:pt x="2080" y="127"/>
                  </a:cubicBezTo>
                  <a:cubicBezTo>
                    <a:pt x="1454" y="1079"/>
                    <a:pt x="827" y="1906"/>
                    <a:pt x="101" y="2859"/>
                  </a:cubicBezTo>
                  <a:cubicBezTo>
                    <a:pt x="0" y="2959"/>
                    <a:pt x="0" y="3059"/>
                    <a:pt x="101" y="3159"/>
                  </a:cubicBezTo>
                  <a:cubicBezTo>
                    <a:pt x="151" y="3209"/>
                    <a:pt x="232" y="3235"/>
                    <a:pt x="301" y="3235"/>
                  </a:cubicBezTo>
                  <a:cubicBezTo>
                    <a:pt x="370" y="3235"/>
                    <a:pt x="426" y="3209"/>
                    <a:pt x="426" y="3159"/>
                  </a:cubicBezTo>
                  <a:cubicBezTo>
                    <a:pt x="1153" y="2332"/>
                    <a:pt x="1880" y="1280"/>
                    <a:pt x="2507" y="352"/>
                  </a:cubicBezTo>
                  <a:cubicBezTo>
                    <a:pt x="2647" y="195"/>
                    <a:pt x="2493" y="0"/>
                    <a:pt x="23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16"/>
            <p:cNvSpPr/>
            <p:nvPr/>
          </p:nvSpPr>
          <p:spPr>
            <a:xfrm>
              <a:off x="10202525" y="1050725"/>
              <a:ext cx="13175" cy="28825"/>
            </a:xfrm>
            <a:custGeom>
              <a:rect b="b" l="l" r="r" t="t"/>
              <a:pathLst>
                <a:path extrusionOk="0" h="1153" w="527">
                  <a:moveTo>
                    <a:pt x="527" y="0"/>
                  </a:moveTo>
                  <a:lnTo>
                    <a:pt x="527" y="0"/>
                  </a:lnTo>
                  <a:cubicBezTo>
                    <a:pt x="494" y="69"/>
                    <a:pt x="465" y="135"/>
                    <a:pt x="436" y="198"/>
                  </a:cubicBezTo>
                  <a:lnTo>
                    <a:pt x="436" y="198"/>
                  </a:lnTo>
                  <a:lnTo>
                    <a:pt x="527" y="0"/>
                  </a:lnTo>
                  <a:close/>
                  <a:moveTo>
                    <a:pt x="436" y="198"/>
                  </a:moveTo>
                  <a:lnTo>
                    <a:pt x="1" y="1153"/>
                  </a:lnTo>
                  <a:cubicBezTo>
                    <a:pt x="190" y="796"/>
                    <a:pt x="291" y="527"/>
                    <a:pt x="436" y="198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16"/>
            <p:cNvSpPr/>
            <p:nvPr/>
          </p:nvSpPr>
          <p:spPr>
            <a:xfrm>
              <a:off x="10195000" y="1045700"/>
              <a:ext cx="28850" cy="38875"/>
            </a:xfrm>
            <a:custGeom>
              <a:rect b="b" l="l" r="r" t="t"/>
              <a:pathLst>
                <a:path extrusionOk="0" h="1555" w="1154">
                  <a:moveTo>
                    <a:pt x="928" y="1"/>
                  </a:moveTo>
                  <a:cubicBezTo>
                    <a:pt x="828" y="1"/>
                    <a:pt x="728" y="1"/>
                    <a:pt x="627" y="101"/>
                  </a:cubicBezTo>
                  <a:cubicBezTo>
                    <a:pt x="427" y="502"/>
                    <a:pt x="201" y="828"/>
                    <a:pt x="101" y="1128"/>
                  </a:cubicBezTo>
                  <a:cubicBezTo>
                    <a:pt x="1" y="1254"/>
                    <a:pt x="1" y="1454"/>
                    <a:pt x="101" y="1554"/>
                  </a:cubicBezTo>
                  <a:cubicBezTo>
                    <a:pt x="302" y="1554"/>
                    <a:pt x="427" y="1554"/>
                    <a:pt x="527" y="1454"/>
                  </a:cubicBezTo>
                  <a:cubicBezTo>
                    <a:pt x="728" y="1028"/>
                    <a:pt x="928" y="727"/>
                    <a:pt x="1053" y="402"/>
                  </a:cubicBezTo>
                  <a:cubicBezTo>
                    <a:pt x="1154" y="301"/>
                    <a:pt x="1154" y="101"/>
                    <a:pt x="9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16"/>
            <p:cNvSpPr/>
            <p:nvPr/>
          </p:nvSpPr>
          <p:spPr>
            <a:xfrm>
              <a:off x="10098525" y="1136550"/>
              <a:ext cx="20700" cy="39500"/>
            </a:xfrm>
            <a:custGeom>
              <a:rect b="b" l="l" r="r" t="t"/>
              <a:pathLst>
                <a:path extrusionOk="0" h="1580" w="828">
                  <a:moveTo>
                    <a:pt x="827" y="1"/>
                  </a:moveTo>
                  <a:lnTo>
                    <a:pt x="0" y="1580"/>
                  </a:lnTo>
                  <a:cubicBezTo>
                    <a:pt x="301" y="1053"/>
                    <a:pt x="627" y="527"/>
                    <a:pt x="827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16"/>
            <p:cNvSpPr/>
            <p:nvPr/>
          </p:nvSpPr>
          <p:spPr>
            <a:xfrm>
              <a:off x="10090375" y="1129675"/>
              <a:ext cx="36975" cy="52425"/>
            </a:xfrm>
            <a:custGeom>
              <a:rect b="b" l="l" r="r" t="t"/>
              <a:pathLst>
                <a:path extrusionOk="0" h="2097" w="1479">
                  <a:moveTo>
                    <a:pt x="1116" y="0"/>
                  </a:moveTo>
                  <a:cubicBezTo>
                    <a:pt x="1053" y="0"/>
                    <a:pt x="1003" y="25"/>
                    <a:pt x="953" y="75"/>
                  </a:cubicBezTo>
                  <a:cubicBezTo>
                    <a:pt x="627" y="602"/>
                    <a:pt x="426" y="1228"/>
                    <a:pt x="101" y="1754"/>
                  </a:cubicBezTo>
                  <a:cubicBezTo>
                    <a:pt x="0" y="1855"/>
                    <a:pt x="101" y="1955"/>
                    <a:pt x="226" y="2055"/>
                  </a:cubicBezTo>
                  <a:cubicBezTo>
                    <a:pt x="255" y="2085"/>
                    <a:pt x="285" y="2097"/>
                    <a:pt x="314" y="2097"/>
                  </a:cubicBezTo>
                  <a:cubicBezTo>
                    <a:pt x="385" y="2097"/>
                    <a:pt x="456" y="2026"/>
                    <a:pt x="527" y="1955"/>
                  </a:cubicBezTo>
                  <a:cubicBezTo>
                    <a:pt x="852" y="1429"/>
                    <a:pt x="1153" y="902"/>
                    <a:pt x="1479" y="401"/>
                  </a:cubicBezTo>
                  <a:cubicBezTo>
                    <a:pt x="1479" y="276"/>
                    <a:pt x="1479" y="75"/>
                    <a:pt x="1354" y="75"/>
                  </a:cubicBezTo>
                  <a:cubicBezTo>
                    <a:pt x="1253" y="25"/>
                    <a:pt x="1178" y="0"/>
                    <a:pt x="1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16"/>
            <p:cNvSpPr/>
            <p:nvPr/>
          </p:nvSpPr>
          <p:spPr>
            <a:xfrm>
              <a:off x="10278350" y="1100225"/>
              <a:ext cx="28825" cy="55150"/>
            </a:xfrm>
            <a:custGeom>
              <a:rect b="b" l="l" r="r" t="t"/>
              <a:pathLst>
                <a:path extrusionOk="0" h="2206" w="1153">
                  <a:moveTo>
                    <a:pt x="1153" y="0"/>
                  </a:moveTo>
                  <a:lnTo>
                    <a:pt x="1153" y="0"/>
                  </a:lnTo>
                  <a:cubicBezTo>
                    <a:pt x="905" y="424"/>
                    <a:pt x="699" y="847"/>
                    <a:pt x="486" y="1276"/>
                  </a:cubicBezTo>
                  <a:lnTo>
                    <a:pt x="486" y="1276"/>
                  </a:lnTo>
                  <a:lnTo>
                    <a:pt x="1153" y="0"/>
                  </a:lnTo>
                  <a:close/>
                  <a:moveTo>
                    <a:pt x="486" y="1276"/>
                  </a:moveTo>
                  <a:lnTo>
                    <a:pt x="0" y="2206"/>
                  </a:lnTo>
                  <a:cubicBezTo>
                    <a:pt x="178" y="1892"/>
                    <a:pt x="334" y="1582"/>
                    <a:pt x="486" y="1276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16"/>
            <p:cNvSpPr/>
            <p:nvPr/>
          </p:nvSpPr>
          <p:spPr>
            <a:xfrm>
              <a:off x="10269825" y="1093700"/>
              <a:ext cx="46050" cy="67350"/>
            </a:xfrm>
            <a:custGeom>
              <a:rect b="b" l="l" r="r" t="t"/>
              <a:pathLst>
                <a:path extrusionOk="0" h="2694" w="1842">
                  <a:moveTo>
                    <a:pt x="1503" y="1"/>
                  </a:moveTo>
                  <a:cubicBezTo>
                    <a:pt x="1415" y="1"/>
                    <a:pt x="1328" y="48"/>
                    <a:pt x="1294" y="161"/>
                  </a:cubicBezTo>
                  <a:cubicBezTo>
                    <a:pt x="867" y="888"/>
                    <a:pt x="441" y="1614"/>
                    <a:pt x="141" y="2341"/>
                  </a:cubicBezTo>
                  <a:cubicBezTo>
                    <a:pt x="0" y="2499"/>
                    <a:pt x="154" y="2693"/>
                    <a:pt x="337" y="2693"/>
                  </a:cubicBezTo>
                  <a:cubicBezTo>
                    <a:pt x="415" y="2693"/>
                    <a:pt x="499" y="2657"/>
                    <a:pt x="567" y="2567"/>
                  </a:cubicBezTo>
                  <a:cubicBezTo>
                    <a:pt x="968" y="1840"/>
                    <a:pt x="1294" y="1088"/>
                    <a:pt x="1695" y="361"/>
                  </a:cubicBezTo>
                  <a:cubicBezTo>
                    <a:pt x="1842" y="165"/>
                    <a:pt x="1669" y="1"/>
                    <a:pt x="15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16"/>
            <p:cNvSpPr/>
            <p:nvPr/>
          </p:nvSpPr>
          <p:spPr>
            <a:xfrm>
              <a:off x="10346625" y="1191700"/>
              <a:ext cx="7550" cy="15675"/>
            </a:xfrm>
            <a:custGeom>
              <a:rect b="b" l="l" r="r" t="t"/>
              <a:pathLst>
                <a:path extrusionOk="0" h="627" w="302">
                  <a:moveTo>
                    <a:pt x="302" y="0"/>
                  </a:moveTo>
                  <a:lnTo>
                    <a:pt x="302" y="0"/>
                  </a:lnTo>
                  <a:cubicBezTo>
                    <a:pt x="252" y="100"/>
                    <a:pt x="201" y="207"/>
                    <a:pt x="151" y="314"/>
                  </a:cubicBezTo>
                  <a:lnTo>
                    <a:pt x="302" y="0"/>
                  </a:lnTo>
                  <a:close/>
                  <a:moveTo>
                    <a:pt x="151" y="314"/>
                  </a:moveTo>
                  <a:lnTo>
                    <a:pt x="1" y="627"/>
                  </a:lnTo>
                  <a:cubicBezTo>
                    <a:pt x="51" y="527"/>
                    <a:pt x="101" y="420"/>
                    <a:pt x="151" y="314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16"/>
            <p:cNvSpPr/>
            <p:nvPr/>
          </p:nvSpPr>
          <p:spPr>
            <a:xfrm>
              <a:off x="10338500" y="1184575"/>
              <a:ext cx="23825" cy="30325"/>
            </a:xfrm>
            <a:custGeom>
              <a:rect b="b" l="l" r="r" t="t"/>
              <a:pathLst>
                <a:path extrusionOk="0" h="1213" w="953">
                  <a:moveTo>
                    <a:pt x="617" y="1"/>
                  </a:moveTo>
                  <a:cubicBezTo>
                    <a:pt x="541" y="1"/>
                    <a:pt x="484" y="56"/>
                    <a:pt x="426" y="185"/>
                  </a:cubicBezTo>
                  <a:cubicBezTo>
                    <a:pt x="326" y="385"/>
                    <a:pt x="201" y="586"/>
                    <a:pt x="0" y="812"/>
                  </a:cubicBezTo>
                  <a:cubicBezTo>
                    <a:pt x="0" y="912"/>
                    <a:pt x="0" y="1112"/>
                    <a:pt x="100" y="1213"/>
                  </a:cubicBezTo>
                  <a:cubicBezTo>
                    <a:pt x="201" y="1213"/>
                    <a:pt x="426" y="1213"/>
                    <a:pt x="526" y="1112"/>
                  </a:cubicBezTo>
                  <a:cubicBezTo>
                    <a:pt x="627" y="812"/>
                    <a:pt x="727" y="586"/>
                    <a:pt x="827" y="385"/>
                  </a:cubicBezTo>
                  <a:cubicBezTo>
                    <a:pt x="953" y="285"/>
                    <a:pt x="953" y="85"/>
                    <a:pt x="827" y="85"/>
                  </a:cubicBezTo>
                  <a:cubicBezTo>
                    <a:pt x="742" y="31"/>
                    <a:pt x="674" y="1"/>
                    <a:pt x="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1" name="Google Shape;921;p16"/>
          <p:cNvSpPr/>
          <p:nvPr/>
        </p:nvSpPr>
        <p:spPr>
          <a:xfrm>
            <a:off x="3724375" y="4139501"/>
            <a:ext cx="1832405" cy="244805"/>
          </a:xfrm>
          <a:custGeom>
            <a:rect b="b" l="l" r="r" t="t"/>
            <a:pathLst>
              <a:path extrusionOk="0" h="7463" w="55866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2" name="Google Shape;922;p16"/>
          <p:cNvGrpSpPr/>
          <p:nvPr/>
        </p:nvGrpSpPr>
        <p:grpSpPr>
          <a:xfrm rot="8100000">
            <a:off x="6662511" y="-118364"/>
            <a:ext cx="1473968" cy="2692830"/>
            <a:chOff x="365695" y="233833"/>
            <a:chExt cx="1473983" cy="2692856"/>
          </a:xfrm>
        </p:grpSpPr>
        <p:grpSp>
          <p:nvGrpSpPr>
            <p:cNvPr id="923" name="Google Shape;923;p16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924" name="Google Shape;924;p16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5" name="Google Shape;925;p16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26" name="Google Shape;926;p16"/>
            <p:cNvSpPr/>
            <p:nvPr/>
          </p:nvSpPr>
          <p:spPr>
            <a:xfrm>
              <a:off x="1424458" y="233833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7" name="Google Shape;927;p16"/>
          <p:cNvGrpSpPr/>
          <p:nvPr/>
        </p:nvGrpSpPr>
        <p:grpSpPr>
          <a:xfrm rot="-2972274">
            <a:off x="749564" y="2524049"/>
            <a:ext cx="1474107" cy="2670994"/>
            <a:chOff x="365695" y="255923"/>
            <a:chExt cx="1473983" cy="2670766"/>
          </a:xfrm>
        </p:grpSpPr>
        <p:grpSp>
          <p:nvGrpSpPr>
            <p:cNvPr id="928" name="Google Shape;928;p16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929" name="Google Shape;929;p16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0" name="Google Shape;930;p16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31" name="Google Shape;931;p16"/>
            <p:cNvSpPr/>
            <p:nvPr/>
          </p:nvSpPr>
          <p:spPr>
            <a:xfrm>
              <a:off x="1432804" y="255923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2" name="Google Shape;932;p16"/>
          <p:cNvGrpSpPr/>
          <p:nvPr/>
        </p:nvGrpSpPr>
        <p:grpSpPr>
          <a:xfrm>
            <a:off x="6642439" y="3820839"/>
            <a:ext cx="1697226" cy="604018"/>
            <a:chOff x="-5302450" y="3084350"/>
            <a:chExt cx="1519450" cy="540750"/>
          </a:xfrm>
        </p:grpSpPr>
        <p:sp>
          <p:nvSpPr>
            <p:cNvPr id="933" name="Google Shape;933;p16"/>
            <p:cNvSpPr/>
            <p:nvPr/>
          </p:nvSpPr>
          <p:spPr>
            <a:xfrm>
              <a:off x="-4388300" y="3084350"/>
              <a:ext cx="584625" cy="269450"/>
            </a:xfrm>
            <a:custGeom>
              <a:rect b="b" l="l" r="r" t="t"/>
              <a:pathLst>
                <a:path extrusionOk="0" h="10778" w="23385">
                  <a:moveTo>
                    <a:pt x="4286" y="1"/>
                  </a:moveTo>
                  <a:cubicBezTo>
                    <a:pt x="3334" y="1"/>
                    <a:pt x="2281" y="326"/>
                    <a:pt x="1454" y="953"/>
                  </a:cubicBezTo>
                  <a:cubicBezTo>
                    <a:pt x="1028" y="1254"/>
                    <a:pt x="627" y="1680"/>
                    <a:pt x="402" y="2206"/>
                  </a:cubicBezTo>
                  <a:cubicBezTo>
                    <a:pt x="101" y="2732"/>
                    <a:pt x="1" y="3259"/>
                    <a:pt x="1" y="3885"/>
                  </a:cubicBezTo>
                  <a:cubicBezTo>
                    <a:pt x="1" y="4612"/>
                    <a:pt x="201" y="5339"/>
                    <a:pt x="527" y="6166"/>
                  </a:cubicBezTo>
                  <a:lnTo>
                    <a:pt x="2181" y="5339"/>
                  </a:lnTo>
                  <a:cubicBezTo>
                    <a:pt x="1981" y="4712"/>
                    <a:pt x="1880" y="4286"/>
                    <a:pt x="1880" y="3885"/>
                  </a:cubicBezTo>
                  <a:cubicBezTo>
                    <a:pt x="1880" y="3559"/>
                    <a:pt x="1880" y="3259"/>
                    <a:pt x="2081" y="3033"/>
                  </a:cubicBezTo>
                  <a:cubicBezTo>
                    <a:pt x="2181" y="2632"/>
                    <a:pt x="2507" y="2407"/>
                    <a:pt x="2908" y="2206"/>
                  </a:cubicBezTo>
                  <a:cubicBezTo>
                    <a:pt x="3334" y="1880"/>
                    <a:pt x="3860" y="1780"/>
                    <a:pt x="4286" y="1780"/>
                  </a:cubicBezTo>
                  <a:cubicBezTo>
                    <a:pt x="4788" y="1780"/>
                    <a:pt x="5214" y="1880"/>
                    <a:pt x="5540" y="2106"/>
                  </a:cubicBezTo>
                  <a:cubicBezTo>
                    <a:pt x="5640" y="2206"/>
                    <a:pt x="5740" y="2206"/>
                    <a:pt x="5941" y="2306"/>
                  </a:cubicBezTo>
                  <a:cubicBezTo>
                    <a:pt x="7194" y="2933"/>
                    <a:pt x="11379" y="5138"/>
                    <a:pt x="15139" y="7018"/>
                  </a:cubicBezTo>
                  <a:cubicBezTo>
                    <a:pt x="18998" y="8998"/>
                    <a:pt x="22557" y="10778"/>
                    <a:pt x="22557" y="10778"/>
                  </a:cubicBezTo>
                  <a:lnTo>
                    <a:pt x="23384" y="9098"/>
                  </a:lnTo>
                  <a:cubicBezTo>
                    <a:pt x="23384" y="9098"/>
                    <a:pt x="23184" y="8998"/>
                    <a:pt x="22758" y="8772"/>
                  </a:cubicBezTo>
                  <a:cubicBezTo>
                    <a:pt x="21078" y="7945"/>
                    <a:pt x="17119" y="5965"/>
                    <a:pt x="13459" y="4086"/>
                  </a:cubicBezTo>
                  <a:cubicBezTo>
                    <a:pt x="11680" y="3133"/>
                    <a:pt x="9926" y="2306"/>
                    <a:pt x="8672" y="1680"/>
                  </a:cubicBezTo>
                  <a:cubicBezTo>
                    <a:pt x="7920" y="1379"/>
                    <a:pt x="7419" y="1053"/>
                    <a:pt x="7093" y="853"/>
                  </a:cubicBezTo>
                  <a:cubicBezTo>
                    <a:pt x="6893" y="752"/>
                    <a:pt x="6667" y="627"/>
                    <a:pt x="6567" y="627"/>
                  </a:cubicBezTo>
                  <a:cubicBezTo>
                    <a:pt x="6567" y="527"/>
                    <a:pt x="6467" y="527"/>
                    <a:pt x="6467" y="527"/>
                  </a:cubicBezTo>
                  <a:cubicBezTo>
                    <a:pt x="5840" y="126"/>
                    <a:pt x="5013" y="1"/>
                    <a:pt x="4286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16"/>
            <p:cNvSpPr/>
            <p:nvPr/>
          </p:nvSpPr>
          <p:spPr>
            <a:xfrm>
              <a:off x="-5302450" y="3142000"/>
              <a:ext cx="509425" cy="211800"/>
            </a:xfrm>
            <a:custGeom>
              <a:rect b="b" l="l" r="r" t="t"/>
              <a:pathLst>
                <a:path extrusionOk="0" h="8472" w="20377">
                  <a:moveTo>
                    <a:pt x="4286" y="0"/>
                  </a:moveTo>
                  <a:cubicBezTo>
                    <a:pt x="3358" y="0"/>
                    <a:pt x="2306" y="326"/>
                    <a:pt x="1479" y="953"/>
                  </a:cubicBezTo>
                  <a:cubicBezTo>
                    <a:pt x="1053" y="1253"/>
                    <a:pt x="627" y="1679"/>
                    <a:pt x="426" y="2206"/>
                  </a:cubicBezTo>
                  <a:cubicBezTo>
                    <a:pt x="125" y="2707"/>
                    <a:pt x="0" y="3233"/>
                    <a:pt x="0" y="3860"/>
                  </a:cubicBezTo>
                  <a:cubicBezTo>
                    <a:pt x="0" y="4587"/>
                    <a:pt x="226" y="5339"/>
                    <a:pt x="526" y="6166"/>
                  </a:cubicBezTo>
                  <a:lnTo>
                    <a:pt x="2206" y="5339"/>
                  </a:lnTo>
                  <a:cubicBezTo>
                    <a:pt x="2005" y="4812"/>
                    <a:pt x="1880" y="4286"/>
                    <a:pt x="1880" y="3860"/>
                  </a:cubicBezTo>
                  <a:cubicBezTo>
                    <a:pt x="1880" y="3559"/>
                    <a:pt x="2005" y="3233"/>
                    <a:pt x="2105" y="3033"/>
                  </a:cubicBezTo>
                  <a:cubicBezTo>
                    <a:pt x="2206" y="2707"/>
                    <a:pt x="2506" y="2406"/>
                    <a:pt x="2932" y="2206"/>
                  </a:cubicBezTo>
                  <a:cubicBezTo>
                    <a:pt x="3358" y="1980"/>
                    <a:pt x="3885" y="1880"/>
                    <a:pt x="4286" y="1880"/>
                  </a:cubicBezTo>
                  <a:cubicBezTo>
                    <a:pt x="4812" y="1880"/>
                    <a:pt x="5238" y="1980"/>
                    <a:pt x="5539" y="2081"/>
                  </a:cubicBezTo>
                  <a:lnTo>
                    <a:pt x="5539" y="2206"/>
                  </a:lnTo>
                  <a:cubicBezTo>
                    <a:pt x="5639" y="2206"/>
                    <a:pt x="5764" y="2306"/>
                    <a:pt x="5865" y="2306"/>
                  </a:cubicBezTo>
                  <a:cubicBezTo>
                    <a:pt x="6491" y="2607"/>
                    <a:pt x="7519" y="3133"/>
                    <a:pt x="8897" y="3760"/>
                  </a:cubicBezTo>
                  <a:cubicBezTo>
                    <a:pt x="13058" y="5639"/>
                    <a:pt x="19649" y="8472"/>
                    <a:pt x="19649" y="8472"/>
                  </a:cubicBezTo>
                  <a:lnTo>
                    <a:pt x="20376" y="6792"/>
                  </a:lnTo>
                  <a:cubicBezTo>
                    <a:pt x="20376" y="6792"/>
                    <a:pt x="20176" y="6692"/>
                    <a:pt x="19750" y="6592"/>
                  </a:cubicBezTo>
                  <a:cubicBezTo>
                    <a:pt x="18496" y="5965"/>
                    <a:pt x="15163" y="4487"/>
                    <a:pt x="12231" y="3133"/>
                  </a:cubicBezTo>
                  <a:cubicBezTo>
                    <a:pt x="10777" y="2507"/>
                    <a:pt x="9298" y="1880"/>
                    <a:pt x="8271" y="1354"/>
                  </a:cubicBezTo>
                  <a:cubicBezTo>
                    <a:pt x="7744" y="1153"/>
                    <a:pt x="7218" y="953"/>
                    <a:pt x="6892" y="727"/>
                  </a:cubicBezTo>
                  <a:cubicBezTo>
                    <a:pt x="6792" y="727"/>
                    <a:pt x="6692" y="627"/>
                    <a:pt x="6592" y="627"/>
                  </a:cubicBezTo>
                  <a:lnTo>
                    <a:pt x="6491" y="527"/>
                  </a:lnTo>
                  <a:cubicBezTo>
                    <a:pt x="5865" y="101"/>
                    <a:pt x="5138" y="0"/>
                    <a:pt x="4286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16"/>
            <p:cNvSpPr/>
            <p:nvPr/>
          </p:nvSpPr>
          <p:spPr>
            <a:xfrm>
              <a:off x="-4832525" y="3193825"/>
              <a:ext cx="451775" cy="409275"/>
            </a:xfrm>
            <a:custGeom>
              <a:rect b="b" l="l" r="r" t="t"/>
              <a:pathLst>
                <a:path extrusionOk="0" h="16371" w="18071">
                  <a:moveTo>
                    <a:pt x="9043" y="0"/>
                  </a:moveTo>
                  <a:cubicBezTo>
                    <a:pt x="8405" y="0"/>
                    <a:pt x="7759" y="76"/>
                    <a:pt x="7118" y="233"/>
                  </a:cubicBezTo>
                  <a:cubicBezTo>
                    <a:pt x="2732" y="1386"/>
                    <a:pt x="0" y="5872"/>
                    <a:pt x="1153" y="10258"/>
                  </a:cubicBezTo>
                  <a:cubicBezTo>
                    <a:pt x="2121" y="13942"/>
                    <a:pt x="5371" y="16371"/>
                    <a:pt x="8985" y="16371"/>
                  </a:cubicBezTo>
                  <a:cubicBezTo>
                    <a:pt x="9674" y="16371"/>
                    <a:pt x="10376" y="16282"/>
                    <a:pt x="11078" y="16098"/>
                  </a:cubicBezTo>
                  <a:cubicBezTo>
                    <a:pt x="15464" y="14945"/>
                    <a:pt x="18070" y="10559"/>
                    <a:pt x="17043" y="6173"/>
                  </a:cubicBezTo>
                  <a:cubicBezTo>
                    <a:pt x="16062" y="2443"/>
                    <a:pt x="12671" y="0"/>
                    <a:pt x="90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16"/>
            <p:cNvSpPr/>
            <p:nvPr/>
          </p:nvSpPr>
          <p:spPr>
            <a:xfrm>
              <a:off x="-4803700" y="3447750"/>
              <a:ext cx="25" cy="2550"/>
            </a:xfrm>
            <a:custGeom>
              <a:rect b="b" l="l" r="r" t="t"/>
              <a:pathLst>
                <a:path extrusionOk="0" h="102" w="1">
                  <a:moveTo>
                    <a:pt x="0" y="1"/>
                  </a:moveTo>
                  <a:lnTo>
                    <a:pt x="0" y="10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16"/>
            <p:cNvSpPr/>
            <p:nvPr/>
          </p:nvSpPr>
          <p:spPr>
            <a:xfrm>
              <a:off x="-4808725" y="3197125"/>
              <a:ext cx="287000" cy="284500"/>
            </a:xfrm>
            <a:custGeom>
              <a:rect b="b" l="l" r="r" t="t"/>
              <a:pathLst>
                <a:path extrusionOk="0" h="11380" w="11480">
                  <a:moveTo>
                    <a:pt x="9299" y="1"/>
                  </a:moveTo>
                  <a:lnTo>
                    <a:pt x="1" y="9274"/>
                  </a:lnTo>
                  <a:cubicBezTo>
                    <a:pt x="101" y="9500"/>
                    <a:pt x="101" y="9800"/>
                    <a:pt x="201" y="10026"/>
                  </a:cubicBezTo>
                  <a:lnTo>
                    <a:pt x="201" y="10126"/>
                  </a:lnTo>
                  <a:cubicBezTo>
                    <a:pt x="301" y="10527"/>
                    <a:pt x="527" y="10953"/>
                    <a:pt x="627" y="11379"/>
                  </a:cubicBezTo>
                  <a:cubicBezTo>
                    <a:pt x="4286" y="7720"/>
                    <a:pt x="7820" y="4161"/>
                    <a:pt x="11479" y="627"/>
                  </a:cubicBezTo>
                  <a:cubicBezTo>
                    <a:pt x="10752" y="302"/>
                    <a:pt x="10026" y="101"/>
                    <a:pt x="92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16"/>
            <p:cNvSpPr/>
            <p:nvPr/>
          </p:nvSpPr>
          <p:spPr>
            <a:xfrm>
              <a:off x="-4777400" y="3228450"/>
              <a:ext cx="352150" cy="349650"/>
            </a:xfrm>
            <a:custGeom>
              <a:rect b="b" l="l" r="r" t="t"/>
              <a:pathLst>
                <a:path extrusionOk="0" h="13986" w="14086">
                  <a:moveTo>
                    <a:pt x="11279" y="1"/>
                  </a:moveTo>
                  <a:lnTo>
                    <a:pt x="1" y="11279"/>
                  </a:lnTo>
                  <a:cubicBezTo>
                    <a:pt x="828" y="12407"/>
                    <a:pt x="1880" y="13359"/>
                    <a:pt x="3033" y="13986"/>
                  </a:cubicBezTo>
                  <a:lnTo>
                    <a:pt x="14086" y="3008"/>
                  </a:lnTo>
                  <a:cubicBezTo>
                    <a:pt x="13459" y="1755"/>
                    <a:pt x="12532" y="728"/>
                    <a:pt x="112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16"/>
            <p:cNvSpPr/>
            <p:nvPr/>
          </p:nvSpPr>
          <p:spPr>
            <a:xfrm>
              <a:off x="-4237300" y="3179650"/>
              <a:ext cx="451800" cy="409300"/>
            </a:xfrm>
            <a:custGeom>
              <a:rect b="b" l="l" r="r" t="t"/>
              <a:pathLst>
                <a:path extrusionOk="0" h="16372" w="18072">
                  <a:moveTo>
                    <a:pt x="9118" y="1"/>
                  </a:moveTo>
                  <a:cubicBezTo>
                    <a:pt x="8425" y="1"/>
                    <a:pt x="7720" y="89"/>
                    <a:pt x="7018" y="274"/>
                  </a:cubicBezTo>
                  <a:cubicBezTo>
                    <a:pt x="2632" y="1427"/>
                    <a:pt x="1" y="5813"/>
                    <a:pt x="1154" y="10199"/>
                  </a:cubicBezTo>
                  <a:cubicBezTo>
                    <a:pt x="2049" y="13929"/>
                    <a:pt x="5427" y="16372"/>
                    <a:pt x="9115" y="16372"/>
                  </a:cubicBezTo>
                  <a:cubicBezTo>
                    <a:pt x="9764" y="16372"/>
                    <a:pt x="10422" y="16296"/>
                    <a:pt x="11079" y="16138"/>
                  </a:cubicBezTo>
                  <a:cubicBezTo>
                    <a:pt x="15465" y="14986"/>
                    <a:pt x="18071" y="10499"/>
                    <a:pt x="16918" y="6113"/>
                  </a:cubicBezTo>
                  <a:cubicBezTo>
                    <a:pt x="16055" y="2430"/>
                    <a:pt x="12752" y="1"/>
                    <a:pt x="91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16"/>
            <p:cNvSpPr/>
            <p:nvPr/>
          </p:nvSpPr>
          <p:spPr>
            <a:xfrm>
              <a:off x="-4832525" y="3170825"/>
              <a:ext cx="454275" cy="454275"/>
            </a:xfrm>
            <a:custGeom>
              <a:rect b="b" l="l" r="r" t="t"/>
              <a:pathLst>
                <a:path extrusionOk="0" h="18171" w="18171">
                  <a:moveTo>
                    <a:pt x="9098" y="1880"/>
                  </a:moveTo>
                  <a:cubicBezTo>
                    <a:pt x="10652" y="1880"/>
                    <a:pt x="12231" y="2406"/>
                    <a:pt x="13484" y="3334"/>
                  </a:cubicBezTo>
                  <a:cubicBezTo>
                    <a:pt x="14737" y="4286"/>
                    <a:pt x="15664" y="5639"/>
                    <a:pt x="16090" y="7319"/>
                  </a:cubicBezTo>
                  <a:cubicBezTo>
                    <a:pt x="16291" y="7945"/>
                    <a:pt x="16291" y="8572"/>
                    <a:pt x="16291" y="9073"/>
                  </a:cubicBezTo>
                  <a:cubicBezTo>
                    <a:pt x="16291" y="10752"/>
                    <a:pt x="15790" y="12331"/>
                    <a:pt x="14837" y="13459"/>
                  </a:cubicBezTo>
                  <a:cubicBezTo>
                    <a:pt x="13910" y="14712"/>
                    <a:pt x="12532" y="15664"/>
                    <a:pt x="10877" y="16090"/>
                  </a:cubicBezTo>
                  <a:cubicBezTo>
                    <a:pt x="10251" y="16291"/>
                    <a:pt x="9724" y="16391"/>
                    <a:pt x="9098" y="16391"/>
                  </a:cubicBezTo>
                  <a:cubicBezTo>
                    <a:pt x="7419" y="16391"/>
                    <a:pt x="5965" y="15765"/>
                    <a:pt x="4712" y="14837"/>
                  </a:cubicBezTo>
                  <a:cubicBezTo>
                    <a:pt x="3459" y="13885"/>
                    <a:pt x="2506" y="12532"/>
                    <a:pt x="2105" y="10852"/>
                  </a:cubicBezTo>
                  <a:cubicBezTo>
                    <a:pt x="1880" y="10326"/>
                    <a:pt x="1880" y="9699"/>
                    <a:pt x="1880" y="9073"/>
                  </a:cubicBezTo>
                  <a:cubicBezTo>
                    <a:pt x="1880" y="7519"/>
                    <a:pt x="2406" y="5940"/>
                    <a:pt x="3359" y="4687"/>
                  </a:cubicBezTo>
                  <a:cubicBezTo>
                    <a:pt x="4286" y="3434"/>
                    <a:pt x="5639" y="2506"/>
                    <a:pt x="7318" y="2080"/>
                  </a:cubicBezTo>
                  <a:cubicBezTo>
                    <a:pt x="7945" y="1980"/>
                    <a:pt x="8471" y="1880"/>
                    <a:pt x="9098" y="1880"/>
                  </a:cubicBezTo>
                  <a:close/>
                  <a:moveTo>
                    <a:pt x="9098" y="0"/>
                  </a:moveTo>
                  <a:cubicBezTo>
                    <a:pt x="8371" y="0"/>
                    <a:pt x="7644" y="100"/>
                    <a:pt x="6792" y="301"/>
                  </a:cubicBezTo>
                  <a:cubicBezTo>
                    <a:pt x="4812" y="827"/>
                    <a:pt x="3033" y="1980"/>
                    <a:pt x="1880" y="3559"/>
                  </a:cubicBezTo>
                  <a:cubicBezTo>
                    <a:pt x="627" y="5113"/>
                    <a:pt x="0" y="7093"/>
                    <a:pt x="0" y="9073"/>
                  </a:cubicBezTo>
                  <a:cubicBezTo>
                    <a:pt x="0" y="9825"/>
                    <a:pt x="125" y="10652"/>
                    <a:pt x="326" y="11379"/>
                  </a:cubicBezTo>
                  <a:cubicBezTo>
                    <a:pt x="852" y="13359"/>
                    <a:pt x="2005" y="15138"/>
                    <a:pt x="3559" y="16291"/>
                  </a:cubicBezTo>
                  <a:cubicBezTo>
                    <a:pt x="5138" y="17544"/>
                    <a:pt x="7018" y="18171"/>
                    <a:pt x="9098" y="18171"/>
                  </a:cubicBezTo>
                  <a:cubicBezTo>
                    <a:pt x="9825" y="18171"/>
                    <a:pt x="10552" y="18070"/>
                    <a:pt x="11404" y="17970"/>
                  </a:cubicBezTo>
                  <a:cubicBezTo>
                    <a:pt x="13384" y="17444"/>
                    <a:pt x="15163" y="16191"/>
                    <a:pt x="16291" y="14612"/>
                  </a:cubicBezTo>
                  <a:cubicBezTo>
                    <a:pt x="17544" y="13058"/>
                    <a:pt x="18171" y="11178"/>
                    <a:pt x="18171" y="9073"/>
                  </a:cubicBezTo>
                  <a:cubicBezTo>
                    <a:pt x="18171" y="8346"/>
                    <a:pt x="18070" y="7619"/>
                    <a:pt x="17870" y="6892"/>
                  </a:cubicBezTo>
                  <a:cubicBezTo>
                    <a:pt x="17344" y="4812"/>
                    <a:pt x="16191" y="3133"/>
                    <a:pt x="14637" y="1880"/>
                  </a:cubicBezTo>
                  <a:cubicBezTo>
                    <a:pt x="13058" y="727"/>
                    <a:pt x="11078" y="0"/>
                    <a:pt x="909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16"/>
            <p:cNvSpPr/>
            <p:nvPr/>
          </p:nvSpPr>
          <p:spPr>
            <a:xfrm>
              <a:off x="-4208475" y="3434600"/>
              <a:ext cx="5675" cy="18200"/>
            </a:xfrm>
            <a:custGeom>
              <a:rect b="b" l="l" r="r" t="t"/>
              <a:pathLst>
                <a:path extrusionOk="0" h="728" w="227"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627"/>
                  </a:moveTo>
                  <a:lnTo>
                    <a:pt x="226" y="627"/>
                  </a:lnTo>
                  <a:lnTo>
                    <a:pt x="226" y="627"/>
                  </a:lnTo>
                  <a:close/>
                  <a:moveTo>
                    <a:pt x="226" y="627"/>
                  </a:moveTo>
                  <a:lnTo>
                    <a:pt x="226" y="627"/>
                  </a:lnTo>
                  <a:lnTo>
                    <a:pt x="226" y="627"/>
                  </a:lnTo>
                  <a:close/>
                  <a:moveTo>
                    <a:pt x="226" y="627"/>
                  </a:moveTo>
                  <a:lnTo>
                    <a:pt x="226" y="627"/>
                  </a:lnTo>
                  <a:lnTo>
                    <a:pt x="226" y="627"/>
                  </a:lnTo>
                  <a:close/>
                  <a:moveTo>
                    <a:pt x="101" y="627"/>
                  </a:moveTo>
                  <a:lnTo>
                    <a:pt x="226" y="627"/>
                  </a:lnTo>
                  <a:lnTo>
                    <a:pt x="101" y="627"/>
                  </a:lnTo>
                  <a:close/>
                  <a:moveTo>
                    <a:pt x="101" y="627"/>
                  </a:moveTo>
                  <a:lnTo>
                    <a:pt x="101" y="627"/>
                  </a:lnTo>
                  <a:lnTo>
                    <a:pt x="101" y="627"/>
                  </a:lnTo>
                  <a:close/>
                  <a:moveTo>
                    <a:pt x="1" y="101"/>
                  </a:moveTo>
                  <a:cubicBezTo>
                    <a:pt x="1" y="301"/>
                    <a:pt x="101" y="402"/>
                    <a:pt x="101" y="627"/>
                  </a:cubicBezTo>
                  <a:cubicBezTo>
                    <a:pt x="101" y="402"/>
                    <a:pt x="1" y="301"/>
                    <a:pt x="1" y="101"/>
                  </a:cubicBezTo>
                  <a:close/>
                  <a:moveTo>
                    <a:pt x="1" y="101"/>
                  </a:moveTo>
                  <a:lnTo>
                    <a:pt x="1" y="101"/>
                  </a:lnTo>
                  <a:lnTo>
                    <a:pt x="1" y="101"/>
                  </a:lnTo>
                  <a:close/>
                  <a:moveTo>
                    <a:pt x="1" y="101"/>
                  </a:moveTo>
                  <a:lnTo>
                    <a:pt x="1" y="101"/>
                  </a:lnTo>
                  <a:lnTo>
                    <a:pt x="1" y="101"/>
                  </a:lnTo>
                  <a:close/>
                  <a:moveTo>
                    <a:pt x="1" y="101"/>
                  </a:moveTo>
                  <a:lnTo>
                    <a:pt x="1" y="101"/>
                  </a:lnTo>
                  <a:lnTo>
                    <a:pt x="1" y="101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16"/>
            <p:cNvSpPr/>
            <p:nvPr/>
          </p:nvSpPr>
          <p:spPr>
            <a:xfrm>
              <a:off x="-4210975" y="3183975"/>
              <a:ext cx="308300" cy="307675"/>
            </a:xfrm>
            <a:custGeom>
              <a:rect b="b" l="l" r="r" t="t"/>
              <a:pathLst>
                <a:path extrusionOk="0" h="12307" w="12332">
                  <a:moveTo>
                    <a:pt x="9499" y="0"/>
                  </a:moveTo>
                  <a:cubicBezTo>
                    <a:pt x="6266" y="3133"/>
                    <a:pt x="3133" y="6366"/>
                    <a:pt x="0" y="9499"/>
                  </a:cubicBezTo>
                  <a:cubicBezTo>
                    <a:pt x="0" y="9700"/>
                    <a:pt x="0" y="9800"/>
                    <a:pt x="101" y="10026"/>
                  </a:cubicBezTo>
                  <a:lnTo>
                    <a:pt x="101" y="10126"/>
                  </a:lnTo>
                  <a:cubicBezTo>
                    <a:pt x="101" y="10326"/>
                    <a:pt x="201" y="10427"/>
                    <a:pt x="201" y="10652"/>
                  </a:cubicBezTo>
                  <a:lnTo>
                    <a:pt x="326" y="10652"/>
                  </a:lnTo>
                  <a:lnTo>
                    <a:pt x="326" y="10752"/>
                  </a:lnTo>
                  <a:cubicBezTo>
                    <a:pt x="527" y="11279"/>
                    <a:pt x="727" y="11805"/>
                    <a:pt x="1053" y="12306"/>
                  </a:cubicBezTo>
                  <a:lnTo>
                    <a:pt x="12331" y="1028"/>
                  </a:lnTo>
                  <a:cubicBezTo>
                    <a:pt x="11379" y="527"/>
                    <a:pt x="10452" y="201"/>
                    <a:pt x="94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16"/>
            <p:cNvSpPr/>
            <p:nvPr/>
          </p:nvSpPr>
          <p:spPr>
            <a:xfrm>
              <a:off x="-4166500" y="3228450"/>
              <a:ext cx="331500" cy="331500"/>
            </a:xfrm>
            <a:custGeom>
              <a:rect b="b" l="l" r="r" t="t"/>
              <a:pathLst>
                <a:path extrusionOk="0" h="13260" w="13260">
                  <a:moveTo>
                    <a:pt x="11480" y="1"/>
                  </a:moveTo>
                  <a:lnTo>
                    <a:pt x="1" y="11480"/>
                  </a:lnTo>
                  <a:cubicBezTo>
                    <a:pt x="627" y="12207"/>
                    <a:pt x="1254" y="12733"/>
                    <a:pt x="1981" y="13259"/>
                  </a:cubicBezTo>
                  <a:lnTo>
                    <a:pt x="13259" y="1981"/>
                  </a:lnTo>
                  <a:cubicBezTo>
                    <a:pt x="12733" y="1254"/>
                    <a:pt x="12206" y="628"/>
                    <a:pt x="114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16"/>
            <p:cNvSpPr/>
            <p:nvPr/>
          </p:nvSpPr>
          <p:spPr>
            <a:xfrm>
              <a:off x="-4239800" y="3157650"/>
              <a:ext cx="456800" cy="454300"/>
            </a:xfrm>
            <a:custGeom>
              <a:rect b="b" l="l" r="r" t="t"/>
              <a:pathLst>
                <a:path extrusionOk="0" h="18172" w="18272">
                  <a:moveTo>
                    <a:pt x="9199" y="1780"/>
                  </a:moveTo>
                  <a:cubicBezTo>
                    <a:pt x="10752" y="1780"/>
                    <a:pt x="12331" y="2407"/>
                    <a:pt x="13585" y="3334"/>
                  </a:cubicBezTo>
                  <a:cubicBezTo>
                    <a:pt x="14838" y="4287"/>
                    <a:pt x="15765" y="5640"/>
                    <a:pt x="16191" y="7319"/>
                  </a:cubicBezTo>
                  <a:cubicBezTo>
                    <a:pt x="16291" y="7846"/>
                    <a:pt x="16392" y="8472"/>
                    <a:pt x="16392" y="9099"/>
                  </a:cubicBezTo>
                  <a:cubicBezTo>
                    <a:pt x="16392" y="10653"/>
                    <a:pt x="15890" y="12232"/>
                    <a:pt x="14938" y="13485"/>
                  </a:cubicBezTo>
                  <a:cubicBezTo>
                    <a:pt x="13885" y="14738"/>
                    <a:pt x="12532" y="15665"/>
                    <a:pt x="10978" y="16091"/>
                  </a:cubicBezTo>
                  <a:cubicBezTo>
                    <a:pt x="10351" y="16191"/>
                    <a:pt x="9725" y="16292"/>
                    <a:pt x="9199" y="16292"/>
                  </a:cubicBezTo>
                  <a:cubicBezTo>
                    <a:pt x="7519" y="16292"/>
                    <a:pt x="5965" y="15765"/>
                    <a:pt x="4712" y="14838"/>
                  </a:cubicBezTo>
                  <a:cubicBezTo>
                    <a:pt x="3459" y="13886"/>
                    <a:pt x="2507" y="12532"/>
                    <a:pt x="2106" y="10853"/>
                  </a:cubicBezTo>
                  <a:cubicBezTo>
                    <a:pt x="1980" y="10226"/>
                    <a:pt x="1880" y="9600"/>
                    <a:pt x="1880" y="9099"/>
                  </a:cubicBezTo>
                  <a:cubicBezTo>
                    <a:pt x="1880" y="7419"/>
                    <a:pt x="2407" y="5840"/>
                    <a:pt x="3459" y="4587"/>
                  </a:cubicBezTo>
                  <a:cubicBezTo>
                    <a:pt x="4387" y="3460"/>
                    <a:pt x="5740" y="2507"/>
                    <a:pt x="7319" y="1981"/>
                  </a:cubicBezTo>
                  <a:cubicBezTo>
                    <a:pt x="7945" y="1881"/>
                    <a:pt x="8572" y="1780"/>
                    <a:pt x="9199" y="1780"/>
                  </a:cubicBezTo>
                  <a:close/>
                  <a:moveTo>
                    <a:pt x="9199" y="1"/>
                  </a:moveTo>
                  <a:cubicBezTo>
                    <a:pt x="8372" y="1"/>
                    <a:pt x="7620" y="1"/>
                    <a:pt x="6893" y="201"/>
                  </a:cubicBezTo>
                  <a:cubicBezTo>
                    <a:pt x="4813" y="728"/>
                    <a:pt x="3133" y="1981"/>
                    <a:pt x="1880" y="3560"/>
                  </a:cubicBezTo>
                  <a:cubicBezTo>
                    <a:pt x="727" y="5114"/>
                    <a:pt x="1" y="6993"/>
                    <a:pt x="1" y="9099"/>
                  </a:cubicBezTo>
                  <a:cubicBezTo>
                    <a:pt x="1" y="9825"/>
                    <a:pt x="101" y="10552"/>
                    <a:pt x="326" y="11279"/>
                  </a:cubicBezTo>
                  <a:cubicBezTo>
                    <a:pt x="853" y="13359"/>
                    <a:pt x="2106" y="15039"/>
                    <a:pt x="3660" y="16292"/>
                  </a:cubicBezTo>
                  <a:cubicBezTo>
                    <a:pt x="5239" y="17445"/>
                    <a:pt x="7118" y="18171"/>
                    <a:pt x="9199" y="18171"/>
                  </a:cubicBezTo>
                  <a:cubicBezTo>
                    <a:pt x="9925" y="18171"/>
                    <a:pt x="10652" y="18071"/>
                    <a:pt x="11379" y="17871"/>
                  </a:cubicBezTo>
                  <a:cubicBezTo>
                    <a:pt x="13484" y="17344"/>
                    <a:pt x="15138" y="16191"/>
                    <a:pt x="16392" y="14612"/>
                  </a:cubicBezTo>
                  <a:cubicBezTo>
                    <a:pt x="17544" y="13059"/>
                    <a:pt x="18271" y="11079"/>
                    <a:pt x="18271" y="9099"/>
                  </a:cubicBezTo>
                  <a:cubicBezTo>
                    <a:pt x="18271" y="8347"/>
                    <a:pt x="18171" y="7520"/>
                    <a:pt x="17971" y="6793"/>
                  </a:cubicBezTo>
                  <a:cubicBezTo>
                    <a:pt x="17444" y="4713"/>
                    <a:pt x="16291" y="3033"/>
                    <a:pt x="14737" y="1881"/>
                  </a:cubicBezTo>
                  <a:cubicBezTo>
                    <a:pt x="13159" y="627"/>
                    <a:pt x="11179" y="1"/>
                    <a:pt x="91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16"/>
            <p:cNvSpPr/>
            <p:nvPr/>
          </p:nvSpPr>
          <p:spPr>
            <a:xfrm>
              <a:off x="-4427775" y="3254150"/>
              <a:ext cx="237500" cy="112175"/>
            </a:xfrm>
            <a:custGeom>
              <a:rect b="b" l="l" r="r" t="t"/>
              <a:pathLst>
                <a:path extrusionOk="0" h="4487" w="9500">
                  <a:moveTo>
                    <a:pt x="4813" y="1"/>
                  </a:moveTo>
                  <a:cubicBezTo>
                    <a:pt x="4387" y="1"/>
                    <a:pt x="4086" y="1"/>
                    <a:pt x="3660" y="101"/>
                  </a:cubicBezTo>
                  <a:cubicBezTo>
                    <a:pt x="2607" y="427"/>
                    <a:pt x="1780" y="953"/>
                    <a:pt x="1154" y="1680"/>
                  </a:cubicBezTo>
                  <a:cubicBezTo>
                    <a:pt x="527" y="2407"/>
                    <a:pt x="101" y="3234"/>
                    <a:pt x="1" y="4286"/>
                  </a:cubicBezTo>
                  <a:lnTo>
                    <a:pt x="1880" y="4487"/>
                  </a:lnTo>
                  <a:cubicBezTo>
                    <a:pt x="1880" y="3860"/>
                    <a:pt x="2206" y="3359"/>
                    <a:pt x="2607" y="2933"/>
                  </a:cubicBezTo>
                  <a:cubicBezTo>
                    <a:pt x="2933" y="2407"/>
                    <a:pt x="3459" y="2106"/>
                    <a:pt x="4086" y="1980"/>
                  </a:cubicBezTo>
                  <a:cubicBezTo>
                    <a:pt x="4387" y="1880"/>
                    <a:pt x="4612" y="1880"/>
                    <a:pt x="4813" y="1880"/>
                  </a:cubicBezTo>
                  <a:cubicBezTo>
                    <a:pt x="5540" y="1880"/>
                    <a:pt x="6166" y="2106"/>
                    <a:pt x="6692" y="2507"/>
                  </a:cubicBezTo>
                  <a:cubicBezTo>
                    <a:pt x="7219" y="2833"/>
                    <a:pt x="7520" y="3459"/>
                    <a:pt x="7745" y="4086"/>
                  </a:cubicBezTo>
                  <a:lnTo>
                    <a:pt x="9499" y="3660"/>
                  </a:lnTo>
                  <a:cubicBezTo>
                    <a:pt x="9299" y="2507"/>
                    <a:pt x="8572" y="1680"/>
                    <a:pt x="7745" y="1053"/>
                  </a:cubicBezTo>
                  <a:cubicBezTo>
                    <a:pt x="6993" y="427"/>
                    <a:pt x="5966" y="1"/>
                    <a:pt x="4813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46" name="Google Shape;94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6098" y="1145749"/>
            <a:ext cx="3031799" cy="150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7" name="Google Shape;94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3347" y="2646300"/>
            <a:ext cx="1319203" cy="132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8" name="Google Shape;94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80950" y="2944338"/>
            <a:ext cx="3097126" cy="951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9" name="Google Shape;94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92461" y="2646300"/>
            <a:ext cx="1890014" cy="12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rtual Slides for Education Da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9F3FF"/>
      </a:lt2>
      <a:accent1>
        <a:srgbClr val="4C64D8"/>
      </a:accent1>
      <a:accent2>
        <a:srgbClr val="FFE599"/>
      </a:accent2>
      <a:accent3>
        <a:srgbClr val="FF952B"/>
      </a:accent3>
      <a:accent4>
        <a:srgbClr val="D5E6FC"/>
      </a:accent4>
      <a:accent5>
        <a:srgbClr val="00004D"/>
      </a:accent5>
      <a:accent6>
        <a:srgbClr val="A8CFFF"/>
      </a:accent6>
      <a:hlink>
        <a:srgbClr val="0000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