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107613" cy="88566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071" y="1449459"/>
            <a:ext cx="8591471" cy="3083431"/>
          </a:xfrm>
        </p:spPr>
        <p:txBody>
          <a:bodyPr anchor="b"/>
          <a:lstStyle>
            <a:lvl1pPr algn="ctr">
              <a:defRPr sz="66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3452" y="4651799"/>
            <a:ext cx="7580710" cy="2138309"/>
          </a:xfrm>
        </p:spPr>
        <p:txBody>
          <a:bodyPr/>
          <a:lstStyle>
            <a:lvl1pPr marL="0" indent="0" algn="ctr">
              <a:buNone/>
              <a:defRPr sz="2653"/>
            </a:lvl1pPr>
            <a:lvl2pPr marL="505389" indent="0" algn="ctr">
              <a:buNone/>
              <a:defRPr sz="2211"/>
            </a:lvl2pPr>
            <a:lvl3pPr marL="1010778" indent="0" algn="ctr">
              <a:buNone/>
              <a:defRPr sz="1990"/>
            </a:lvl3pPr>
            <a:lvl4pPr marL="1516167" indent="0" algn="ctr">
              <a:buNone/>
              <a:defRPr sz="1769"/>
            </a:lvl4pPr>
            <a:lvl5pPr marL="2021556" indent="0" algn="ctr">
              <a:buNone/>
              <a:defRPr sz="1769"/>
            </a:lvl5pPr>
            <a:lvl6pPr marL="2526944" indent="0" algn="ctr">
              <a:buNone/>
              <a:defRPr sz="1769"/>
            </a:lvl6pPr>
            <a:lvl7pPr marL="3032333" indent="0" algn="ctr">
              <a:buNone/>
              <a:defRPr sz="1769"/>
            </a:lvl7pPr>
            <a:lvl8pPr marL="3537722" indent="0" algn="ctr">
              <a:buNone/>
              <a:defRPr sz="1769"/>
            </a:lvl8pPr>
            <a:lvl9pPr marL="4043111" indent="0" algn="ctr">
              <a:buNone/>
              <a:defRPr sz="176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59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86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3261" y="471535"/>
            <a:ext cx="2179454" cy="7505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4899" y="471535"/>
            <a:ext cx="6412017" cy="7505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68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79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35" y="2208018"/>
            <a:ext cx="8717816" cy="3684125"/>
          </a:xfrm>
        </p:spPr>
        <p:txBody>
          <a:bodyPr anchor="b"/>
          <a:lstStyle>
            <a:lvl1pPr>
              <a:defRPr sz="66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35" y="5926996"/>
            <a:ext cx="8717816" cy="1937394"/>
          </a:xfrm>
        </p:spPr>
        <p:txBody>
          <a:bodyPr/>
          <a:lstStyle>
            <a:lvl1pPr marL="0" indent="0">
              <a:buNone/>
              <a:defRPr sz="2653">
                <a:solidFill>
                  <a:schemeClr val="tx1"/>
                </a:solidFill>
              </a:defRPr>
            </a:lvl1pPr>
            <a:lvl2pPr marL="505389" indent="0">
              <a:buNone/>
              <a:defRPr sz="2211">
                <a:solidFill>
                  <a:schemeClr val="tx1">
                    <a:tint val="75000"/>
                  </a:schemeClr>
                </a:solidFill>
              </a:defRPr>
            </a:lvl2pPr>
            <a:lvl3pPr marL="1010778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3pPr>
            <a:lvl4pPr marL="1516167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4pPr>
            <a:lvl5pPr marL="2021556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5pPr>
            <a:lvl6pPr marL="2526944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6pPr>
            <a:lvl7pPr marL="3032333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7pPr>
            <a:lvl8pPr marL="3537722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8pPr>
            <a:lvl9pPr marL="4043111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08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4898" y="2357677"/>
            <a:ext cx="4295736" cy="5619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979" y="2357677"/>
            <a:ext cx="4295736" cy="5619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09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15" y="471537"/>
            <a:ext cx="8717816" cy="17118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216" y="2171113"/>
            <a:ext cx="4275993" cy="1064029"/>
          </a:xfrm>
        </p:spPr>
        <p:txBody>
          <a:bodyPr anchor="b"/>
          <a:lstStyle>
            <a:lvl1pPr marL="0" indent="0">
              <a:buNone/>
              <a:defRPr sz="2653" b="1"/>
            </a:lvl1pPr>
            <a:lvl2pPr marL="505389" indent="0">
              <a:buNone/>
              <a:defRPr sz="2211" b="1"/>
            </a:lvl2pPr>
            <a:lvl3pPr marL="1010778" indent="0">
              <a:buNone/>
              <a:defRPr sz="1990" b="1"/>
            </a:lvl3pPr>
            <a:lvl4pPr marL="1516167" indent="0">
              <a:buNone/>
              <a:defRPr sz="1769" b="1"/>
            </a:lvl4pPr>
            <a:lvl5pPr marL="2021556" indent="0">
              <a:buNone/>
              <a:defRPr sz="1769" b="1"/>
            </a:lvl5pPr>
            <a:lvl6pPr marL="2526944" indent="0">
              <a:buNone/>
              <a:defRPr sz="1769" b="1"/>
            </a:lvl6pPr>
            <a:lvl7pPr marL="3032333" indent="0">
              <a:buNone/>
              <a:defRPr sz="1769" b="1"/>
            </a:lvl7pPr>
            <a:lvl8pPr marL="3537722" indent="0">
              <a:buNone/>
              <a:defRPr sz="1769" b="1"/>
            </a:lvl8pPr>
            <a:lvl9pPr marL="4043111" indent="0">
              <a:buNone/>
              <a:defRPr sz="17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216" y="3235142"/>
            <a:ext cx="4275993" cy="4758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6980" y="2171113"/>
            <a:ext cx="4297052" cy="1064029"/>
          </a:xfrm>
        </p:spPr>
        <p:txBody>
          <a:bodyPr anchor="b"/>
          <a:lstStyle>
            <a:lvl1pPr marL="0" indent="0">
              <a:buNone/>
              <a:defRPr sz="2653" b="1"/>
            </a:lvl1pPr>
            <a:lvl2pPr marL="505389" indent="0">
              <a:buNone/>
              <a:defRPr sz="2211" b="1"/>
            </a:lvl2pPr>
            <a:lvl3pPr marL="1010778" indent="0">
              <a:buNone/>
              <a:defRPr sz="1990" b="1"/>
            </a:lvl3pPr>
            <a:lvl4pPr marL="1516167" indent="0">
              <a:buNone/>
              <a:defRPr sz="1769" b="1"/>
            </a:lvl4pPr>
            <a:lvl5pPr marL="2021556" indent="0">
              <a:buNone/>
              <a:defRPr sz="1769" b="1"/>
            </a:lvl5pPr>
            <a:lvl6pPr marL="2526944" indent="0">
              <a:buNone/>
              <a:defRPr sz="1769" b="1"/>
            </a:lvl6pPr>
            <a:lvl7pPr marL="3032333" indent="0">
              <a:buNone/>
              <a:defRPr sz="1769" b="1"/>
            </a:lvl7pPr>
            <a:lvl8pPr marL="3537722" indent="0">
              <a:buNone/>
              <a:defRPr sz="1769" b="1"/>
            </a:lvl8pPr>
            <a:lvl9pPr marL="4043111" indent="0">
              <a:buNone/>
              <a:defRPr sz="17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6980" y="3235142"/>
            <a:ext cx="4297052" cy="4758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01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04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03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15" y="590444"/>
            <a:ext cx="3259968" cy="2066555"/>
          </a:xfrm>
        </p:spPr>
        <p:txBody>
          <a:bodyPr anchor="b"/>
          <a:lstStyle>
            <a:lvl1pPr>
              <a:defRPr sz="35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7052" y="1275197"/>
            <a:ext cx="5116979" cy="6293971"/>
          </a:xfrm>
        </p:spPr>
        <p:txBody>
          <a:bodyPr/>
          <a:lstStyle>
            <a:lvl1pPr>
              <a:defRPr sz="3537"/>
            </a:lvl1pPr>
            <a:lvl2pPr>
              <a:defRPr sz="3095"/>
            </a:lvl2pPr>
            <a:lvl3pPr>
              <a:defRPr sz="2653"/>
            </a:lvl3pPr>
            <a:lvl4pPr>
              <a:defRPr sz="2211"/>
            </a:lvl4pPr>
            <a:lvl5pPr>
              <a:defRPr sz="2211"/>
            </a:lvl5pPr>
            <a:lvl6pPr>
              <a:defRPr sz="2211"/>
            </a:lvl6pPr>
            <a:lvl7pPr>
              <a:defRPr sz="2211"/>
            </a:lvl7pPr>
            <a:lvl8pPr>
              <a:defRPr sz="2211"/>
            </a:lvl8pPr>
            <a:lvl9pPr>
              <a:defRPr sz="221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215" y="2656999"/>
            <a:ext cx="3259968" cy="4922419"/>
          </a:xfrm>
        </p:spPr>
        <p:txBody>
          <a:bodyPr/>
          <a:lstStyle>
            <a:lvl1pPr marL="0" indent="0">
              <a:buNone/>
              <a:defRPr sz="1769"/>
            </a:lvl1pPr>
            <a:lvl2pPr marL="505389" indent="0">
              <a:buNone/>
              <a:defRPr sz="1548"/>
            </a:lvl2pPr>
            <a:lvl3pPr marL="1010778" indent="0">
              <a:buNone/>
              <a:defRPr sz="1326"/>
            </a:lvl3pPr>
            <a:lvl4pPr marL="1516167" indent="0">
              <a:buNone/>
              <a:defRPr sz="1105"/>
            </a:lvl4pPr>
            <a:lvl5pPr marL="2021556" indent="0">
              <a:buNone/>
              <a:defRPr sz="1105"/>
            </a:lvl5pPr>
            <a:lvl6pPr marL="2526944" indent="0">
              <a:buNone/>
              <a:defRPr sz="1105"/>
            </a:lvl6pPr>
            <a:lvl7pPr marL="3032333" indent="0">
              <a:buNone/>
              <a:defRPr sz="1105"/>
            </a:lvl7pPr>
            <a:lvl8pPr marL="3537722" indent="0">
              <a:buNone/>
              <a:defRPr sz="1105"/>
            </a:lvl8pPr>
            <a:lvl9pPr marL="4043111" indent="0">
              <a:buNone/>
              <a:defRPr sz="11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15" y="590444"/>
            <a:ext cx="3259968" cy="2066555"/>
          </a:xfrm>
        </p:spPr>
        <p:txBody>
          <a:bodyPr anchor="b"/>
          <a:lstStyle>
            <a:lvl1pPr>
              <a:defRPr sz="35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97052" y="1275197"/>
            <a:ext cx="5116979" cy="6293971"/>
          </a:xfrm>
        </p:spPr>
        <p:txBody>
          <a:bodyPr anchor="t"/>
          <a:lstStyle>
            <a:lvl1pPr marL="0" indent="0">
              <a:buNone/>
              <a:defRPr sz="3537"/>
            </a:lvl1pPr>
            <a:lvl2pPr marL="505389" indent="0">
              <a:buNone/>
              <a:defRPr sz="3095"/>
            </a:lvl2pPr>
            <a:lvl3pPr marL="1010778" indent="0">
              <a:buNone/>
              <a:defRPr sz="2653"/>
            </a:lvl3pPr>
            <a:lvl4pPr marL="1516167" indent="0">
              <a:buNone/>
              <a:defRPr sz="2211"/>
            </a:lvl4pPr>
            <a:lvl5pPr marL="2021556" indent="0">
              <a:buNone/>
              <a:defRPr sz="2211"/>
            </a:lvl5pPr>
            <a:lvl6pPr marL="2526944" indent="0">
              <a:buNone/>
              <a:defRPr sz="2211"/>
            </a:lvl6pPr>
            <a:lvl7pPr marL="3032333" indent="0">
              <a:buNone/>
              <a:defRPr sz="2211"/>
            </a:lvl7pPr>
            <a:lvl8pPr marL="3537722" indent="0">
              <a:buNone/>
              <a:defRPr sz="2211"/>
            </a:lvl8pPr>
            <a:lvl9pPr marL="4043111" indent="0">
              <a:buNone/>
              <a:defRPr sz="221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215" y="2656999"/>
            <a:ext cx="3259968" cy="4922419"/>
          </a:xfrm>
        </p:spPr>
        <p:txBody>
          <a:bodyPr/>
          <a:lstStyle>
            <a:lvl1pPr marL="0" indent="0">
              <a:buNone/>
              <a:defRPr sz="1769"/>
            </a:lvl1pPr>
            <a:lvl2pPr marL="505389" indent="0">
              <a:buNone/>
              <a:defRPr sz="1548"/>
            </a:lvl2pPr>
            <a:lvl3pPr marL="1010778" indent="0">
              <a:buNone/>
              <a:defRPr sz="1326"/>
            </a:lvl3pPr>
            <a:lvl4pPr marL="1516167" indent="0">
              <a:buNone/>
              <a:defRPr sz="1105"/>
            </a:lvl4pPr>
            <a:lvl5pPr marL="2021556" indent="0">
              <a:buNone/>
              <a:defRPr sz="1105"/>
            </a:lvl5pPr>
            <a:lvl6pPr marL="2526944" indent="0">
              <a:buNone/>
              <a:defRPr sz="1105"/>
            </a:lvl6pPr>
            <a:lvl7pPr marL="3032333" indent="0">
              <a:buNone/>
              <a:defRPr sz="1105"/>
            </a:lvl7pPr>
            <a:lvl8pPr marL="3537722" indent="0">
              <a:buNone/>
              <a:defRPr sz="1105"/>
            </a:lvl8pPr>
            <a:lvl9pPr marL="4043111" indent="0">
              <a:buNone/>
              <a:defRPr sz="11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6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4899" y="471537"/>
            <a:ext cx="8717816" cy="1711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899" y="2357677"/>
            <a:ext cx="8717816" cy="561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4898" y="8208817"/>
            <a:ext cx="2274213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8E35-4A08-48D2-89A5-89C6CF66D327}" type="datetimeFigureOut">
              <a:rPr lang="pt-BR" smtClean="0"/>
              <a:t>19/06/2017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8147" y="8208817"/>
            <a:ext cx="3411319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8502" y="8208817"/>
            <a:ext cx="2274213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3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10778" rtl="0" eaLnBrk="1" latinLnBrk="0" hangingPunct="1">
        <a:lnSpc>
          <a:spcPct val="90000"/>
        </a:lnSpc>
        <a:spcBef>
          <a:spcPct val="0"/>
        </a:spcBef>
        <a:buNone/>
        <a:defRPr sz="4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694" indent="-252694" algn="l" defTabSz="1010778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095" kern="1200">
          <a:solidFill>
            <a:schemeClr val="tx1"/>
          </a:solidFill>
          <a:latin typeface="+mn-lt"/>
          <a:ea typeface="+mn-ea"/>
          <a:cs typeface="+mn-cs"/>
        </a:defRPr>
      </a:lvl1pPr>
      <a:lvl2pPr marL="758083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2pPr>
      <a:lvl3pPr marL="1263472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3pPr>
      <a:lvl4pPr marL="1768861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4pPr>
      <a:lvl5pPr marL="2274250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5pPr>
      <a:lvl6pPr marL="2779639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6pPr>
      <a:lvl7pPr marL="3285028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7pPr>
      <a:lvl8pPr marL="3790417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8pPr>
      <a:lvl9pPr marL="4295805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1pPr>
      <a:lvl2pPr marL="505389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2pPr>
      <a:lvl3pPr marL="1010778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3pPr>
      <a:lvl4pPr marL="1516167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4pPr>
      <a:lvl5pPr marL="2021556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5pPr>
      <a:lvl6pPr marL="2526944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6pPr>
      <a:lvl7pPr marL="3032333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7pPr>
      <a:lvl8pPr marL="3537722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8pPr>
      <a:lvl9pPr marL="4043111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3947628" y="1771096"/>
            <a:ext cx="2084368" cy="292041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18" name="Oval 17"/>
          <p:cNvSpPr/>
          <p:nvPr/>
        </p:nvSpPr>
        <p:spPr>
          <a:xfrm>
            <a:off x="6452793" y="1781739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Choice</a:t>
            </a:r>
          </a:p>
        </p:txBody>
      </p:sp>
      <p:sp>
        <p:nvSpPr>
          <p:cNvPr id="19" name="Oval 18"/>
          <p:cNvSpPr/>
          <p:nvPr/>
        </p:nvSpPr>
        <p:spPr>
          <a:xfrm>
            <a:off x="1792062" y="1781739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Card</a:t>
            </a:r>
          </a:p>
        </p:txBody>
      </p:sp>
      <p:sp>
        <p:nvSpPr>
          <p:cNvPr id="20" name="Oval 19"/>
          <p:cNvSpPr/>
          <p:nvPr/>
        </p:nvSpPr>
        <p:spPr>
          <a:xfrm>
            <a:off x="4122428" y="1781739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Control Manager</a:t>
            </a:r>
          </a:p>
        </p:txBody>
      </p:sp>
      <p:sp>
        <p:nvSpPr>
          <p:cNvPr id="21" name="Oval 20"/>
          <p:cNvSpPr/>
          <p:nvPr/>
        </p:nvSpPr>
        <p:spPr>
          <a:xfrm>
            <a:off x="1792062" y="2792499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Dealer</a:t>
            </a:r>
          </a:p>
        </p:txBody>
      </p:sp>
      <p:sp>
        <p:nvSpPr>
          <p:cNvPr id="22" name="Oval 21"/>
          <p:cNvSpPr/>
          <p:nvPr/>
        </p:nvSpPr>
        <p:spPr>
          <a:xfrm>
            <a:off x="1792062" y="4814022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Hide / Show</a:t>
            </a:r>
          </a:p>
        </p:txBody>
      </p:sp>
      <p:sp>
        <p:nvSpPr>
          <p:cNvPr id="23" name="Oval 22"/>
          <p:cNvSpPr/>
          <p:nvPr/>
        </p:nvSpPr>
        <p:spPr>
          <a:xfrm>
            <a:off x="4122428" y="2792500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Data Manager</a:t>
            </a:r>
          </a:p>
        </p:txBody>
      </p:sp>
      <p:sp>
        <p:nvSpPr>
          <p:cNvPr id="24" name="Oval 23"/>
          <p:cNvSpPr/>
          <p:nvPr/>
        </p:nvSpPr>
        <p:spPr>
          <a:xfrm>
            <a:off x="6452793" y="2792499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Logger</a:t>
            </a:r>
          </a:p>
        </p:txBody>
      </p:sp>
      <p:sp>
        <p:nvSpPr>
          <p:cNvPr id="25" name="Oval 24"/>
          <p:cNvSpPr/>
          <p:nvPr/>
        </p:nvSpPr>
        <p:spPr>
          <a:xfrm>
            <a:off x="1792062" y="3803261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Motion</a:t>
            </a:r>
          </a:p>
        </p:txBody>
      </p:sp>
      <p:sp>
        <p:nvSpPr>
          <p:cNvPr id="26" name="Oval 25"/>
          <p:cNvSpPr/>
          <p:nvPr/>
        </p:nvSpPr>
        <p:spPr>
          <a:xfrm>
            <a:off x="4122428" y="3803261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Iterface Manager</a:t>
            </a:r>
          </a:p>
        </p:txBody>
      </p:sp>
      <p:sp>
        <p:nvSpPr>
          <p:cNvPr id="28" name="Oval 27"/>
          <p:cNvSpPr/>
          <p:nvPr/>
        </p:nvSpPr>
        <p:spPr>
          <a:xfrm>
            <a:off x="6452792" y="448733"/>
            <a:ext cx="1586333" cy="6598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Exit</a:t>
            </a:r>
          </a:p>
        </p:txBody>
      </p:sp>
      <p:sp>
        <p:nvSpPr>
          <p:cNvPr id="29" name="Oval 28"/>
          <p:cNvSpPr/>
          <p:nvPr/>
        </p:nvSpPr>
        <p:spPr>
          <a:xfrm>
            <a:off x="1792061" y="5824783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 smtClean="0"/>
              <a:t>Panel</a:t>
            </a:r>
            <a:endParaRPr lang="pt-BR" sz="1492" dirty="0"/>
          </a:p>
        </p:txBody>
      </p:sp>
      <p:cxnSp>
        <p:nvCxnSpPr>
          <p:cNvPr id="31" name="Straight Arrow Connector 30"/>
          <p:cNvCxnSpPr>
            <a:stCxn id="21" idx="7"/>
            <a:endCxn id="20" idx="3"/>
          </p:cNvCxnSpPr>
          <p:nvPr/>
        </p:nvCxnSpPr>
        <p:spPr>
          <a:xfrm flipV="1">
            <a:off x="3146081" y="2344915"/>
            <a:ext cx="1208660" cy="544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0"/>
            <a:endCxn id="19" idx="4"/>
          </p:cNvCxnSpPr>
          <p:nvPr/>
        </p:nvCxnSpPr>
        <p:spPr>
          <a:xfrm flipV="1">
            <a:off x="2585228" y="2441541"/>
            <a:ext cx="0" cy="350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5"/>
            <a:endCxn id="26" idx="1"/>
          </p:cNvCxnSpPr>
          <p:nvPr/>
        </p:nvCxnSpPr>
        <p:spPr>
          <a:xfrm>
            <a:off x="3146081" y="3355676"/>
            <a:ext cx="1208660" cy="544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6"/>
            <a:endCxn id="18" idx="2"/>
          </p:cNvCxnSpPr>
          <p:nvPr/>
        </p:nvCxnSpPr>
        <p:spPr>
          <a:xfrm flipV="1">
            <a:off x="3378395" y="2111641"/>
            <a:ext cx="3074399" cy="1010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2"/>
            <a:endCxn id="25" idx="6"/>
          </p:cNvCxnSpPr>
          <p:nvPr/>
        </p:nvCxnSpPr>
        <p:spPr>
          <a:xfrm flipH="1">
            <a:off x="3378395" y="4133163"/>
            <a:ext cx="744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3"/>
            <a:endCxn id="22" idx="7"/>
          </p:cNvCxnSpPr>
          <p:nvPr/>
        </p:nvCxnSpPr>
        <p:spPr>
          <a:xfrm flipH="1">
            <a:off x="3146081" y="4366438"/>
            <a:ext cx="1208660" cy="544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4"/>
            <a:endCxn id="30" idx="0"/>
          </p:cNvCxnSpPr>
          <p:nvPr/>
        </p:nvCxnSpPr>
        <p:spPr>
          <a:xfrm>
            <a:off x="2585228" y="6484586"/>
            <a:ext cx="0" cy="350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 rot="5400000">
            <a:off x="6187160" y="3861856"/>
            <a:ext cx="243832" cy="55416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27" name="Oval 26"/>
          <p:cNvSpPr/>
          <p:nvPr/>
        </p:nvSpPr>
        <p:spPr>
          <a:xfrm>
            <a:off x="6452793" y="3805264"/>
            <a:ext cx="1586333" cy="659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Singleton</a:t>
            </a:r>
          </a:p>
        </p:txBody>
      </p:sp>
      <p:cxnSp>
        <p:nvCxnSpPr>
          <p:cNvPr id="51" name="Elbow Connector 50"/>
          <p:cNvCxnSpPr>
            <a:stCxn id="19" idx="2"/>
            <a:endCxn id="25" idx="2"/>
          </p:cNvCxnSpPr>
          <p:nvPr/>
        </p:nvCxnSpPr>
        <p:spPr>
          <a:xfrm rot="10800000" flipV="1">
            <a:off x="1792061" y="2111640"/>
            <a:ext cx="10529" cy="202152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8" idx="0"/>
            <a:endCxn id="19" idx="0"/>
          </p:cNvCxnSpPr>
          <p:nvPr/>
        </p:nvCxnSpPr>
        <p:spPr>
          <a:xfrm rot="16200000" flipV="1">
            <a:off x="4915594" y="-548628"/>
            <a:ext cx="10529" cy="4660732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>
            <a:off x="4749495" y="1108536"/>
            <a:ext cx="332199" cy="3322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4" name="Oval 3"/>
          <p:cNvSpPr/>
          <p:nvPr/>
        </p:nvSpPr>
        <p:spPr>
          <a:xfrm>
            <a:off x="4122428" y="442957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Game Base</a:t>
            </a:r>
          </a:p>
        </p:txBody>
      </p:sp>
      <p:sp>
        <p:nvSpPr>
          <p:cNvPr id="30" name="Oval 29"/>
          <p:cNvSpPr/>
          <p:nvPr/>
        </p:nvSpPr>
        <p:spPr>
          <a:xfrm>
            <a:off x="1792061" y="6835544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/>
              <a:t>Manager</a:t>
            </a:r>
          </a:p>
        </p:txBody>
      </p:sp>
      <p:cxnSp>
        <p:nvCxnSpPr>
          <p:cNvPr id="32" name="Straight Arrow Connector 31"/>
          <p:cNvCxnSpPr>
            <a:stCxn id="29" idx="0"/>
            <a:endCxn id="22" idx="4"/>
          </p:cNvCxnSpPr>
          <p:nvPr/>
        </p:nvCxnSpPr>
        <p:spPr>
          <a:xfrm flipV="1">
            <a:off x="2585228" y="5473825"/>
            <a:ext cx="1" cy="350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7"/>
            <a:endCxn id="18" idx="3"/>
          </p:cNvCxnSpPr>
          <p:nvPr/>
        </p:nvCxnSpPr>
        <p:spPr>
          <a:xfrm flipV="1">
            <a:off x="5476448" y="2344916"/>
            <a:ext cx="1208658" cy="155497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22428" y="4826096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 smtClean="0"/>
              <a:t>Control</a:t>
            </a:r>
          </a:p>
          <a:p>
            <a:pPr algn="ctr"/>
            <a:r>
              <a:rPr lang="pt-BR" sz="1492" dirty="0" smtClean="0"/>
              <a:t>Panel</a:t>
            </a:r>
            <a:endParaRPr lang="pt-BR" sz="1492" dirty="0"/>
          </a:p>
        </p:txBody>
      </p:sp>
      <p:cxnSp>
        <p:nvCxnSpPr>
          <p:cNvPr id="40" name="Straight Arrow Connector 39"/>
          <p:cNvCxnSpPr>
            <a:stCxn id="38" idx="2"/>
            <a:endCxn id="22" idx="6"/>
          </p:cNvCxnSpPr>
          <p:nvPr/>
        </p:nvCxnSpPr>
        <p:spPr>
          <a:xfrm flipH="1" flipV="1">
            <a:off x="3378395" y="5143924"/>
            <a:ext cx="744033" cy="12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4"/>
            <a:endCxn id="38" idx="0"/>
          </p:cNvCxnSpPr>
          <p:nvPr/>
        </p:nvCxnSpPr>
        <p:spPr>
          <a:xfrm>
            <a:off x="4915595" y="4463064"/>
            <a:ext cx="0" cy="363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452791" y="4826095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smtClean="0"/>
              <a:t>Results</a:t>
            </a:r>
            <a:endParaRPr lang="pt-BR" sz="1492" dirty="0"/>
          </a:p>
          <a:p>
            <a:pPr algn="ctr"/>
            <a:r>
              <a:rPr lang="pt-BR" sz="1492" dirty="0" smtClean="0"/>
              <a:t>Panel</a:t>
            </a:r>
            <a:endParaRPr lang="pt-BR" sz="1492" dirty="0"/>
          </a:p>
        </p:txBody>
      </p:sp>
      <p:cxnSp>
        <p:nvCxnSpPr>
          <p:cNvPr id="41" name="Elbow Connector 40"/>
          <p:cNvCxnSpPr>
            <a:stCxn id="38" idx="7"/>
            <a:endCxn id="20" idx="6"/>
          </p:cNvCxnSpPr>
          <p:nvPr/>
        </p:nvCxnSpPr>
        <p:spPr>
          <a:xfrm rot="5400000" flipH="1" flipV="1">
            <a:off x="4187064" y="3401026"/>
            <a:ext cx="2811081" cy="232313"/>
          </a:xfrm>
          <a:prstGeom prst="bentConnector4">
            <a:avLst>
              <a:gd name="adj1" fmla="val 978"/>
              <a:gd name="adj2" fmla="val 198402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6"/>
            <a:endCxn id="45" idx="2"/>
          </p:cNvCxnSpPr>
          <p:nvPr/>
        </p:nvCxnSpPr>
        <p:spPr>
          <a:xfrm flipV="1">
            <a:off x="5708761" y="5155997"/>
            <a:ext cx="7440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317171" y="1440796"/>
            <a:ext cx="7032172" cy="624451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Oval 53"/>
          <p:cNvSpPr/>
          <p:nvPr/>
        </p:nvSpPr>
        <p:spPr>
          <a:xfrm>
            <a:off x="4122427" y="6835544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 smtClean="0"/>
              <a:t>Robot</a:t>
            </a:r>
          </a:p>
          <a:p>
            <a:pPr algn="ctr"/>
            <a:r>
              <a:rPr lang="pt-BR" sz="1492" dirty="0" smtClean="0"/>
              <a:t>Cursor</a:t>
            </a:r>
            <a:endParaRPr lang="pt-BR" sz="1492" dirty="0"/>
          </a:p>
        </p:txBody>
      </p:sp>
      <p:sp>
        <p:nvSpPr>
          <p:cNvPr id="59" name="Oval 58"/>
          <p:cNvSpPr/>
          <p:nvPr/>
        </p:nvSpPr>
        <p:spPr>
          <a:xfrm>
            <a:off x="4122426" y="5845403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 smtClean="0"/>
              <a:t>Connection</a:t>
            </a:r>
            <a:endParaRPr lang="pt-BR" sz="1492" dirty="0"/>
          </a:p>
        </p:txBody>
      </p:sp>
      <p:cxnSp>
        <p:nvCxnSpPr>
          <p:cNvPr id="62" name="Straight Arrow Connector 61"/>
          <p:cNvCxnSpPr>
            <a:stCxn id="38" idx="4"/>
            <a:endCxn id="59" idx="0"/>
          </p:cNvCxnSpPr>
          <p:nvPr/>
        </p:nvCxnSpPr>
        <p:spPr>
          <a:xfrm flipH="1">
            <a:off x="4915593" y="5485899"/>
            <a:ext cx="2" cy="359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9" idx="6"/>
            <a:endCxn id="20" idx="6"/>
          </p:cNvCxnSpPr>
          <p:nvPr/>
        </p:nvCxnSpPr>
        <p:spPr>
          <a:xfrm flipV="1">
            <a:off x="5708759" y="2111641"/>
            <a:ext cx="2" cy="4063664"/>
          </a:xfrm>
          <a:prstGeom prst="bentConnector3">
            <a:avLst>
              <a:gd name="adj1" fmla="val 114301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4" idx="0"/>
            <a:endCxn id="59" idx="4"/>
          </p:cNvCxnSpPr>
          <p:nvPr/>
        </p:nvCxnSpPr>
        <p:spPr>
          <a:xfrm flipH="1" flipV="1">
            <a:off x="4915593" y="6505206"/>
            <a:ext cx="1" cy="330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452791" y="5845403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 smtClean="0"/>
              <a:t>AnkleBot?</a:t>
            </a:r>
            <a:endParaRPr lang="pt-BR" sz="1492" dirty="0"/>
          </a:p>
        </p:txBody>
      </p:sp>
      <p:cxnSp>
        <p:nvCxnSpPr>
          <p:cNvPr id="90" name="Elbow Connector 89"/>
          <p:cNvCxnSpPr>
            <a:stCxn id="45" idx="3"/>
            <a:endCxn id="22" idx="5"/>
          </p:cNvCxnSpPr>
          <p:nvPr/>
        </p:nvCxnSpPr>
        <p:spPr>
          <a:xfrm rot="5400000" flipH="1">
            <a:off x="4909556" y="3613725"/>
            <a:ext cx="12073" cy="3539022"/>
          </a:xfrm>
          <a:prstGeom prst="bentConnector3">
            <a:avLst>
              <a:gd name="adj1" fmla="val -19725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54" idx="2"/>
            <a:endCxn id="29" idx="6"/>
          </p:cNvCxnSpPr>
          <p:nvPr/>
        </p:nvCxnSpPr>
        <p:spPr>
          <a:xfrm rot="10800000">
            <a:off x="3378395" y="6154686"/>
            <a:ext cx="744033" cy="10107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6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31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Thales</dc:creator>
  <cp:lastModifiedBy>Thales</cp:lastModifiedBy>
  <cp:revision>41</cp:revision>
  <dcterms:created xsi:type="dcterms:W3CDTF">2017-04-18T13:50:56Z</dcterms:created>
  <dcterms:modified xsi:type="dcterms:W3CDTF">2017-06-19T12:26:31Z</dcterms:modified>
</cp:coreProperties>
</file>