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15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51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4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71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9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94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733687" y="2053027"/>
            <a:ext cx="2345267" cy="352266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7755467" y="2065865"/>
            <a:ext cx="1913466" cy="7958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2133601" y="2065865"/>
            <a:ext cx="1913466" cy="7958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4944534" y="2065865"/>
            <a:ext cx="1913466" cy="7958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2133601" y="3285064"/>
            <a:ext cx="1913466" cy="7958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2133601" y="5723464"/>
            <a:ext cx="1913466" cy="7958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4944534" y="3285065"/>
            <a:ext cx="1913466" cy="7958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7755467" y="3285064"/>
            <a:ext cx="1913466" cy="7958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2133601" y="4504265"/>
            <a:ext cx="1913466" cy="7958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4944534" y="4504265"/>
            <a:ext cx="1913466" cy="7958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7755467" y="5723463"/>
            <a:ext cx="1913466" cy="7958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4944534" y="5723465"/>
            <a:ext cx="1913466" cy="7958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User</a:t>
            </a:r>
          </a:p>
          <a:p>
            <a:pPr algn="ctr"/>
            <a:r>
              <a:rPr lang="pt-BR" dirty="0" smtClean="0"/>
              <a:t>Manager</a:t>
            </a:r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3766846" y="2745180"/>
            <a:ext cx="1457909" cy="656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3090334" y="2861732"/>
            <a:ext cx="0" cy="423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5"/>
            <a:endCxn id="26" idx="1"/>
          </p:cNvCxnSpPr>
          <p:nvPr/>
        </p:nvCxnSpPr>
        <p:spPr>
          <a:xfrm>
            <a:off x="3766846" y="3964379"/>
            <a:ext cx="1457909" cy="65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 flipV="1">
            <a:off x="4047067" y="2463799"/>
            <a:ext cx="3708400" cy="121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4047067" y="4902199"/>
            <a:ext cx="897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22" idx="7"/>
          </p:cNvCxnSpPr>
          <p:nvPr/>
        </p:nvCxnSpPr>
        <p:spPr>
          <a:xfrm flipH="1">
            <a:off x="3766846" y="5183580"/>
            <a:ext cx="1457909" cy="656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  <a:endCxn id="29" idx="0"/>
          </p:cNvCxnSpPr>
          <p:nvPr/>
        </p:nvCxnSpPr>
        <p:spPr>
          <a:xfrm>
            <a:off x="5901267" y="5300132"/>
            <a:ext cx="0" cy="423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7343621" y="4483510"/>
            <a:ext cx="308043" cy="83737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7755467" y="4506681"/>
            <a:ext cx="1913466" cy="7958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2133601" y="2463799"/>
            <a:ext cx="12700" cy="24384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5901267" y="-745068"/>
            <a:ext cx="12700" cy="562186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5700914" y="1253835"/>
            <a:ext cx="400705" cy="4007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944534" y="451000"/>
            <a:ext cx="1913466" cy="7958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Game Base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7260593" y="5582177"/>
            <a:ext cx="2864210" cy="11075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L-Shape 62"/>
          <p:cNvSpPr/>
          <p:nvPr/>
        </p:nvSpPr>
        <p:spPr>
          <a:xfrm rot="5400000">
            <a:off x="3393532" y="-41523"/>
            <a:ext cx="5028168" cy="8434376"/>
          </a:xfrm>
          <a:prstGeom prst="corner">
            <a:avLst>
              <a:gd name="adj1" fmla="val 109634"/>
              <a:gd name="adj2" fmla="val 77097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15</cp:revision>
  <dcterms:created xsi:type="dcterms:W3CDTF">2017-04-18T13:50:56Z</dcterms:created>
  <dcterms:modified xsi:type="dcterms:W3CDTF">2017-04-18T14:51:29Z</dcterms:modified>
</cp:coreProperties>
</file>