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</p:sldIdLst>
  <p:sldSz cx="11809413" cy="88566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5706" y="1449459"/>
            <a:ext cx="10038001" cy="3083431"/>
          </a:xfrm>
        </p:spPr>
        <p:txBody>
          <a:bodyPr anchor="b"/>
          <a:lstStyle>
            <a:lvl1pPr algn="ctr">
              <a:defRPr sz="77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6177" y="4651799"/>
            <a:ext cx="8857060" cy="2138309"/>
          </a:xfrm>
        </p:spPr>
        <p:txBody>
          <a:bodyPr/>
          <a:lstStyle>
            <a:lvl1pPr marL="0" indent="0" algn="ctr">
              <a:buNone/>
              <a:defRPr sz="3099"/>
            </a:lvl1pPr>
            <a:lvl2pPr marL="590428" indent="0" algn="ctr">
              <a:buNone/>
              <a:defRPr sz="2583"/>
            </a:lvl2pPr>
            <a:lvl3pPr marL="1180856" indent="0" algn="ctr">
              <a:buNone/>
              <a:defRPr sz="2325"/>
            </a:lvl3pPr>
            <a:lvl4pPr marL="1771284" indent="0" algn="ctr">
              <a:buNone/>
              <a:defRPr sz="2066"/>
            </a:lvl4pPr>
            <a:lvl5pPr marL="2361712" indent="0" algn="ctr">
              <a:buNone/>
              <a:defRPr sz="2066"/>
            </a:lvl5pPr>
            <a:lvl6pPr marL="2952140" indent="0" algn="ctr">
              <a:buNone/>
              <a:defRPr sz="2066"/>
            </a:lvl6pPr>
            <a:lvl7pPr marL="3542568" indent="0" algn="ctr">
              <a:buNone/>
              <a:defRPr sz="2066"/>
            </a:lvl7pPr>
            <a:lvl8pPr marL="4132997" indent="0" algn="ctr">
              <a:buNone/>
              <a:defRPr sz="2066"/>
            </a:lvl8pPr>
            <a:lvl9pPr marL="4723425" indent="0" algn="ctr">
              <a:buNone/>
              <a:defRPr sz="206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12/09/2017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03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12/09/2017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7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51112" y="471535"/>
            <a:ext cx="2546405" cy="7505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1898" y="471535"/>
            <a:ext cx="7491596" cy="7505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12/09/2017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11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12/09/2017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60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747" y="2208018"/>
            <a:ext cx="10185619" cy="3684125"/>
          </a:xfrm>
        </p:spPr>
        <p:txBody>
          <a:bodyPr anchor="b"/>
          <a:lstStyle>
            <a:lvl1pPr>
              <a:defRPr sz="77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5747" y="5926996"/>
            <a:ext cx="10185619" cy="1937394"/>
          </a:xfrm>
        </p:spPr>
        <p:txBody>
          <a:bodyPr/>
          <a:lstStyle>
            <a:lvl1pPr marL="0" indent="0">
              <a:buNone/>
              <a:defRPr sz="3099">
                <a:solidFill>
                  <a:schemeClr val="tx1"/>
                </a:solidFill>
              </a:defRPr>
            </a:lvl1pPr>
            <a:lvl2pPr marL="590428" indent="0">
              <a:buNone/>
              <a:defRPr sz="2583">
                <a:solidFill>
                  <a:schemeClr val="tx1">
                    <a:tint val="75000"/>
                  </a:schemeClr>
                </a:solidFill>
              </a:defRPr>
            </a:lvl2pPr>
            <a:lvl3pPr marL="1180856" indent="0">
              <a:buNone/>
              <a:defRPr sz="2325">
                <a:solidFill>
                  <a:schemeClr val="tx1">
                    <a:tint val="75000"/>
                  </a:schemeClr>
                </a:solidFill>
              </a:defRPr>
            </a:lvl3pPr>
            <a:lvl4pPr marL="1771284" indent="0">
              <a:buNone/>
              <a:defRPr sz="2066">
                <a:solidFill>
                  <a:schemeClr val="tx1">
                    <a:tint val="75000"/>
                  </a:schemeClr>
                </a:solidFill>
              </a:defRPr>
            </a:lvl4pPr>
            <a:lvl5pPr marL="2361712" indent="0">
              <a:buNone/>
              <a:defRPr sz="2066">
                <a:solidFill>
                  <a:schemeClr val="tx1">
                    <a:tint val="75000"/>
                  </a:schemeClr>
                </a:solidFill>
              </a:defRPr>
            </a:lvl5pPr>
            <a:lvl6pPr marL="2952140" indent="0">
              <a:buNone/>
              <a:defRPr sz="2066">
                <a:solidFill>
                  <a:schemeClr val="tx1">
                    <a:tint val="75000"/>
                  </a:schemeClr>
                </a:solidFill>
              </a:defRPr>
            </a:lvl6pPr>
            <a:lvl7pPr marL="3542568" indent="0">
              <a:buNone/>
              <a:defRPr sz="2066">
                <a:solidFill>
                  <a:schemeClr val="tx1">
                    <a:tint val="75000"/>
                  </a:schemeClr>
                </a:solidFill>
              </a:defRPr>
            </a:lvl7pPr>
            <a:lvl8pPr marL="4132997" indent="0">
              <a:buNone/>
              <a:defRPr sz="2066">
                <a:solidFill>
                  <a:schemeClr val="tx1">
                    <a:tint val="75000"/>
                  </a:schemeClr>
                </a:solidFill>
              </a:defRPr>
            </a:lvl8pPr>
            <a:lvl9pPr marL="4723425" indent="0">
              <a:buNone/>
              <a:defRPr sz="20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12/09/2017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02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1897" y="2357677"/>
            <a:ext cx="5019001" cy="56194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8515" y="2357677"/>
            <a:ext cx="5019001" cy="56194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12/09/2017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28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35" y="471537"/>
            <a:ext cx="10185619" cy="17118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3437" y="2171113"/>
            <a:ext cx="4995934" cy="1064029"/>
          </a:xfrm>
        </p:spPr>
        <p:txBody>
          <a:bodyPr anchor="b"/>
          <a:lstStyle>
            <a:lvl1pPr marL="0" indent="0">
              <a:buNone/>
              <a:defRPr sz="3099" b="1"/>
            </a:lvl1pPr>
            <a:lvl2pPr marL="590428" indent="0">
              <a:buNone/>
              <a:defRPr sz="2583" b="1"/>
            </a:lvl2pPr>
            <a:lvl3pPr marL="1180856" indent="0">
              <a:buNone/>
              <a:defRPr sz="2325" b="1"/>
            </a:lvl3pPr>
            <a:lvl4pPr marL="1771284" indent="0">
              <a:buNone/>
              <a:defRPr sz="2066" b="1"/>
            </a:lvl4pPr>
            <a:lvl5pPr marL="2361712" indent="0">
              <a:buNone/>
              <a:defRPr sz="2066" b="1"/>
            </a:lvl5pPr>
            <a:lvl6pPr marL="2952140" indent="0">
              <a:buNone/>
              <a:defRPr sz="2066" b="1"/>
            </a:lvl6pPr>
            <a:lvl7pPr marL="3542568" indent="0">
              <a:buNone/>
              <a:defRPr sz="2066" b="1"/>
            </a:lvl7pPr>
            <a:lvl8pPr marL="4132997" indent="0">
              <a:buNone/>
              <a:defRPr sz="2066" b="1"/>
            </a:lvl8pPr>
            <a:lvl9pPr marL="4723425" indent="0">
              <a:buNone/>
              <a:defRPr sz="206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3437" y="3235142"/>
            <a:ext cx="4995934" cy="4758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78516" y="2171113"/>
            <a:ext cx="5020539" cy="1064029"/>
          </a:xfrm>
        </p:spPr>
        <p:txBody>
          <a:bodyPr anchor="b"/>
          <a:lstStyle>
            <a:lvl1pPr marL="0" indent="0">
              <a:buNone/>
              <a:defRPr sz="3099" b="1"/>
            </a:lvl1pPr>
            <a:lvl2pPr marL="590428" indent="0">
              <a:buNone/>
              <a:defRPr sz="2583" b="1"/>
            </a:lvl2pPr>
            <a:lvl3pPr marL="1180856" indent="0">
              <a:buNone/>
              <a:defRPr sz="2325" b="1"/>
            </a:lvl3pPr>
            <a:lvl4pPr marL="1771284" indent="0">
              <a:buNone/>
              <a:defRPr sz="2066" b="1"/>
            </a:lvl4pPr>
            <a:lvl5pPr marL="2361712" indent="0">
              <a:buNone/>
              <a:defRPr sz="2066" b="1"/>
            </a:lvl5pPr>
            <a:lvl6pPr marL="2952140" indent="0">
              <a:buNone/>
              <a:defRPr sz="2066" b="1"/>
            </a:lvl6pPr>
            <a:lvl7pPr marL="3542568" indent="0">
              <a:buNone/>
              <a:defRPr sz="2066" b="1"/>
            </a:lvl7pPr>
            <a:lvl8pPr marL="4132997" indent="0">
              <a:buNone/>
              <a:defRPr sz="2066" b="1"/>
            </a:lvl8pPr>
            <a:lvl9pPr marL="4723425" indent="0">
              <a:buNone/>
              <a:defRPr sz="206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78516" y="3235142"/>
            <a:ext cx="5020539" cy="4758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12/09/2017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46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12/09/2017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52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12/09/2017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08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35" y="590444"/>
            <a:ext cx="3808843" cy="2066555"/>
          </a:xfrm>
        </p:spPr>
        <p:txBody>
          <a:bodyPr anchor="b"/>
          <a:lstStyle>
            <a:lvl1pPr>
              <a:defRPr sz="41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0539" y="1275197"/>
            <a:ext cx="5978515" cy="6293971"/>
          </a:xfrm>
        </p:spPr>
        <p:txBody>
          <a:bodyPr/>
          <a:lstStyle>
            <a:lvl1pPr>
              <a:defRPr sz="4132"/>
            </a:lvl1pPr>
            <a:lvl2pPr>
              <a:defRPr sz="3616"/>
            </a:lvl2pPr>
            <a:lvl3pPr>
              <a:defRPr sz="3099"/>
            </a:lvl3pPr>
            <a:lvl4pPr>
              <a:defRPr sz="2583"/>
            </a:lvl4pPr>
            <a:lvl5pPr>
              <a:defRPr sz="2583"/>
            </a:lvl5pPr>
            <a:lvl6pPr>
              <a:defRPr sz="2583"/>
            </a:lvl6pPr>
            <a:lvl7pPr>
              <a:defRPr sz="2583"/>
            </a:lvl7pPr>
            <a:lvl8pPr>
              <a:defRPr sz="2583"/>
            </a:lvl8pPr>
            <a:lvl9pPr>
              <a:defRPr sz="258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435" y="2656999"/>
            <a:ext cx="3808843" cy="4922419"/>
          </a:xfrm>
        </p:spPr>
        <p:txBody>
          <a:bodyPr/>
          <a:lstStyle>
            <a:lvl1pPr marL="0" indent="0">
              <a:buNone/>
              <a:defRPr sz="2066"/>
            </a:lvl1pPr>
            <a:lvl2pPr marL="590428" indent="0">
              <a:buNone/>
              <a:defRPr sz="1808"/>
            </a:lvl2pPr>
            <a:lvl3pPr marL="1180856" indent="0">
              <a:buNone/>
              <a:defRPr sz="1550"/>
            </a:lvl3pPr>
            <a:lvl4pPr marL="1771284" indent="0">
              <a:buNone/>
              <a:defRPr sz="1291"/>
            </a:lvl4pPr>
            <a:lvl5pPr marL="2361712" indent="0">
              <a:buNone/>
              <a:defRPr sz="1291"/>
            </a:lvl5pPr>
            <a:lvl6pPr marL="2952140" indent="0">
              <a:buNone/>
              <a:defRPr sz="1291"/>
            </a:lvl6pPr>
            <a:lvl7pPr marL="3542568" indent="0">
              <a:buNone/>
              <a:defRPr sz="1291"/>
            </a:lvl7pPr>
            <a:lvl8pPr marL="4132997" indent="0">
              <a:buNone/>
              <a:defRPr sz="1291"/>
            </a:lvl8pPr>
            <a:lvl9pPr marL="4723425" indent="0">
              <a:buNone/>
              <a:defRPr sz="12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12/09/2017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28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35" y="590444"/>
            <a:ext cx="3808843" cy="2066555"/>
          </a:xfrm>
        </p:spPr>
        <p:txBody>
          <a:bodyPr anchor="b"/>
          <a:lstStyle>
            <a:lvl1pPr>
              <a:defRPr sz="41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0539" y="1275197"/>
            <a:ext cx="5978515" cy="6293971"/>
          </a:xfrm>
        </p:spPr>
        <p:txBody>
          <a:bodyPr anchor="t"/>
          <a:lstStyle>
            <a:lvl1pPr marL="0" indent="0">
              <a:buNone/>
              <a:defRPr sz="4132"/>
            </a:lvl1pPr>
            <a:lvl2pPr marL="590428" indent="0">
              <a:buNone/>
              <a:defRPr sz="3616"/>
            </a:lvl2pPr>
            <a:lvl3pPr marL="1180856" indent="0">
              <a:buNone/>
              <a:defRPr sz="3099"/>
            </a:lvl3pPr>
            <a:lvl4pPr marL="1771284" indent="0">
              <a:buNone/>
              <a:defRPr sz="2583"/>
            </a:lvl4pPr>
            <a:lvl5pPr marL="2361712" indent="0">
              <a:buNone/>
              <a:defRPr sz="2583"/>
            </a:lvl5pPr>
            <a:lvl6pPr marL="2952140" indent="0">
              <a:buNone/>
              <a:defRPr sz="2583"/>
            </a:lvl6pPr>
            <a:lvl7pPr marL="3542568" indent="0">
              <a:buNone/>
              <a:defRPr sz="2583"/>
            </a:lvl7pPr>
            <a:lvl8pPr marL="4132997" indent="0">
              <a:buNone/>
              <a:defRPr sz="2583"/>
            </a:lvl8pPr>
            <a:lvl9pPr marL="4723425" indent="0">
              <a:buNone/>
              <a:defRPr sz="258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435" y="2656999"/>
            <a:ext cx="3808843" cy="4922419"/>
          </a:xfrm>
        </p:spPr>
        <p:txBody>
          <a:bodyPr/>
          <a:lstStyle>
            <a:lvl1pPr marL="0" indent="0">
              <a:buNone/>
              <a:defRPr sz="2066"/>
            </a:lvl1pPr>
            <a:lvl2pPr marL="590428" indent="0">
              <a:buNone/>
              <a:defRPr sz="1808"/>
            </a:lvl2pPr>
            <a:lvl3pPr marL="1180856" indent="0">
              <a:buNone/>
              <a:defRPr sz="1550"/>
            </a:lvl3pPr>
            <a:lvl4pPr marL="1771284" indent="0">
              <a:buNone/>
              <a:defRPr sz="1291"/>
            </a:lvl4pPr>
            <a:lvl5pPr marL="2361712" indent="0">
              <a:buNone/>
              <a:defRPr sz="1291"/>
            </a:lvl5pPr>
            <a:lvl6pPr marL="2952140" indent="0">
              <a:buNone/>
              <a:defRPr sz="1291"/>
            </a:lvl6pPr>
            <a:lvl7pPr marL="3542568" indent="0">
              <a:buNone/>
              <a:defRPr sz="1291"/>
            </a:lvl7pPr>
            <a:lvl8pPr marL="4132997" indent="0">
              <a:buNone/>
              <a:defRPr sz="1291"/>
            </a:lvl8pPr>
            <a:lvl9pPr marL="4723425" indent="0">
              <a:buNone/>
              <a:defRPr sz="12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12/09/2017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58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1897" y="471537"/>
            <a:ext cx="10185619" cy="1711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897" y="2357677"/>
            <a:ext cx="10185619" cy="561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1897" y="8208817"/>
            <a:ext cx="2657118" cy="4715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38E35-4A08-48D2-89A5-89C6CF66D327}" type="datetimeFigureOut">
              <a:rPr lang="pt-BR" smtClean="0"/>
              <a:t>12/09/2017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11868" y="8208817"/>
            <a:ext cx="3985677" cy="4715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0398" y="8208817"/>
            <a:ext cx="2657118" cy="4715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41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80856" rtl="0" eaLnBrk="1" latinLnBrk="0" hangingPunct="1">
        <a:lnSpc>
          <a:spcPct val="90000"/>
        </a:lnSpc>
        <a:spcBef>
          <a:spcPct val="0"/>
        </a:spcBef>
        <a:buNone/>
        <a:defRPr sz="56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5214" indent="-295214" algn="l" defTabSz="1180856" rtl="0" eaLnBrk="1" latinLnBrk="0" hangingPunct="1">
        <a:lnSpc>
          <a:spcPct val="90000"/>
        </a:lnSpc>
        <a:spcBef>
          <a:spcPts val="1291"/>
        </a:spcBef>
        <a:buFont typeface="Arial" panose="020B0604020202020204" pitchFamily="34" charset="0"/>
        <a:buChar char="•"/>
        <a:defRPr sz="3616" kern="1200">
          <a:solidFill>
            <a:schemeClr val="tx1"/>
          </a:solidFill>
          <a:latin typeface="+mn-lt"/>
          <a:ea typeface="+mn-ea"/>
          <a:cs typeface="+mn-cs"/>
        </a:defRPr>
      </a:lvl1pPr>
      <a:lvl2pPr marL="885642" indent="-295214" algn="l" defTabSz="1180856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3099" kern="1200">
          <a:solidFill>
            <a:schemeClr val="tx1"/>
          </a:solidFill>
          <a:latin typeface="+mn-lt"/>
          <a:ea typeface="+mn-ea"/>
          <a:cs typeface="+mn-cs"/>
        </a:defRPr>
      </a:lvl2pPr>
      <a:lvl3pPr marL="1476070" indent="-295214" algn="l" defTabSz="1180856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583" kern="1200">
          <a:solidFill>
            <a:schemeClr val="tx1"/>
          </a:solidFill>
          <a:latin typeface="+mn-lt"/>
          <a:ea typeface="+mn-ea"/>
          <a:cs typeface="+mn-cs"/>
        </a:defRPr>
      </a:lvl3pPr>
      <a:lvl4pPr marL="2066498" indent="-295214" algn="l" defTabSz="1180856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5" kern="1200">
          <a:solidFill>
            <a:schemeClr val="tx1"/>
          </a:solidFill>
          <a:latin typeface="+mn-lt"/>
          <a:ea typeface="+mn-ea"/>
          <a:cs typeface="+mn-cs"/>
        </a:defRPr>
      </a:lvl4pPr>
      <a:lvl5pPr marL="2656926" indent="-295214" algn="l" defTabSz="1180856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5" kern="1200">
          <a:solidFill>
            <a:schemeClr val="tx1"/>
          </a:solidFill>
          <a:latin typeface="+mn-lt"/>
          <a:ea typeface="+mn-ea"/>
          <a:cs typeface="+mn-cs"/>
        </a:defRPr>
      </a:lvl5pPr>
      <a:lvl6pPr marL="3247354" indent="-295214" algn="l" defTabSz="1180856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5" kern="1200">
          <a:solidFill>
            <a:schemeClr val="tx1"/>
          </a:solidFill>
          <a:latin typeface="+mn-lt"/>
          <a:ea typeface="+mn-ea"/>
          <a:cs typeface="+mn-cs"/>
        </a:defRPr>
      </a:lvl6pPr>
      <a:lvl7pPr marL="3837783" indent="-295214" algn="l" defTabSz="1180856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5" kern="1200">
          <a:solidFill>
            <a:schemeClr val="tx1"/>
          </a:solidFill>
          <a:latin typeface="+mn-lt"/>
          <a:ea typeface="+mn-ea"/>
          <a:cs typeface="+mn-cs"/>
        </a:defRPr>
      </a:lvl7pPr>
      <a:lvl8pPr marL="4428211" indent="-295214" algn="l" defTabSz="1180856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5" kern="1200">
          <a:solidFill>
            <a:schemeClr val="tx1"/>
          </a:solidFill>
          <a:latin typeface="+mn-lt"/>
          <a:ea typeface="+mn-ea"/>
          <a:cs typeface="+mn-cs"/>
        </a:defRPr>
      </a:lvl8pPr>
      <a:lvl9pPr marL="5018639" indent="-295214" algn="l" defTabSz="1180856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1pPr>
      <a:lvl2pPr marL="590428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2pPr>
      <a:lvl3pPr marL="1180856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3pPr>
      <a:lvl4pPr marL="1771284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4pPr>
      <a:lvl5pPr marL="2361712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5pPr>
      <a:lvl6pPr marL="2952140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6pPr>
      <a:lvl7pPr marL="3542568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7pPr>
      <a:lvl8pPr marL="4132997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8pPr>
      <a:lvl9pPr marL="4723425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4692543" y="2679675"/>
            <a:ext cx="1586333" cy="6598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Choice</a:t>
            </a:r>
          </a:p>
        </p:txBody>
      </p:sp>
      <p:sp>
        <p:nvSpPr>
          <p:cNvPr id="19" name="Oval 18"/>
          <p:cNvSpPr/>
          <p:nvPr/>
        </p:nvSpPr>
        <p:spPr>
          <a:xfrm>
            <a:off x="3581358" y="1804406"/>
            <a:ext cx="1586333" cy="6598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Card</a:t>
            </a:r>
          </a:p>
        </p:txBody>
      </p:sp>
      <p:sp>
        <p:nvSpPr>
          <p:cNvPr id="20" name="Oval 19"/>
          <p:cNvSpPr/>
          <p:nvPr/>
        </p:nvSpPr>
        <p:spPr>
          <a:xfrm>
            <a:off x="6568835" y="3303466"/>
            <a:ext cx="1586333" cy="659803"/>
          </a:xfrm>
          <a:prstGeom prst="ellips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Control Manager</a:t>
            </a:r>
          </a:p>
        </p:txBody>
      </p:sp>
      <p:sp>
        <p:nvSpPr>
          <p:cNvPr id="21" name="Oval 20"/>
          <p:cNvSpPr/>
          <p:nvPr/>
        </p:nvSpPr>
        <p:spPr>
          <a:xfrm>
            <a:off x="4519149" y="442094"/>
            <a:ext cx="1586333" cy="6598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Dealer</a:t>
            </a:r>
          </a:p>
        </p:txBody>
      </p:sp>
      <p:sp>
        <p:nvSpPr>
          <p:cNvPr id="22" name="Oval 21"/>
          <p:cNvSpPr/>
          <p:nvPr/>
        </p:nvSpPr>
        <p:spPr>
          <a:xfrm>
            <a:off x="2586077" y="5489018"/>
            <a:ext cx="1586333" cy="659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Hide / Show</a:t>
            </a:r>
          </a:p>
        </p:txBody>
      </p:sp>
      <p:sp>
        <p:nvSpPr>
          <p:cNvPr id="23" name="Oval 22"/>
          <p:cNvSpPr/>
          <p:nvPr/>
        </p:nvSpPr>
        <p:spPr>
          <a:xfrm>
            <a:off x="1655569" y="127654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>
                <a:solidFill>
                  <a:schemeClr val="bg1"/>
                </a:solidFill>
              </a:rPr>
              <a:t>Challenge Manager</a:t>
            </a:r>
          </a:p>
        </p:txBody>
      </p:sp>
      <p:sp>
        <p:nvSpPr>
          <p:cNvPr id="24" name="Oval 23"/>
          <p:cNvSpPr/>
          <p:nvPr/>
        </p:nvSpPr>
        <p:spPr>
          <a:xfrm>
            <a:off x="1856482" y="2661527"/>
            <a:ext cx="1586333" cy="6598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Logger</a:t>
            </a:r>
          </a:p>
        </p:txBody>
      </p:sp>
      <p:sp>
        <p:nvSpPr>
          <p:cNvPr id="25" name="Oval 24"/>
          <p:cNvSpPr/>
          <p:nvPr/>
        </p:nvSpPr>
        <p:spPr>
          <a:xfrm>
            <a:off x="1906835" y="1305840"/>
            <a:ext cx="1586333" cy="659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Motion</a:t>
            </a:r>
          </a:p>
        </p:txBody>
      </p:sp>
      <p:sp>
        <p:nvSpPr>
          <p:cNvPr id="26" name="Oval 25"/>
          <p:cNvSpPr/>
          <p:nvPr/>
        </p:nvSpPr>
        <p:spPr>
          <a:xfrm>
            <a:off x="0" y="988457"/>
            <a:ext cx="1586333" cy="659803"/>
          </a:xfrm>
          <a:prstGeom prst="ellips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 dirty="0"/>
              <a:t>Iterface Manager</a:t>
            </a:r>
          </a:p>
        </p:txBody>
      </p:sp>
      <p:sp>
        <p:nvSpPr>
          <p:cNvPr id="28" name="Oval 27"/>
          <p:cNvSpPr/>
          <p:nvPr/>
        </p:nvSpPr>
        <p:spPr>
          <a:xfrm>
            <a:off x="9688368" y="7540649"/>
            <a:ext cx="1586333" cy="659803"/>
          </a:xfrm>
          <a:prstGeom prst="ellips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 dirty="0"/>
              <a:t>Exit</a:t>
            </a:r>
          </a:p>
        </p:txBody>
      </p:sp>
      <p:sp>
        <p:nvSpPr>
          <p:cNvPr id="29" name="Oval 28"/>
          <p:cNvSpPr/>
          <p:nvPr/>
        </p:nvSpPr>
        <p:spPr>
          <a:xfrm>
            <a:off x="6291122" y="6942511"/>
            <a:ext cx="1586333" cy="65980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 dirty="0"/>
              <a:t>User</a:t>
            </a:r>
          </a:p>
          <a:p>
            <a:pPr algn="ctr"/>
            <a:r>
              <a:rPr lang="pt-BR" sz="1492" dirty="0"/>
              <a:t>Panel</a:t>
            </a:r>
          </a:p>
        </p:txBody>
      </p:sp>
      <p:cxnSp>
        <p:nvCxnSpPr>
          <p:cNvPr id="31" name="Straight Arrow Connector 30"/>
          <p:cNvCxnSpPr>
            <a:stCxn id="21" idx="4"/>
            <a:endCxn id="20" idx="1"/>
          </p:cNvCxnSpPr>
          <p:nvPr/>
        </p:nvCxnSpPr>
        <p:spPr>
          <a:xfrm>
            <a:off x="5312316" y="1101897"/>
            <a:ext cx="1488832" cy="2298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3"/>
            <a:endCxn id="19" idx="0"/>
          </p:cNvCxnSpPr>
          <p:nvPr/>
        </p:nvCxnSpPr>
        <p:spPr>
          <a:xfrm flipH="1">
            <a:off x="4374525" y="1005271"/>
            <a:ext cx="376937" cy="799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2"/>
            <a:endCxn id="26" idx="6"/>
          </p:cNvCxnSpPr>
          <p:nvPr/>
        </p:nvCxnSpPr>
        <p:spPr>
          <a:xfrm flipH="1">
            <a:off x="1586333" y="771996"/>
            <a:ext cx="2932816" cy="546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4"/>
            <a:endCxn id="18" idx="0"/>
          </p:cNvCxnSpPr>
          <p:nvPr/>
        </p:nvCxnSpPr>
        <p:spPr>
          <a:xfrm>
            <a:off x="5312316" y="1101897"/>
            <a:ext cx="173394" cy="1577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5"/>
            <a:endCxn id="25" idx="2"/>
          </p:cNvCxnSpPr>
          <p:nvPr/>
        </p:nvCxnSpPr>
        <p:spPr>
          <a:xfrm>
            <a:off x="1354020" y="1551634"/>
            <a:ext cx="552815" cy="84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9" idx="4"/>
            <a:endCxn id="30" idx="0"/>
          </p:cNvCxnSpPr>
          <p:nvPr/>
        </p:nvCxnSpPr>
        <p:spPr>
          <a:xfrm>
            <a:off x="7084289" y="7602314"/>
            <a:ext cx="1" cy="397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9688368" y="1143023"/>
            <a:ext cx="1586333" cy="65980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Singleton</a:t>
            </a:r>
          </a:p>
        </p:txBody>
      </p:sp>
      <p:sp>
        <p:nvSpPr>
          <p:cNvPr id="4" name="Oval 3"/>
          <p:cNvSpPr/>
          <p:nvPr/>
        </p:nvSpPr>
        <p:spPr>
          <a:xfrm>
            <a:off x="9619230" y="207773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Game Base</a:t>
            </a:r>
          </a:p>
        </p:txBody>
      </p:sp>
      <p:sp>
        <p:nvSpPr>
          <p:cNvPr id="30" name="Oval 29"/>
          <p:cNvSpPr/>
          <p:nvPr/>
        </p:nvSpPr>
        <p:spPr>
          <a:xfrm>
            <a:off x="6291123" y="7999836"/>
            <a:ext cx="1586333" cy="6598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User</a:t>
            </a:r>
          </a:p>
          <a:p>
            <a:pPr algn="ctr"/>
            <a:r>
              <a:rPr lang="pt-BR" sz="1492" dirty="0"/>
              <a:t>Manager</a:t>
            </a:r>
          </a:p>
        </p:txBody>
      </p:sp>
      <p:cxnSp>
        <p:nvCxnSpPr>
          <p:cNvPr id="32" name="Straight Arrow Connector 31"/>
          <p:cNvCxnSpPr>
            <a:stCxn id="29" idx="2"/>
            <a:endCxn id="22" idx="5"/>
          </p:cNvCxnSpPr>
          <p:nvPr/>
        </p:nvCxnSpPr>
        <p:spPr>
          <a:xfrm flipH="1" flipV="1">
            <a:off x="3940097" y="6052195"/>
            <a:ext cx="2351025" cy="12202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4"/>
            <a:endCxn id="18" idx="2"/>
          </p:cNvCxnSpPr>
          <p:nvPr/>
        </p:nvCxnSpPr>
        <p:spPr>
          <a:xfrm>
            <a:off x="793167" y="1648260"/>
            <a:ext cx="3899376" cy="136131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856482" y="3557293"/>
            <a:ext cx="1586333" cy="65980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 dirty="0"/>
              <a:t>Control</a:t>
            </a:r>
          </a:p>
          <a:p>
            <a:pPr algn="ctr"/>
            <a:r>
              <a:rPr lang="pt-BR" sz="1492" dirty="0"/>
              <a:t>Panel</a:t>
            </a:r>
          </a:p>
        </p:txBody>
      </p:sp>
      <p:cxnSp>
        <p:nvCxnSpPr>
          <p:cNvPr id="40" name="Straight Arrow Connector 39"/>
          <p:cNvCxnSpPr>
            <a:stCxn id="38" idx="4"/>
            <a:endCxn id="22" idx="0"/>
          </p:cNvCxnSpPr>
          <p:nvPr/>
        </p:nvCxnSpPr>
        <p:spPr>
          <a:xfrm>
            <a:off x="2649649" y="4217096"/>
            <a:ext cx="729595" cy="1271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821140" y="5867386"/>
            <a:ext cx="1586333" cy="65980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/>
              <a:t>Results</a:t>
            </a:r>
            <a:endParaRPr lang="pt-BR" sz="1492" dirty="0"/>
          </a:p>
          <a:p>
            <a:pPr algn="ctr"/>
            <a:r>
              <a:rPr lang="pt-BR" sz="1492" dirty="0"/>
              <a:t>Panel</a:t>
            </a:r>
          </a:p>
        </p:txBody>
      </p:sp>
      <p:cxnSp>
        <p:nvCxnSpPr>
          <p:cNvPr id="50" name="Straight Arrow Connector 49"/>
          <p:cNvCxnSpPr>
            <a:stCxn id="38" idx="5"/>
            <a:endCxn id="45" idx="1"/>
          </p:cNvCxnSpPr>
          <p:nvPr/>
        </p:nvCxnSpPr>
        <p:spPr>
          <a:xfrm>
            <a:off x="3210502" y="4120470"/>
            <a:ext cx="1842951" cy="1843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643140" y="5706237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Robot</a:t>
            </a:r>
          </a:p>
          <a:p>
            <a:pPr algn="ctr"/>
            <a:r>
              <a:rPr lang="pt-BR" sz="1492" dirty="0"/>
              <a:t>Cursor</a:t>
            </a:r>
          </a:p>
        </p:txBody>
      </p:sp>
      <p:sp>
        <p:nvSpPr>
          <p:cNvPr id="59" name="Oval 58"/>
          <p:cNvSpPr/>
          <p:nvPr/>
        </p:nvSpPr>
        <p:spPr>
          <a:xfrm>
            <a:off x="5831773" y="4762464"/>
            <a:ext cx="1586333" cy="659803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Connection</a:t>
            </a:r>
          </a:p>
        </p:txBody>
      </p:sp>
      <p:cxnSp>
        <p:nvCxnSpPr>
          <p:cNvPr id="62" name="Straight Arrow Connector 61"/>
          <p:cNvCxnSpPr>
            <a:stCxn id="38" idx="6"/>
            <a:endCxn id="59" idx="2"/>
          </p:cNvCxnSpPr>
          <p:nvPr/>
        </p:nvCxnSpPr>
        <p:spPr>
          <a:xfrm>
            <a:off x="3442815" y="3887195"/>
            <a:ext cx="2388958" cy="1205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4" idx="2"/>
            <a:endCxn id="59" idx="5"/>
          </p:cNvCxnSpPr>
          <p:nvPr/>
        </p:nvCxnSpPr>
        <p:spPr>
          <a:xfrm flipH="1" flipV="1">
            <a:off x="7185793" y="5325641"/>
            <a:ext cx="1457347" cy="7104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7261744" y="2080486"/>
            <a:ext cx="1586333" cy="659803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 smtClean="0">
                <a:solidFill>
                  <a:schemeClr val="bg1"/>
                </a:solidFill>
              </a:rPr>
              <a:t>Ankle</a:t>
            </a:r>
          </a:p>
          <a:p>
            <a:pPr algn="ctr"/>
            <a:r>
              <a:rPr lang="pt-BR" sz="1492" dirty="0" smtClean="0">
                <a:solidFill>
                  <a:schemeClr val="bg1"/>
                </a:solidFill>
              </a:rPr>
              <a:t>Movement</a:t>
            </a:r>
            <a:endParaRPr lang="pt-BR" sz="1492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>
            <a:stCxn id="26" idx="7"/>
            <a:endCxn id="23" idx="2"/>
          </p:cNvCxnSpPr>
          <p:nvPr/>
        </p:nvCxnSpPr>
        <p:spPr>
          <a:xfrm flipV="1">
            <a:off x="1354020" y="457556"/>
            <a:ext cx="301549" cy="627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10368361" y="4955293"/>
            <a:ext cx="744030" cy="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0368361" y="4624121"/>
            <a:ext cx="744030" cy="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0368361" y="4292949"/>
            <a:ext cx="74403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1161591" y="4108282"/>
            <a:ext cx="153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Utiliza a classe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1172476" y="4439454"/>
            <a:ext cx="1775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Utiliza o instance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183363" y="4770626"/>
            <a:ext cx="213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Utiliza uma var static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10368361" y="5286465"/>
            <a:ext cx="744030" cy="1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1183363" y="5101798"/>
            <a:ext cx="22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Utiliza uma func static</a:t>
            </a:r>
          </a:p>
        </p:txBody>
      </p:sp>
      <p:cxnSp>
        <p:nvCxnSpPr>
          <p:cNvPr id="94" name="Straight Arrow Connector 93"/>
          <p:cNvCxnSpPr>
            <a:stCxn id="38" idx="7"/>
            <a:endCxn id="18" idx="3"/>
          </p:cNvCxnSpPr>
          <p:nvPr/>
        </p:nvCxnSpPr>
        <p:spPr>
          <a:xfrm flipV="1">
            <a:off x="3210502" y="3242852"/>
            <a:ext cx="1714354" cy="411067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6" idx="4"/>
            <a:endCxn id="24" idx="1"/>
          </p:cNvCxnSpPr>
          <p:nvPr/>
        </p:nvCxnSpPr>
        <p:spPr>
          <a:xfrm>
            <a:off x="793167" y="1648260"/>
            <a:ext cx="1295628" cy="1109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8" idx="1"/>
            <a:endCxn id="19" idx="4"/>
          </p:cNvCxnSpPr>
          <p:nvPr/>
        </p:nvCxnSpPr>
        <p:spPr>
          <a:xfrm flipH="1" flipV="1">
            <a:off x="4374525" y="2464209"/>
            <a:ext cx="550331" cy="3120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8" idx="1"/>
          </p:cNvCxnSpPr>
          <p:nvPr/>
        </p:nvCxnSpPr>
        <p:spPr>
          <a:xfrm>
            <a:off x="793167" y="1648260"/>
            <a:ext cx="1295628" cy="2005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0" idx="4"/>
            <a:endCxn id="59" idx="0"/>
          </p:cNvCxnSpPr>
          <p:nvPr/>
        </p:nvCxnSpPr>
        <p:spPr>
          <a:xfrm flipH="1">
            <a:off x="6624940" y="3963269"/>
            <a:ext cx="737062" cy="799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5" idx="2"/>
            <a:endCxn id="22" idx="6"/>
          </p:cNvCxnSpPr>
          <p:nvPr/>
        </p:nvCxnSpPr>
        <p:spPr>
          <a:xfrm flipH="1" flipV="1">
            <a:off x="4172410" y="5818920"/>
            <a:ext cx="648730" cy="378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4" idx="3"/>
            <a:endCxn id="29" idx="7"/>
          </p:cNvCxnSpPr>
          <p:nvPr/>
        </p:nvCxnSpPr>
        <p:spPr>
          <a:xfrm flipH="1">
            <a:off x="7645142" y="6269414"/>
            <a:ext cx="1230311" cy="769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9" idx="1"/>
            <a:endCxn id="25" idx="5"/>
          </p:cNvCxnSpPr>
          <p:nvPr/>
        </p:nvCxnSpPr>
        <p:spPr>
          <a:xfrm flipH="1" flipV="1">
            <a:off x="3260855" y="1869017"/>
            <a:ext cx="552816" cy="320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38" idx="6"/>
            <a:endCxn id="20" idx="2"/>
          </p:cNvCxnSpPr>
          <p:nvPr/>
        </p:nvCxnSpPr>
        <p:spPr>
          <a:xfrm flipV="1">
            <a:off x="3442815" y="3633368"/>
            <a:ext cx="3126020" cy="25382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54" idx="0"/>
            <a:endCxn id="20" idx="5"/>
          </p:cNvCxnSpPr>
          <p:nvPr/>
        </p:nvCxnSpPr>
        <p:spPr>
          <a:xfrm flipH="1" flipV="1">
            <a:off x="7922855" y="3866643"/>
            <a:ext cx="1513452" cy="183959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5" idx="0"/>
            <a:endCxn id="18" idx="4"/>
          </p:cNvCxnSpPr>
          <p:nvPr/>
        </p:nvCxnSpPr>
        <p:spPr>
          <a:xfrm flipH="1" flipV="1">
            <a:off x="5485710" y="3339478"/>
            <a:ext cx="128597" cy="2527908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 flipV="1">
            <a:off x="10390133" y="5983396"/>
            <a:ext cx="744030" cy="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/>
          <p:nvPr/>
        </p:nvCxnSpPr>
        <p:spPr>
          <a:xfrm flipV="1">
            <a:off x="10390133" y="5652224"/>
            <a:ext cx="744030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>
            <a:off x="11183363" y="5467557"/>
            <a:ext cx="208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Not from GameBase</a:t>
            </a:r>
            <a:endParaRPr lang="pt-BR" dirty="0"/>
          </a:p>
        </p:txBody>
      </p:sp>
      <p:sp>
        <p:nvSpPr>
          <p:cNvPr id="300" name="TextBox 299"/>
          <p:cNvSpPr txBox="1"/>
          <p:nvPr/>
        </p:nvSpPr>
        <p:spPr>
          <a:xfrm>
            <a:off x="11194248" y="5798729"/>
            <a:ext cx="160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From Singleton</a:t>
            </a:r>
            <a:endParaRPr lang="pt-BR" dirty="0"/>
          </a:p>
        </p:txBody>
      </p:sp>
      <p:cxnSp>
        <p:nvCxnSpPr>
          <p:cNvPr id="371" name="Curved Connector 370"/>
          <p:cNvCxnSpPr>
            <a:stCxn id="29" idx="3"/>
            <a:endCxn id="26" idx="3"/>
          </p:cNvCxnSpPr>
          <p:nvPr/>
        </p:nvCxnSpPr>
        <p:spPr>
          <a:xfrm rot="5400000" flipH="1">
            <a:off x="400847" y="1383100"/>
            <a:ext cx="5954054" cy="6291122"/>
          </a:xfrm>
          <a:prstGeom prst="curvedConnector3">
            <a:avLst>
              <a:gd name="adj1" fmla="val -7839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0" idx="7"/>
            <a:endCxn id="88" idx="4"/>
          </p:cNvCxnSpPr>
          <p:nvPr/>
        </p:nvCxnSpPr>
        <p:spPr>
          <a:xfrm flipV="1">
            <a:off x="7922855" y="2740289"/>
            <a:ext cx="132056" cy="6598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/>
          <p:cNvCxnSpPr>
            <a:stCxn id="45" idx="6"/>
            <a:endCxn id="88" idx="5"/>
          </p:cNvCxnSpPr>
          <p:nvPr/>
        </p:nvCxnSpPr>
        <p:spPr>
          <a:xfrm flipV="1">
            <a:off x="6407473" y="2643663"/>
            <a:ext cx="2208291" cy="3553625"/>
          </a:xfrm>
          <a:prstGeom prst="curved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4" idx="6"/>
            <a:endCxn id="18" idx="2"/>
          </p:cNvCxnSpPr>
          <p:nvPr/>
        </p:nvCxnSpPr>
        <p:spPr>
          <a:xfrm>
            <a:off x="3442815" y="2991429"/>
            <a:ext cx="1249728" cy="18148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4" idx="5"/>
            <a:endCxn id="20" idx="2"/>
          </p:cNvCxnSpPr>
          <p:nvPr/>
        </p:nvCxnSpPr>
        <p:spPr>
          <a:xfrm>
            <a:off x="3210502" y="3224704"/>
            <a:ext cx="3358333" cy="40866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191912" y="4871687"/>
            <a:ext cx="1586333" cy="659803"/>
          </a:xfrm>
          <a:prstGeom prst="ellips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 dirty="0" smtClean="0"/>
              <a:t>Mini</a:t>
            </a:r>
          </a:p>
          <a:p>
            <a:pPr algn="ctr"/>
            <a:r>
              <a:rPr lang="pt-BR" sz="1492" dirty="0" smtClean="0"/>
              <a:t>Map</a:t>
            </a:r>
            <a:endParaRPr lang="pt-BR" sz="1492" dirty="0"/>
          </a:p>
        </p:txBody>
      </p:sp>
      <p:cxnSp>
        <p:nvCxnSpPr>
          <p:cNvPr id="64" name="Straight Arrow Connector 63"/>
          <p:cNvCxnSpPr>
            <a:stCxn id="38" idx="3"/>
            <a:endCxn id="63" idx="0"/>
          </p:cNvCxnSpPr>
          <p:nvPr/>
        </p:nvCxnSpPr>
        <p:spPr>
          <a:xfrm flipH="1">
            <a:off x="1985079" y="4120470"/>
            <a:ext cx="103716" cy="751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3" idx="7"/>
            <a:endCxn id="20" idx="3"/>
          </p:cNvCxnSpPr>
          <p:nvPr/>
        </p:nvCxnSpPr>
        <p:spPr>
          <a:xfrm flipV="1">
            <a:off x="2545932" y="3866643"/>
            <a:ext cx="4255216" cy="110167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979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3339842" y="2019296"/>
            <a:ext cx="2084368" cy="1829927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92"/>
          </a:p>
        </p:txBody>
      </p:sp>
      <p:sp>
        <p:nvSpPr>
          <p:cNvPr id="18" name="Oval 17"/>
          <p:cNvSpPr/>
          <p:nvPr/>
        </p:nvSpPr>
        <p:spPr>
          <a:xfrm>
            <a:off x="5844723" y="4051460"/>
            <a:ext cx="1586333" cy="6598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Choice</a:t>
            </a:r>
          </a:p>
        </p:txBody>
      </p:sp>
      <p:sp>
        <p:nvSpPr>
          <p:cNvPr id="19" name="Oval 18"/>
          <p:cNvSpPr/>
          <p:nvPr/>
        </p:nvSpPr>
        <p:spPr>
          <a:xfrm>
            <a:off x="1184277" y="2029940"/>
            <a:ext cx="1586333" cy="6598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Card</a:t>
            </a:r>
          </a:p>
        </p:txBody>
      </p:sp>
      <p:sp>
        <p:nvSpPr>
          <p:cNvPr id="20" name="Oval 19"/>
          <p:cNvSpPr/>
          <p:nvPr/>
        </p:nvSpPr>
        <p:spPr>
          <a:xfrm>
            <a:off x="3514643" y="2029940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Control Manager</a:t>
            </a:r>
          </a:p>
        </p:txBody>
      </p:sp>
      <p:sp>
        <p:nvSpPr>
          <p:cNvPr id="21" name="Oval 20"/>
          <p:cNvSpPr/>
          <p:nvPr/>
        </p:nvSpPr>
        <p:spPr>
          <a:xfrm>
            <a:off x="1184277" y="3040700"/>
            <a:ext cx="1586333" cy="6598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Dealer</a:t>
            </a:r>
          </a:p>
        </p:txBody>
      </p:sp>
      <p:sp>
        <p:nvSpPr>
          <p:cNvPr id="22" name="Oval 21"/>
          <p:cNvSpPr/>
          <p:nvPr/>
        </p:nvSpPr>
        <p:spPr>
          <a:xfrm>
            <a:off x="1184277" y="5062223"/>
            <a:ext cx="1586333" cy="659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Hide / Show</a:t>
            </a:r>
          </a:p>
        </p:txBody>
      </p:sp>
      <p:sp>
        <p:nvSpPr>
          <p:cNvPr id="23" name="Oval 22"/>
          <p:cNvSpPr/>
          <p:nvPr/>
        </p:nvSpPr>
        <p:spPr>
          <a:xfrm>
            <a:off x="3520993" y="4050054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>
                <a:solidFill>
                  <a:schemeClr val="bg1"/>
                </a:solidFill>
              </a:rPr>
              <a:t>Challenge Manager</a:t>
            </a:r>
          </a:p>
        </p:txBody>
      </p:sp>
      <p:sp>
        <p:nvSpPr>
          <p:cNvPr id="24" name="Oval 23"/>
          <p:cNvSpPr/>
          <p:nvPr/>
        </p:nvSpPr>
        <p:spPr>
          <a:xfrm>
            <a:off x="5845008" y="3040700"/>
            <a:ext cx="1586333" cy="6598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Logger</a:t>
            </a:r>
          </a:p>
        </p:txBody>
      </p:sp>
      <p:sp>
        <p:nvSpPr>
          <p:cNvPr id="25" name="Oval 24"/>
          <p:cNvSpPr/>
          <p:nvPr/>
        </p:nvSpPr>
        <p:spPr>
          <a:xfrm>
            <a:off x="1184277" y="4051462"/>
            <a:ext cx="1586333" cy="659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Motion</a:t>
            </a:r>
          </a:p>
        </p:txBody>
      </p:sp>
      <p:sp>
        <p:nvSpPr>
          <p:cNvPr id="26" name="Oval 25"/>
          <p:cNvSpPr/>
          <p:nvPr/>
        </p:nvSpPr>
        <p:spPr>
          <a:xfrm>
            <a:off x="3514358" y="3039295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Iterface Manager</a:t>
            </a:r>
          </a:p>
        </p:txBody>
      </p:sp>
      <p:sp>
        <p:nvSpPr>
          <p:cNvPr id="28" name="Oval 27"/>
          <p:cNvSpPr/>
          <p:nvPr/>
        </p:nvSpPr>
        <p:spPr>
          <a:xfrm>
            <a:off x="5845007" y="696934"/>
            <a:ext cx="1586333" cy="65980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 dirty="0"/>
              <a:t>Exit</a:t>
            </a:r>
          </a:p>
        </p:txBody>
      </p:sp>
      <p:sp>
        <p:nvSpPr>
          <p:cNvPr id="29" name="Oval 28"/>
          <p:cNvSpPr/>
          <p:nvPr/>
        </p:nvSpPr>
        <p:spPr>
          <a:xfrm>
            <a:off x="1184276" y="6072984"/>
            <a:ext cx="1586333" cy="65980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 dirty="0"/>
              <a:t>User</a:t>
            </a:r>
          </a:p>
          <a:p>
            <a:pPr algn="ctr"/>
            <a:r>
              <a:rPr lang="pt-BR" sz="1492" dirty="0"/>
              <a:t>Panel</a:t>
            </a:r>
          </a:p>
        </p:txBody>
      </p:sp>
      <p:cxnSp>
        <p:nvCxnSpPr>
          <p:cNvPr id="31" name="Straight Arrow Connector 30"/>
          <p:cNvCxnSpPr>
            <a:stCxn id="21" idx="7"/>
            <a:endCxn id="20" idx="3"/>
          </p:cNvCxnSpPr>
          <p:nvPr/>
        </p:nvCxnSpPr>
        <p:spPr>
          <a:xfrm flipV="1">
            <a:off x="2538297" y="2593117"/>
            <a:ext cx="1208659" cy="544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0"/>
            <a:endCxn id="19" idx="4"/>
          </p:cNvCxnSpPr>
          <p:nvPr/>
        </p:nvCxnSpPr>
        <p:spPr>
          <a:xfrm flipV="1">
            <a:off x="1977442" y="2689741"/>
            <a:ext cx="0" cy="350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6"/>
            <a:endCxn id="26" idx="2"/>
          </p:cNvCxnSpPr>
          <p:nvPr/>
        </p:nvCxnSpPr>
        <p:spPr>
          <a:xfrm flipV="1">
            <a:off x="2770610" y="3369197"/>
            <a:ext cx="743748" cy="1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6"/>
            <a:endCxn id="18" idx="2"/>
          </p:cNvCxnSpPr>
          <p:nvPr/>
        </p:nvCxnSpPr>
        <p:spPr>
          <a:xfrm>
            <a:off x="2770610" y="3370602"/>
            <a:ext cx="3074113" cy="1010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3"/>
            <a:endCxn id="25" idx="6"/>
          </p:cNvCxnSpPr>
          <p:nvPr/>
        </p:nvCxnSpPr>
        <p:spPr>
          <a:xfrm flipH="1">
            <a:off x="2770610" y="3602472"/>
            <a:ext cx="976061" cy="7788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9" idx="4"/>
            <a:endCxn id="30" idx="0"/>
          </p:cNvCxnSpPr>
          <p:nvPr/>
        </p:nvCxnSpPr>
        <p:spPr>
          <a:xfrm>
            <a:off x="1977442" y="6732786"/>
            <a:ext cx="0" cy="350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own Arrow 45"/>
          <p:cNvSpPr/>
          <p:nvPr/>
        </p:nvSpPr>
        <p:spPr>
          <a:xfrm rot="5400000">
            <a:off x="5579374" y="2105798"/>
            <a:ext cx="243832" cy="55416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92"/>
          </a:p>
        </p:txBody>
      </p:sp>
      <p:sp>
        <p:nvSpPr>
          <p:cNvPr id="27" name="Oval 26"/>
          <p:cNvSpPr/>
          <p:nvPr/>
        </p:nvSpPr>
        <p:spPr>
          <a:xfrm>
            <a:off x="5845008" y="2049206"/>
            <a:ext cx="1586333" cy="65980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Singleton</a:t>
            </a:r>
          </a:p>
        </p:txBody>
      </p:sp>
      <p:cxnSp>
        <p:nvCxnSpPr>
          <p:cNvPr id="51" name="Elbow Connector 50"/>
          <p:cNvCxnSpPr>
            <a:stCxn id="19" idx="2"/>
            <a:endCxn id="25" idx="2"/>
          </p:cNvCxnSpPr>
          <p:nvPr/>
        </p:nvCxnSpPr>
        <p:spPr>
          <a:xfrm rot="10800000" flipV="1">
            <a:off x="1184276" y="2359841"/>
            <a:ext cx="10529" cy="2021523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8" idx="0"/>
            <a:endCxn id="19" idx="0"/>
          </p:cNvCxnSpPr>
          <p:nvPr/>
        </p:nvCxnSpPr>
        <p:spPr>
          <a:xfrm rot="16200000" flipV="1">
            <a:off x="3296907" y="710477"/>
            <a:ext cx="2021520" cy="4660446"/>
          </a:xfrm>
          <a:prstGeom prst="bentConnector3">
            <a:avLst>
              <a:gd name="adj1" fmla="val 1113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own Arrow 59"/>
          <p:cNvSpPr/>
          <p:nvPr/>
        </p:nvSpPr>
        <p:spPr>
          <a:xfrm>
            <a:off x="4141710" y="1356736"/>
            <a:ext cx="332199" cy="3322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92"/>
          </a:p>
        </p:txBody>
      </p:sp>
      <p:sp>
        <p:nvSpPr>
          <p:cNvPr id="4" name="Oval 3"/>
          <p:cNvSpPr/>
          <p:nvPr/>
        </p:nvSpPr>
        <p:spPr>
          <a:xfrm>
            <a:off x="3514643" y="691158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Game Base</a:t>
            </a:r>
          </a:p>
        </p:txBody>
      </p:sp>
      <p:sp>
        <p:nvSpPr>
          <p:cNvPr id="30" name="Oval 29"/>
          <p:cNvSpPr/>
          <p:nvPr/>
        </p:nvSpPr>
        <p:spPr>
          <a:xfrm>
            <a:off x="1184276" y="7083745"/>
            <a:ext cx="1586333" cy="6598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User</a:t>
            </a:r>
          </a:p>
          <a:p>
            <a:pPr algn="ctr"/>
            <a:r>
              <a:rPr lang="pt-BR" sz="1492" dirty="0"/>
              <a:t>Manager</a:t>
            </a:r>
          </a:p>
        </p:txBody>
      </p:sp>
      <p:cxnSp>
        <p:nvCxnSpPr>
          <p:cNvPr id="32" name="Straight Arrow Connector 31"/>
          <p:cNvCxnSpPr>
            <a:stCxn id="29" idx="0"/>
            <a:endCxn id="22" idx="4"/>
          </p:cNvCxnSpPr>
          <p:nvPr/>
        </p:nvCxnSpPr>
        <p:spPr>
          <a:xfrm flipV="1">
            <a:off x="1977443" y="5722025"/>
            <a:ext cx="1" cy="350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5"/>
            <a:endCxn id="18" idx="1"/>
          </p:cNvCxnSpPr>
          <p:nvPr/>
        </p:nvCxnSpPr>
        <p:spPr>
          <a:xfrm>
            <a:off x="4868378" y="3602472"/>
            <a:ext cx="1208658" cy="54561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514643" y="5074297"/>
            <a:ext cx="1586333" cy="65980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 dirty="0"/>
              <a:t>Control</a:t>
            </a:r>
          </a:p>
          <a:p>
            <a:pPr algn="ctr"/>
            <a:r>
              <a:rPr lang="pt-BR" sz="1492" dirty="0"/>
              <a:t>Panel</a:t>
            </a:r>
          </a:p>
        </p:txBody>
      </p:sp>
      <p:cxnSp>
        <p:nvCxnSpPr>
          <p:cNvPr id="40" name="Straight Arrow Connector 39"/>
          <p:cNvCxnSpPr>
            <a:stCxn id="38" idx="2"/>
            <a:endCxn id="22" idx="6"/>
          </p:cNvCxnSpPr>
          <p:nvPr/>
        </p:nvCxnSpPr>
        <p:spPr>
          <a:xfrm flipH="1" flipV="1">
            <a:off x="2770610" y="5392124"/>
            <a:ext cx="744033" cy="12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845006" y="5074296"/>
            <a:ext cx="1586333" cy="65980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/>
              <a:t>Results</a:t>
            </a:r>
            <a:endParaRPr lang="pt-BR" sz="1492" dirty="0"/>
          </a:p>
          <a:p>
            <a:pPr algn="ctr"/>
            <a:r>
              <a:rPr lang="pt-BR" sz="1492" dirty="0"/>
              <a:t>Panel</a:t>
            </a:r>
          </a:p>
        </p:txBody>
      </p:sp>
      <p:cxnSp>
        <p:nvCxnSpPr>
          <p:cNvPr id="41" name="Elbow Connector 40"/>
          <p:cNvCxnSpPr>
            <a:stCxn id="38" idx="6"/>
            <a:endCxn id="20" idx="6"/>
          </p:cNvCxnSpPr>
          <p:nvPr/>
        </p:nvCxnSpPr>
        <p:spPr>
          <a:xfrm flipV="1">
            <a:off x="5100976" y="2359842"/>
            <a:ext cx="12700" cy="3044357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8" idx="5"/>
            <a:endCxn id="45" idx="2"/>
          </p:cNvCxnSpPr>
          <p:nvPr/>
        </p:nvCxnSpPr>
        <p:spPr>
          <a:xfrm flipV="1">
            <a:off x="4868663" y="5404198"/>
            <a:ext cx="976343" cy="233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09385" y="1688996"/>
            <a:ext cx="7032172" cy="624451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Oval 53"/>
          <p:cNvSpPr/>
          <p:nvPr/>
        </p:nvSpPr>
        <p:spPr>
          <a:xfrm>
            <a:off x="3514642" y="7083745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Robot</a:t>
            </a:r>
          </a:p>
          <a:p>
            <a:pPr algn="ctr"/>
            <a:r>
              <a:rPr lang="pt-BR" sz="1492" dirty="0"/>
              <a:t>Cursor</a:t>
            </a:r>
          </a:p>
        </p:txBody>
      </p:sp>
      <p:sp>
        <p:nvSpPr>
          <p:cNvPr id="59" name="Oval 58"/>
          <p:cNvSpPr/>
          <p:nvPr/>
        </p:nvSpPr>
        <p:spPr>
          <a:xfrm>
            <a:off x="3514641" y="6093604"/>
            <a:ext cx="1586333" cy="659803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Connection</a:t>
            </a:r>
          </a:p>
        </p:txBody>
      </p:sp>
      <p:cxnSp>
        <p:nvCxnSpPr>
          <p:cNvPr id="62" name="Straight Arrow Connector 61"/>
          <p:cNvCxnSpPr>
            <a:stCxn id="38" idx="4"/>
            <a:endCxn id="59" idx="0"/>
          </p:cNvCxnSpPr>
          <p:nvPr/>
        </p:nvCxnSpPr>
        <p:spPr>
          <a:xfrm flipH="1">
            <a:off x="4307807" y="5734099"/>
            <a:ext cx="2" cy="359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9" idx="2"/>
            <a:endCxn id="20" idx="2"/>
          </p:cNvCxnSpPr>
          <p:nvPr/>
        </p:nvCxnSpPr>
        <p:spPr>
          <a:xfrm rot="10800000" flipH="1">
            <a:off x="3514640" y="2359841"/>
            <a:ext cx="2" cy="4063664"/>
          </a:xfrm>
          <a:prstGeom prst="bentConnector3">
            <a:avLst>
              <a:gd name="adj1" fmla="val -11430000000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4" idx="0"/>
            <a:endCxn id="59" idx="4"/>
          </p:cNvCxnSpPr>
          <p:nvPr/>
        </p:nvCxnSpPr>
        <p:spPr>
          <a:xfrm flipH="1" flipV="1">
            <a:off x="4307808" y="6753406"/>
            <a:ext cx="1" cy="330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845006" y="6093604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 smtClean="0">
                <a:solidFill>
                  <a:srgbClr val="FF0000"/>
                </a:solidFill>
              </a:rPr>
              <a:t>Ankle</a:t>
            </a:r>
          </a:p>
          <a:p>
            <a:pPr algn="ctr"/>
            <a:r>
              <a:rPr lang="pt-BR" sz="1492" dirty="0" smtClean="0">
                <a:solidFill>
                  <a:srgbClr val="FF0000"/>
                </a:solidFill>
              </a:rPr>
              <a:t>Movement?</a:t>
            </a:r>
            <a:endParaRPr lang="pt-BR" sz="1492" dirty="0">
              <a:solidFill>
                <a:srgbClr val="FF0000"/>
              </a:solidFill>
            </a:endParaRPr>
          </a:p>
        </p:txBody>
      </p:sp>
      <p:cxnSp>
        <p:nvCxnSpPr>
          <p:cNvPr id="90" name="Elbow Connector 89"/>
          <p:cNvCxnSpPr>
            <a:stCxn id="45" idx="3"/>
            <a:endCxn id="22" idx="5"/>
          </p:cNvCxnSpPr>
          <p:nvPr/>
        </p:nvCxnSpPr>
        <p:spPr>
          <a:xfrm rot="5400000" flipH="1">
            <a:off x="4301771" y="3861925"/>
            <a:ext cx="12073" cy="3539022"/>
          </a:xfrm>
          <a:prstGeom prst="bentConnector3">
            <a:avLst>
              <a:gd name="adj1" fmla="val -19725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54" idx="2"/>
            <a:endCxn id="29" idx="6"/>
          </p:cNvCxnSpPr>
          <p:nvPr/>
        </p:nvCxnSpPr>
        <p:spPr>
          <a:xfrm rot="10800000">
            <a:off x="2770610" y="6402887"/>
            <a:ext cx="744033" cy="101076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54" idx="6"/>
            <a:endCxn id="20" idx="5"/>
          </p:cNvCxnSpPr>
          <p:nvPr/>
        </p:nvCxnSpPr>
        <p:spPr>
          <a:xfrm flipH="1" flipV="1">
            <a:off x="4868662" y="2593116"/>
            <a:ext cx="232312" cy="4820530"/>
          </a:xfrm>
          <a:prstGeom prst="bentConnector4">
            <a:avLst>
              <a:gd name="adj1" fmla="val -60915"/>
              <a:gd name="adj2" fmla="val 99165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7977781" y="2049206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>
                <a:solidFill>
                  <a:srgbClr val="FF0000"/>
                </a:solidFill>
              </a:rPr>
              <a:t>Data Manager</a:t>
            </a:r>
          </a:p>
        </p:txBody>
      </p:sp>
      <p:cxnSp>
        <p:nvCxnSpPr>
          <p:cNvPr id="67" name="Straight Arrow Connector 66"/>
          <p:cNvCxnSpPr>
            <a:stCxn id="21" idx="5"/>
            <a:endCxn id="23" idx="2"/>
          </p:cNvCxnSpPr>
          <p:nvPr/>
        </p:nvCxnSpPr>
        <p:spPr>
          <a:xfrm>
            <a:off x="2538297" y="3603877"/>
            <a:ext cx="982696" cy="7760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8236882" y="3518378"/>
            <a:ext cx="744030" cy="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8236882" y="3187206"/>
            <a:ext cx="744030" cy="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236882" y="2856034"/>
            <a:ext cx="74403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030112" y="2671367"/>
            <a:ext cx="153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Utiliza a classe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040997" y="3002539"/>
            <a:ext cx="1775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Utiliza o instance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051884" y="3333711"/>
            <a:ext cx="213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Utiliza uma var static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8236882" y="3849550"/>
            <a:ext cx="744030" cy="1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051884" y="3664883"/>
            <a:ext cx="22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Utiliza uma func static</a:t>
            </a:r>
          </a:p>
        </p:txBody>
      </p:sp>
      <p:cxnSp>
        <p:nvCxnSpPr>
          <p:cNvPr id="94" name="Straight Arrow Connector 93"/>
          <p:cNvCxnSpPr>
            <a:stCxn id="38" idx="6"/>
            <a:endCxn id="18" idx="3"/>
          </p:cNvCxnSpPr>
          <p:nvPr/>
        </p:nvCxnSpPr>
        <p:spPr>
          <a:xfrm flipV="1">
            <a:off x="5100976" y="4614637"/>
            <a:ext cx="976060" cy="789562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45" idx="6"/>
            <a:endCxn id="18" idx="6"/>
          </p:cNvCxnSpPr>
          <p:nvPr/>
        </p:nvCxnSpPr>
        <p:spPr>
          <a:xfrm flipH="1" flipV="1">
            <a:off x="7431056" y="4381362"/>
            <a:ext cx="283" cy="1022836"/>
          </a:xfrm>
          <a:prstGeom prst="bentConnector3">
            <a:avLst>
              <a:gd name="adj1" fmla="val -80777385"/>
            </a:avLst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0" idx="4"/>
            <a:endCxn id="24" idx="1"/>
          </p:cNvCxnSpPr>
          <p:nvPr/>
        </p:nvCxnSpPr>
        <p:spPr>
          <a:xfrm>
            <a:off x="4307810" y="2689743"/>
            <a:ext cx="1769511" cy="4475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26" idx="6"/>
            <a:endCxn id="38" idx="7"/>
          </p:cNvCxnSpPr>
          <p:nvPr/>
        </p:nvCxnSpPr>
        <p:spPr>
          <a:xfrm flipH="1">
            <a:off x="4868663" y="3369197"/>
            <a:ext cx="232028" cy="1801726"/>
          </a:xfrm>
          <a:prstGeom prst="bentConnector4">
            <a:avLst>
              <a:gd name="adj1" fmla="val -32841"/>
              <a:gd name="adj2" fmla="val 9876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Down Arrow 137"/>
          <p:cNvSpPr/>
          <p:nvPr/>
        </p:nvSpPr>
        <p:spPr>
          <a:xfrm rot="5400000" flipV="1">
            <a:off x="7602454" y="2094911"/>
            <a:ext cx="209276" cy="54137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92"/>
          </a:p>
        </p:txBody>
      </p:sp>
    </p:spTree>
    <p:extLst>
      <p:ext uri="{BB962C8B-B14F-4D97-AF65-F5344CB8AC3E}">
        <p14:creationId xmlns:p14="http://schemas.microsoft.com/office/powerpoint/2010/main" val="338606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2530</TotalTime>
  <Words>100</Words>
  <Application>Microsoft Office PowerPoint</Application>
  <PresentationFormat>Custom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Thales</dc:creator>
  <cp:lastModifiedBy>Thales</cp:lastModifiedBy>
  <cp:revision>110</cp:revision>
  <dcterms:created xsi:type="dcterms:W3CDTF">2017-04-18T13:50:56Z</dcterms:created>
  <dcterms:modified xsi:type="dcterms:W3CDTF">2017-09-12T17:02:46Z</dcterms:modified>
</cp:coreProperties>
</file>