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107613" cy="88566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714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71" y="1449459"/>
            <a:ext cx="8591471" cy="3083431"/>
          </a:xfrm>
        </p:spPr>
        <p:txBody>
          <a:bodyPr anchor="b"/>
          <a:lstStyle>
            <a:lvl1pPr algn="ctr">
              <a:defRPr sz="66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452" y="4651799"/>
            <a:ext cx="7580710" cy="2138309"/>
          </a:xfrm>
        </p:spPr>
        <p:txBody>
          <a:bodyPr/>
          <a:lstStyle>
            <a:lvl1pPr marL="0" indent="0" algn="ctr">
              <a:buNone/>
              <a:defRPr sz="2653"/>
            </a:lvl1pPr>
            <a:lvl2pPr marL="505389" indent="0" algn="ctr">
              <a:buNone/>
              <a:defRPr sz="2211"/>
            </a:lvl2pPr>
            <a:lvl3pPr marL="1010778" indent="0" algn="ctr">
              <a:buNone/>
              <a:defRPr sz="1990"/>
            </a:lvl3pPr>
            <a:lvl4pPr marL="1516167" indent="0" algn="ctr">
              <a:buNone/>
              <a:defRPr sz="1769"/>
            </a:lvl4pPr>
            <a:lvl5pPr marL="2021556" indent="0" algn="ctr">
              <a:buNone/>
              <a:defRPr sz="1769"/>
            </a:lvl5pPr>
            <a:lvl6pPr marL="2526944" indent="0" algn="ctr">
              <a:buNone/>
              <a:defRPr sz="1769"/>
            </a:lvl6pPr>
            <a:lvl7pPr marL="3032333" indent="0" algn="ctr">
              <a:buNone/>
              <a:defRPr sz="1769"/>
            </a:lvl7pPr>
            <a:lvl8pPr marL="3537722" indent="0" algn="ctr">
              <a:buNone/>
              <a:defRPr sz="1769"/>
            </a:lvl8pPr>
            <a:lvl9pPr marL="4043111" indent="0" algn="ctr">
              <a:buNone/>
              <a:defRPr sz="176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59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86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3261" y="471535"/>
            <a:ext cx="2179454" cy="7505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4899" y="471535"/>
            <a:ext cx="6412017" cy="7505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68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7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35" y="2208018"/>
            <a:ext cx="8717816" cy="3684125"/>
          </a:xfrm>
        </p:spPr>
        <p:txBody>
          <a:bodyPr anchor="b"/>
          <a:lstStyle>
            <a:lvl1pPr>
              <a:defRPr sz="66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35" y="5926996"/>
            <a:ext cx="8717816" cy="1937394"/>
          </a:xfrm>
        </p:spPr>
        <p:txBody>
          <a:bodyPr/>
          <a:lstStyle>
            <a:lvl1pPr marL="0" indent="0">
              <a:buNone/>
              <a:defRPr sz="2653">
                <a:solidFill>
                  <a:schemeClr val="tx1"/>
                </a:solidFill>
              </a:defRPr>
            </a:lvl1pPr>
            <a:lvl2pPr marL="505389" indent="0">
              <a:buNone/>
              <a:defRPr sz="2211">
                <a:solidFill>
                  <a:schemeClr val="tx1">
                    <a:tint val="75000"/>
                  </a:schemeClr>
                </a:solidFill>
              </a:defRPr>
            </a:lvl2pPr>
            <a:lvl3pPr marL="1010778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3pPr>
            <a:lvl4pPr marL="1516167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4pPr>
            <a:lvl5pPr marL="2021556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5pPr>
            <a:lvl6pPr marL="2526944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6pPr>
            <a:lvl7pPr marL="3032333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7pPr>
            <a:lvl8pPr marL="3537722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8pPr>
            <a:lvl9pPr marL="4043111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0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898" y="2357677"/>
            <a:ext cx="4295736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979" y="2357677"/>
            <a:ext cx="4295736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09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471537"/>
            <a:ext cx="8717816" cy="17118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216" y="2171113"/>
            <a:ext cx="4275993" cy="1064029"/>
          </a:xfrm>
        </p:spPr>
        <p:txBody>
          <a:bodyPr anchor="b"/>
          <a:lstStyle>
            <a:lvl1pPr marL="0" indent="0">
              <a:buNone/>
              <a:defRPr sz="2653" b="1"/>
            </a:lvl1pPr>
            <a:lvl2pPr marL="505389" indent="0">
              <a:buNone/>
              <a:defRPr sz="2211" b="1"/>
            </a:lvl2pPr>
            <a:lvl3pPr marL="1010778" indent="0">
              <a:buNone/>
              <a:defRPr sz="1990" b="1"/>
            </a:lvl3pPr>
            <a:lvl4pPr marL="1516167" indent="0">
              <a:buNone/>
              <a:defRPr sz="1769" b="1"/>
            </a:lvl4pPr>
            <a:lvl5pPr marL="2021556" indent="0">
              <a:buNone/>
              <a:defRPr sz="1769" b="1"/>
            </a:lvl5pPr>
            <a:lvl6pPr marL="2526944" indent="0">
              <a:buNone/>
              <a:defRPr sz="1769" b="1"/>
            </a:lvl6pPr>
            <a:lvl7pPr marL="3032333" indent="0">
              <a:buNone/>
              <a:defRPr sz="1769" b="1"/>
            </a:lvl7pPr>
            <a:lvl8pPr marL="3537722" indent="0">
              <a:buNone/>
              <a:defRPr sz="1769" b="1"/>
            </a:lvl8pPr>
            <a:lvl9pPr marL="4043111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16" y="3235142"/>
            <a:ext cx="4275993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6980" y="2171113"/>
            <a:ext cx="4297052" cy="1064029"/>
          </a:xfrm>
        </p:spPr>
        <p:txBody>
          <a:bodyPr anchor="b"/>
          <a:lstStyle>
            <a:lvl1pPr marL="0" indent="0">
              <a:buNone/>
              <a:defRPr sz="2653" b="1"/>
            </a:lvl1pPr>
            <a:lvl2pPr marL="505389" indent="0">
              <a:buNone/>
              <a:defRPr sz="2211" b="1"/>
            </a:lvl2pPr>
            <a:lvl3pPr marL="1010778" indent="0">
              <a:buNone/>
              <a:defRPr sz="1990" b="1"/>
            </a:lvl3pPr>
            <a:lvl4pPr marL="1516167" indent="0">
              <a:buNone/>
              <a:defRPr sz="1769" b="1"/>
            </a:lvl4pPr>
            <a:lvl5pPr marL="2021556" indent="0">
              <a:buNone/>
              <a:defRPr sz="1769" b="1"/>
            </a:lvl5pPr>
            <a:lvl6pPr marL="2526944" indent="0">
              <a:buNone/>
              <a:defRPr sz="1769" b="1"/>
            </a:lvl6pPr>
            <a:lvl7pPr marL="3032333" indent="0">
              <a:buNone/>
              <a:defRPr sz="1769" b="1"/>
            </a:lvl7pPr>
            <a:lvl8pPr marL="3537722" indent="0">
              <a:buNone/>
              <a:defRPr sz="1769" b="1"/>
            </a:lvl8pPr>
            <a:lvl9pPr marL="4043111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6980" y="3235142"/>
            <a:ext cx="4297052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4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3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590444"/>
            <a:ext cx="3259968" cy="2066555"/>
          </a:xfrm>
        </p:spPr>
        <p:txBody>
          <a:bodyPr anchor="b"/>
          <a:lstStyle>
            <a:lvl1pPr>
              <a:defRPr sz="35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052" y="1275197"/>
            <a:ext cx="5116979" cy="6293971"/>
          </a:xfrm>
        </p:spPr>
        <p:txBody>
          <a:bodyPr/>
          <a:lstStyle>
            <a:lvl1pPr>
              <a:defRPr sz="3537"/>
            </a:lvl1pPr>
            <a:lvl2pPr>
              <a:defRPr sz="3095"/>
            </a:lvl2pPr>
            <a:lvl3pPr>
              <a:defRPr sz="2653"/>
            </a:lvl3pPr>
            <a:lvl4pPr>
              <a:defRPr sz="2211"/>
            </a:lvl4pPr>
            <a:lvl5pPr>
              <a:defRPr sz="2211"/>
            </a:lvl5pPr>
            <a:lvl6pPr>
              <a:defRPr sz="2211"/>
            </a:lvl6pPr>
            <a:lvl7pPr>
              <a:defRPr sz="2211"/>
            </a:lvl7pPr>
            <a:lvl8pPr>
              <a:defRPr sz="2211"/>
            </a:lvl8pPr>
            <a:lvl9pPr>
              <a:defRPr sz="22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215" y="2656999"/>
            <a:ext cx="3259968" cy="4922419"/>
          </a:xfrm>
        </p:spPr>
        <p:txBody>
          <a:bodyPr/>
          <a:lstStyle>
            <a:lvl1pPr marL="0" indent="0">
              <a:buNone/>
              <a:defRPr sz="1769"/>
            </a:lvl1pPr>
            <a:lvl2pPr marL="505389" indent="0">
              <a:buNone/>
              <a:defRPr sz="1548"/>
            </a:lvl2pPr>
            <a:lvl3pPr marL="1010778" indent="0">
              <a:buNone/>
              <a:defRPr sz="1326"/>
            </a:lvl3pPr>
            <a:lvl4pPr marL="1516167" indent="0">
              <a:buNone/>
              <a:defRPr sz="1105"/>
            </a:lvl4pPr>
            <a:lvl5pPr marL="2021556" indent="0">
              <a:buNone/>
              <a:defRPr sz="1105"/>
            </a:lvl5pPr>
            <a:lvl6pPr marL="2526944" indent="0">
              <a:buNone/>
              <a:defRPr sz="1105"/>
            </a:lvl6pPr>
            <a:lvl7pPr marL="3032333" indent="0">
              <a:buNone/>
              <a:defRPr sz="1105"/>
            </a:lvl7pPr>
            <a:lvl8pPr marL="3537722" indent="0">
              <a:buNone/>
              <a:defRPr sz="1105"/>
            </a:lvl8pPr>
            <a:lvl9pPr marL="4043111" indent="0">
              <a:buNone/>
              <a:defRPr sz="11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590444"/>
            <a:ext cx="3259968" cy="2066555"/>
          </a:xfrm>
        </p:spPr>
        <p:txBody>
          <a:bodyPr anchor="b"/>
          <a:lstStyle>
            <a:lvl1pPr>
              <a:defRPr sz="35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7052" y="1275197"/>
            <a:ext cx="5116979" cy="6293971"/>
          </a:xfrm>
        </p:spPr>
        <p:txBody>
          <a:bodyPr anchor="t"/>
          <a:lstStyle>
            <a:lvl1pPr marL="0" indent="0">
              <a:buNone/>
              <a:defRPr sz="3537"/>
            </a:lvl1pPr>
            <a:lvl2pPr marL="505389" indent="0">
              <a:buNone/>
              <a:defRPr sz="3095"/>
            </a:lvl2pPr>
            <a:lvl3pPr marL="1010778" indent="0">
              <a:buNone/>
              <a:defRPr sz="2653"/>
            </a:lvl3pPr>
            <a:lvl4pPr marL="1516167" indent="0">
              <a:buNone/>
              <a:defRPr sz="2211"/>
            </a:lvl4pPr>
            <a:lvl5pPr marL="2021556" indent="0">
              <a:buNone/>
              <a:defRPr sz="2211"/>
            </a:lvl5pPr>
            <a:lvl6pPr marL="2526944" indent="0">
              <a:buNone/>
              <a:defRPr sz="2211"/>
            </a:lvl6pPr>
            <a:lvl7pPr marL="3032333" indent="0">
              <a:buNone/>
              <a:defRPr sz="2211"/>
            </a:lvl7pPr>
            <a:lvl8pPr marL="3537722" indent="0">
              <a:buNone/>
              <a:defRPr sz="2211"/>
            </a:lvl8pPr>
            <a:lvl9pPr marL="4043111" indent="0">
              <a:buNone/>
              <a:defRPr sz="221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215" y="2656999"/>
            <a:ext cx="3259968" cy="4922419"/>
          </a:xfrm>
        </p:spPr>
        <p:txBody>
          <a:bodyPr/>
          <a:lstStyle>
            <a:lvl1pPr marL="0" indent="0">
              <a:buNone/>
              <a:defRPr sz="1769"/>
            </a:lvl1pPr>
            <a:lvl2pPr marL="505389" indent="0">
              <a:buNone/>
              <a:defRPr sz="1548"/>
            </a:lvl2pPr>
            <a:lvl3pPr marL="1010778" indent="0">
              <a:buNone/>
              <a:defRPr sz="1326"/>
            </a:lvl3pPr>
            <a:lvl4pPr marL="1516167" indent="0">
              <a:buNone/>
              <a:defRPr sz="1105"/>
            </a:lvl4pPr>
            <a:lvl5pPr marL="2021556" indent="0">
              <a:buNone/>
              <a:defRPr sz="1105"/>
            </a:lvl5pPr>
            <a:lvl6pPr marL="2526944" indent="0">
              <a:buNone/>
              <a:defRPr sz="1105"/>
            </a:lvl6pPr>
            <a:lvl7pPr marL="3032333" indent="0">
              <a:buNone/>
              <a:defRPr sz="1105"/>
            </a:lvl7pPr>
            <a:lvl8pPr marL="3537722" indent="0">
              <a:buNone/>
              <a:defRPr sz="1105"/>
            </a:lvl8pPr>
            <a:lvl9pPr marL="4043111" indent="0">
              <a:buNone/>
              <a:defRPr sz="11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899" y="471537"/>
            <a:ext cx="8717816" cy="171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899" y="2357677"/>
            <a:ext cx="8717816" cy="561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898" y="8208817"/>
            <a:ext cx="2274213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8147" y="8208817"/>
            <a:ext cx="3411319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8502" y="8208817"/>
            <a:ext cx="2274213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0778" rtl="0" eaLnBrk="1" latinLnBrk="0" hangingPunct="1">
        <a:lnSpc>
          <a:spcPct val="90000"/>
        </a:lnSpc>
        <a:spcBef>
          <a:spcPct val="0"/>
        </a:spcBef>
        <a:buNone/>
        <a:defRPr sz="4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694" indent="-252694" algn="l" defTabSz="1010778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5" kern="1200">
          <a:solidFill>
            <a:schemeClr val="tx1"/>
          </a:solidFill>
          <a:latin typeface="+mn-lt"/>
          <a:ea typeface="+mn-ea"/>
          <a:cs typeface="+mn-cs"/>
        </a:defRPr>
      </a:lvl1pPr>
      <a:lvl2pPr marL="758083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2pPr>
      <a:lvl3pPr marL="1263472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3pPr>
      <a:lvl4pPr marL="1768861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274250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779639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285028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790417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295805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389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0778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6167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1556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6944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2333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7722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3111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947628" y="1771096"/>
            <a:ext cx="1944312" cy="292041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18" name="Oval 17"/>
          <p:cNvSpPr/>
          <p:nvPr/>
        </p:nvSpPr>
        <p:spPr>
          <a:xfrm>
            <a:off x="6452793" y="1781739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1792062" y="1781739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4122428" y="1781739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1792062" y="2792499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1792062" y="4814022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4122428" y="2792500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Data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6452793" y="2792499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792062" y="3803261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4122428" y="3803261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6452793" y="4814021"/>
            <a:ext cx="1586333" cy="6598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4122428" y="4814022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 smtClean="0"/>
              <a:t>Panel</a:t>
            </a:r>
            <a:endParaRPr lang="pt-BR" sz="1492" dirty="0"/>
          </a:p>
        </p:txBody>
      </p:sp>
      <p:cxnSp>
        <p:nvCxnSpPr>
          <p:cNvPr id="31" name="Straight Arrow Connector 30"/>
          <p:cNvCxnSpPr>
            <a:stCxn id="21" idx="7"/>
            <a:endCxn id="20" idx="3"/>
          </p:cNvCxnSpPr>
          <p:nvPr/>
        </p:nvCxnSpPr>
        <p:spPr>
          <a:xfrm flipV="1">
            <a:off x="3146081" y="2344915"/>
            <a:ext cx="1208660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19" idx="4"/>
          </p:cNvCxnSpPr>
          <p:nvPr/>
        </p:nvCxnSpPr>
        <p:spPr>
          <a:xfrm flipV="1">
            <a:off x="2585228" y="2441541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5"/>
            <a:endCxn id="26" idx="1"/>
          </p:cNvCxnSpPr>
          <p:nvPr/>
        </p:nvCxnSpPr>
        <p:spPr>
          <a:xfrm>
            <a:off x="3146081" y="3355676"/>
            <a:ext cx="1208660" cy="544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8" idx="2"/>
          </p:cNvCxnSpPr>
          <p:nvPr/>
        </p:nvCxnSpPr>
        <p:spPr>
          <a:xfrm flipV="1">
            <a:off x="3378395" y="2111641"/>
            <a:ext cx="3074399" cy="1010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25" idx="6"/>
          </p:cNvCxnSpPr>
          <p:nvPr/>
        </p:nvCxnSpPr>
        <p:spPr>
          <a:xfrm flipH="1">
            <a:off x="3378395" y="4133163"/>
            <a:ext cx="744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3"/>
            <a:endCxn id="22" idx="7"/>
          </p:cNvCxnSpPr>
          <p:nvPr/>
        </p:nvCxnSpPr>
        <p:spPr>
          <a:xfrm flipH="1">
            <a:off x="3146081" y="4366438"/>
            <a:ext cx="1208660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35524" y="5492160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 rot="5400000">
            <a:off x="6111358" y="3786054"/>
            <a:ext cx="255379" cy="69421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27" name="Oval 26"/>
          <p:cNvSpPr/>
          <p:nvPr/>
        </p:nvSpPr>
        <p:spPr>
          <a:xfrm>
            <a:off x="6452793" y="3805264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cxnSp>
        <p:nvCxnSpPr>
          <p:cNvPr id="51" name="Elbow Connector 50"/>
          <p:cNvCxnSpPr>
            <a:stCxn id="19" idx="2"/>
            <a:endCxn id="25" idx="2"/>
          </p:cNvCxnSpPr>
          <p:nvPr/>
        </p:nvCxnSpPr>
        <p:spPr>
          <a:xfrm rot="10800000" flipV="1">
            <a:off x="1792061" y="2111640"/>
            <a:ext cx="10529" cy="202152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0"/>
            <a:endCxn id="19" idx="0"/>
          </p:cNvCxnSpPr>
          <p:nvPr/>
        </p:nvCxnSpPr>
        <p:spPr>
          <a:xfrm rot="16200000" flipV="1">
            <a:off x="4915594" y="-548628"/>
            <a:ext cx="10529" cy="466073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4749495" y="1108536"/>
            <a:ext cx="332199" cy="3322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4" name="Oval 3"/>
          <p:cNvSpPr/>
          <p:nvPr/>
        </p:nvSpPr>
        <p:spPr>
          <a:xfrm>
            <a:off x="4122428" y="442957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  <a:endParaRPr lang="pt-BR" sz="1492" dirty="0"/>
          </a:p>
        </p:txBody>
      </p:sp>
      <p:sp>
        <p:nvSpPr>
          <p:cNvPr id="61" name="Rectangle 60"/>
          <p:cNvSpPr/>
          <p:nvPr/>
        </p:nvSpPr>
        <p:spPr>
          <a:xfrm>
            <a:off x="6042525" y="4696889"/>
            <a:ext cx="2374535" cy="918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63" name="L-Shape 62"/>
          <p:cNvSpPr/>
          <p:nvPr/>
        </p:nvSpPr>
        <p:spPr>
          <a:xfrm rot="5400000">
            <a:off x="2340873" y="530353"/>
            <a:ext cx="5159968" cy="6992405"/>
          </a:xfrm>
          <a:prstGeom prst="corner">
            <a:avLst>
              <a:gd name="adj1" fmla="val 88664"/>
              <a:gd name="adj2" fmla="val 61739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30" name="Oval 29"/>
          <p:cNvSpPr/>
          <p:nvPr/>
        </p:nvSpPr>
        <p:spPr>
          <a:xfrm>
            <a:off x="4122428" y="5843117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378395" y="5146623"/>
            <a:ext cx="744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7"/>
            <a:endCxn id="18" idx="3"/>
          </p:cNvCxnSpPr>
          <p:nvPr/>
        </p:nvCxnSpPr>
        <p:spPr>
          <a:xfrm flipV="1">
            <a:off x="5476448" y="2344916"/>
            <a:ext cx="1208658" cy="15549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Thales</dc:creator>
  <cp:lastModifiedBy>Thales</cp:lastModifiedBy>
  <cp:revision>18</cp:revision>
  <dcterms:created xsi:type="dcterms:W3CDTF">2017-04-18T13:50:56Z</dcterms:created>
  <dcterms:modified xsi:type="dcterms:W3CDTF">2017-04-26T16:23:05Z</dcterms:modified>
</cp:coreProperties>
</file>