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18094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06" y="1449459"/>
            <a:ext cx="10038001" cy="3083431"/>
          </a:xfrm>
        </p:spPr>
        <p:txBody>
          <a:bodyPr anchor="b"/>
          <a:lstStyle>
            <a:lvl1pPr algn="ctr"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177" y="4651799"/>
            <a:ext cx="8857060" cy="2138309"/>
          </a:xfrm>
        </p:spPr>
        <p:txBody>
          <a:bodyPr/>
          <a:lstStyle>
            <a:lvl1pPr marL="0" indent="0" algn="ctr">
              <a:buNone/>
              <a:defRPr sz="3099"/>
            </a:lvl1pPr>
            <a:lvl2pPr marL="590428" indent="0" algn="ctr">
              <a:buNone/>
              <a:defRPr sz="2583"/>
            </a:lvl2pPr>
            <a:lvl3pPr marL="1180856" indent="0" algn="ctr">
              <a:buNone/>
              <a:defRPr sz="2325"/>
            </a:lvl3pPr>
            <a:lvl4pPr marL="1771284" indent="0" algn="ctr">
              <a:buNone/>
              <a:defRPr sz="2066"/>
            </a:lvl4pPr>
            <a:lvl5pPr marL="2361712" indent="0" algn="ctr">
              <a:buNone/>
              <a:defRPr sz="2066"/>
            </a:lvl5pPr>
            <a:lvl6pPr marL="2952140" indent="0" algn="ctr">
              <a:buNone/>
              <a:defRPr sz="2066"/>
            </a:lvl6pPr>
            <a:lvl7pPr marL="3542568" indent="0" algn="ctr">
              <a:buNone/>
              <a:defRPr sz="2066"/>
            </a:lvl7pPr>
            <a:lvl8pPr marL="4132997" indent="0" algn="ctr">
              <a:buNone/>
              <a:defRPr sz="2066"/>
            </a:lvl8pPr>
            <a:lvl9pPr marL="4723425" indent="0" algn="ctr">
              <a:buNone/>
              <a:defRPr sz="20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1112" y="471535"/>
            <a:ext cx="2546405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898" y="471535"/>
            <a:ext cx="7491596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47" y="2208018"/>
            <a:ext cx="10185619" cy="3684125"/>
          </a:xfrm>
        </p:spPr>
        <p:txBody>
          <a:bodyPr anchor="b"/>
          <a:lstStyle>
            <a:lvl1pPr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747" y="5926996"/>
            <a:ext cx="10185619" cy="1937394"/>
          </a:xfrm>
        </p:spPr>
        <p:txBody>
          <a:bodyPr/>
          <a:lstStyle>
            <a:lvl1pPr marL="0" indent="0">
              <a:buNone/>
              <a:defRPr sz="3099">
                <a:solidFill>
                  <a:schemeClr val="tx1"/>
                </a:solidFill>
              </a:defRPr>
            </a:lvl1pPr>
            <a:lvl2pPr marL="590428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2pPr>
            <a:lvl3pPr marL="1180856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3pPr>
            <a:lvl4pPr marL="1771284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4pPr>
            <a:lvl5pPr marL="2361712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5pPr>
            <a:lvl6pPr marL="2952140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6pPr>
            <a:lvl7pPr marL="3542568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7pPr>
            <a:lvl8pPr marL="4132997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8pPr>
            <a:lvl9pPr marL="4723425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897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8515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471537"/>
            <a:ext cx="10185619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37" y="2171113"/>
            <a:ext cx="4995934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7" y="3235142"/>
            <a:ext cx="4995934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8516" y="2171113"/>
            <a:ext cx="5020539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8516" y="3235142"/>
            <a:ext cx="5020539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539" y="1275197"/>
            <a:ext cx="5978515" cy="6293971"/>
          </a:xfrm>
        </p:spPr>
        <p:txBody>
          <a:bodyPr/>
          <a:lstStyle>
            <a:lvl1pPr>
              <a:defRPr sz="4132"/>
            </a:lvl1pPr>
            <a:lvl2pPr>
              <a:defRPr sz="3616"/>
            </a:lvl2pPr>
            <a:lvl3pPr>
              <a:defRPr sz="3099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0539" y="1275197"/>
            <a:ext cx="5978515" cy="6293971"/>
          </a:xfrm>
        </p:spPr>
        <p:txBody>
          <a:bodyPr anchor="t"/>
          <a:lstStyle>
            <a:lvl1pPr marL="0" indent="0">
              <a:buNone/>
              <a:defRPr sz="4132"/>
            </a:lvl1pPr>
            <a:lvl2pPr marL="590428" indent="0">
              <a:buNone/>
              <a:defRPr sz="3616"/>
            </a:lvl2pPr>
            <a:lvl3pPr marL="1180856" indent="0">
              <a:buNone/>
              <a:defRPr sz="3099"/>
            </a:lvl3pPr>
            <a:lvl4pPr marL="1771284" indent="0">
              <a:buNone/>
              <a:defRPr sz="2583"/>
            </a:lvl4pPr>
            <a:lvl5pPr marL="2361712" indent="0">
              <a:buNone/>
              <a:defRPr sz="2583"/>
            </a:lvl5pPr>
            <a:lvl6pPr marL="2952140" indent="0">
              <a:buNone/>
              <a:defRPr sz="2583"/>
            </a:lvl6pPr>
            <a:lvl7pPr marL="3542568" indent="0">
              <a:buNone/>
              <a:defRPr sz="2583"/>
            </a:lvl7pPr>
            <a:lvl8pPr marL="4132997" indent="0">
              <a:buNone/>
              <a:defRPr sz="2583"/>
            </a:lvl8pPr>
            <a:lvl9pPr marL="4723425" indent="0">
              <a:buNone/>
              <a:defRPr sz="25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897" y="471537"/>
            <a:ext cx="10185619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97" y="2357677"/>
            <a:ext cx="10185619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897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29/06/2017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1868" y="8208817"/>
            <a:ext cx="3985677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0398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0856" rtl="0" eaLnBrk="1" latinLnBrk="0" hangingPunct="1">
        <a:lnSpc>
          <a:spcPct val="90000"/>
        </a:lnSpc>
        <a:spcBef>
          <a:spcPct val="0"/>
        </a:spcBef>
        <a:buNone/>
        <a:defRPr sz="56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14" indent="-295214" algn="l" defTabSz="1180856" rtl="0" eaLnBrk="1" latinLnBrk="0" hangingPunct="1">
        <a:lnSpc>
          <a:spcPct val="90000"/>
        </a:lnSpc>
        <a:spcBef>
          <a:spcPts val="1291"/>
        </a:spcBef>
        <a:buFont typeface="Arial" panose="020B0604020202020204" pitchFamily="34" charset="0"/>
        <a:buChar char="•"/>
        <a:defRPr sz="3616" kern="1200">
          <a:solidFill>
            <a:schemeClr val="tx1"/>
          </a:solidFill>
          <a:latin typeface="+mn-lt"/>
          <a:ea typeface="+mn-ea"/>
          <a:cs typeface="+mn-cs"/>
        </a:defRPr>
      </a:lvl1pPr>
      <a:lvl2pPr marL="885642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476070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3pPr>
      <a:lvl4pPr marL="2066498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656926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3247354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837783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428211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5018639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9042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80856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71284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61712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5214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4256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32997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723425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626959" y="286216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3581358" y="1804406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6568835" y="3303466"/>
            <a:ext cx="1586333" cy="659803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4519149" y="442094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2586077" y="5489018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6574453" y="48322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1446681" y="112192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906835" y="1305840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0" y="988457"/>
            <a:ext cx="1586333" cy="659803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9688368" y="7540649"/>
            <a:ext cx="1586333" cy="659803"/>
          </a:xfrm>
          <a:prstGeom prst="ellips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6291122" y="6942511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4"/>
            <a:endCxn id="20" idx="1"/>
          </p:cNvCxnSpPr>
          <p:nvPr/>
        </p:nvCxnSpPr>
        <p:spPr>
          <a:xfrm>
            <a:off x="5312316" y="1101897"/>
            <a:ext cx="1488832" cy="2298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9" idx="0"/>
          </p:cNvCxnSpPr>
          <p:nvPr/>
        </p:nvCxnSpPr>
        <p:spPr>
          <a:xfrm flipH="1">
            <a:off x="4374525" y="1005271"/>
            <a:ext cx="376937" cy="79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6" idx="6"/>
          </p:cNvCxnSpPr>
          <p:nvPr/>
        </p:nvCxnSpPr>
        <p:spPr>
          <a:xfrm flipH="1">
            <a:off x="1586333" y="771996"/>
            <a:ext cx="2932816" cy="546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4"/>
            <a:endCxn id="18" idx="0"/>
          </p:cNvCxnSpPr>
          <p:nvPr/>
        </p:nvCxnSpPr>
        <p:spPr>
          <a:xfrm>
            <a:off x="5312316" y="1101897"/>
            <a:ext cx="107810" cy="176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5"/>
            <a:endCxn id="25" idx="2"/>
          </p:cNvCxnSpPr>
          <p:nvPr/>
        </p:nvCxnSpPr>
        <p:spPr>
          <a:xfrm>
            <a:off x="1354020" y="1551634"/>
            <a:ext cx="552815" cy="8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7084289" y="7602314"/>
            <a:ext cx="1" cy="397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88368" y="1143023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sp>
        <p:nvSpPr>
          <p:cNvPr id="4" name="Oval 3"/>
          <p:cNvSpPr/>
          <p:nvPr/>
        </p:nvSpPr>
        <p:spPr>
          <a:xfrm>
            <a:off x="9619230" y="20777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6291123" y="799983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2"/>
            <a:endCxn id="22" idx="5"/>
          </p:cNvCxnSpPr>
          <p:nvPr/>
        </p:nvCxnSpPr>
        <p:spPr>
          <a:xfrm flipH="1" flipV="1">
            <a:off x="3940097" y="6052195"/>
            <a:ext cx="2351025" cy="122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18" idx="2"/>
          </p:cNvCxnSpPr>
          <p:nvPr/>
        </p:nvCxnSpPr>
        <p:spPr>
          <a:xfrm>
            <a:off x="793167" y="1648260"/>
            <a:ext cx="3833792" cy="15438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56482" y="355729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4"/>
            <a:endCxn id="22" idx="0"/>
          </p:cNvCxnSpPr>
          <p:nvPr/>
        </p:nvCxnSpPr>
        <p:spPr>
          <a:xfrm>
            <a:off x="2649649" y="4217096"/>
            <a:ext cx="729595" cy="127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1140" y="586738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50" name="Straight Arrow Connector 49"/>
          <p:cNvCxnSpPr>
            <a:stCxn id="38" idx="5"/>
            <a:endCxn id="45" idx="1"/>
          </p:cNvCxnSpPr>
          <p:nvPr/>
        </p:nvCxnSpPr>
        <p:spPr>
          <a:xfrm>
            <a:off x="3210502" y="4120470"/>
            <a:ext cx="1842951" cy="184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643140" y="570623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5831773" y="476246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6"/>
            <a:endCxn id="59" idx="2"/>
          </p:cNvCxnSpPr>
          <p:nvPr/>
        </p:nvCxnSpPr>
        <p:spPr>
          <a:xfrm>
            <a:off x="3442815" y="3887195"/>
            <a:ext cx="2388958" cy="1205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59" idx="5"/>
          </p:cNvCxnSpPr>
          <p:nvPr/>
        </p:nvCxnSpPr>
        <p:spPr>
          <a:xfrm flipH="1" flipV="1">
            <a:off x="7185793" y="5325641"/>
            <a:ext cx="1457347" cy="710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261744" y="2080486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>
                <a:solidFill>
                  <a:schemeClr val="bg1"/>
                </a:solidFill>
              </a:rPr>
              <a:t>Ankle</a:t>
            </a:r>
          </a:p>
          <a:p>
            <a:pPr algn="ctr"/>
            <a:r>
              <a:rPr lang="pt-BR" sz="1492" dirty="0" smtClean="0">
                <a:solidFill>
                  <a:schemeClr val="bg1"/>
                </a:solidFill>
              </a:rPr>
              <a:t>Movement</a:t>
            </a:r>
            <a:endParaRPr lang="pt-BR" sz="1492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688368" y="210768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6"/>
            <a:endCxn id="23" idx="2"/>
          </p:cNvCxnSpPr>
          <p:nvPr/>
        </p:nvCxnSpPr>
        <p:spPr>
          <a:xfrm>
            <a:off x="6105482" y="771996"/>
            <a:ext cx="468971" cy="41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368361" y="4955293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368361" y="4624121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368361" y="4292949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161591" y="4108282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172476" y="4439454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83363" y="4770626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0368361" y="5286465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183363" y="5101798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7"/>
            <a:endCxn id="18" idx="3"/>
          </p:cNvCxnSpPr>
          <p:nvPr/>
        </p:nvCxnSpPr>
        <p:spPr>
          <a:xfrm flipV="1">
            <a:off x="3210502" y="3425343"/>
            <a:ext cx="1648770" cy="228576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7"/>
            <a:endCxn id="24" idx="3"/>
          </p:cNvCxnSpPr>
          <p:nvPr/>
        </p:nvCxnSpPr>
        <p:spPr>
          <a:xfrm flipV="1">
            <a:off x="1354020" y="675369"/>
            <a:ext cx="324974" cy="40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1"/>
            <a:endCxn id="19" idx="4"/>
          </p:cNvCxnSpPr>
          <p:nvPr/>
        </p:nvCxnSpPr>
        <p:spPr>
          <a:xfrm flipH="1" flipV="1">
            <a:off x="4374525" y="2464209"/>
            <a:ext cx="484747" cy="494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8" idx="1"/>
          </p:cNvCxnSpPr>
          <p:nvPr/>
        </p:nvCxnSpPr>
        <p:spPr>
          <a:xfrm>
            <a:off x="793167" y="1648260"/>
            <a:ext cx="1295628" cy="2005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4"/>
            <a:endCxn id="59" idx="0"/>
          </p:cNvCxnSpPr>
          <p:nvPr/>
        </p:nvCxnSpPr>
        <p:spPr>
          <a:xfrm flipH="1">
            <a:off x="6624940" y="3963269"/>
            <a:ext cx="737062" cy="799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2"/>
            <a:endCxn id="22" idx="6"/>
          </p:cNvCxnSpPr>
          <p:nvPr/>
        </p:nvCxnSpPr>
        <p:spPr>
          <a:xfrm flipH="1" flipV="1">
            <a:off x="4172410" y="5818920"/>
            <a:ext cx="648730" cy="37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4" idx="3"/>
            <a:endCxn id="29" idx="7"/>
          </p:cNvCxnSpPr>
          <p:nvPr/>
        </p:nvCxnSpPr>
        <p:spPr>
          <a:xfrm flipH="1">
            <a:off x="7645142" y="6269414"/>
            <a:ext cx="1230311" cy="76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9" idx="1"/>
            <a:endCxn id="25" idx="5"/>
          </p:cNvCxnSpPr>
          <p:nvPr/>
        </p:nvCxnSpPr>
        <p:spPr>
          <a:xfrm flipH="1" flipV="1">
            <a:off x="3260855" y="1869017"/>
            <a:ext cx="552816" cy="3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6"/>
            <a:endCxn id="20" idx="2"/>
          </p:cNvCxnSpPr>
          <p:nvPr/>
        </p:nvCxnSpPr>
        <p:spPr>
          <a:xfrm flipV="1">
            <a:off x="3442815" y="3633368"/>
            <a:ext cx="3126020" cy="2538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4" idx="0"/>
            <a:endCxn id="20" idx="5"/>
          </p:cNvCxnSpPr>
          <p:nvPr/>
        </p:nvCxnSpPr>
        <p:spPr>
          <a:xfrm flipH="1" flipV="1">
            <a:off x="7922855" y="3866643"/>
            <a:ext cx="1513452" cy="18395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0"/>
            <a:endCxn id="18" idx="4"/>
          </p:cNvCxnSpPr>
          <p:nvPr/>
        </p:nvCxnSpPr>
        <p:spPr>
          <a:xfrm flipH="1" flipV="1">
            <a:off x="5420126" y="3521969"/>
            <a:ext cx="194181" cy="234541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V="1">
            <a:off x="10390133" y="598339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10390133" y="565222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1183363" y="5467557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 from GameBase</a:t>
            </a:r>
            <a:endParaRPr lang="pt-BR" dirty="0"/>
          </a:p>
        </p:txBody>
      </p:sp>
      <p:sp>
        <p:nvSpPr>
          <p:cNvPr id="300" name="TextBox 299"/>
          <p:cNvSpPr txBox="1"/>
          <p:nvPr/>
        </p:nvSpPr>
        <p:spPr>
          <a:xfrm>
            <a:off x="11194248" y="5798729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From Singleton</a:t>
            </a:r>
            <a:endParaRPr lang="pt-BR" dirty="0"/>
          </a:p>
        </p:txBody>
      </p:sp>
      <p:cxnSp>
        <p:nvCxnSpPr>
          <p:cNvPr id="371" name="Curved Connector 370"/>
          <p:cNvCxnSpPr>
            <a:stCxn id="29" idx="3"/>
            <a:endCxn id="26" idx="3"/>
          </p:cNvCxnSpPr>
          <p:nvPr/>
        </p:nvCxnSpPr>
        <p:spPr>
          <a:xfrm rot="5400000" flipH="1">
            <a:off x="400847" y="1383100"/>
            <a:ext cx="5954054" cy="6291122"/>
          </a:xfrm>
          <a:prstGeom prst="curvedConnector3">
            <a:avLst>
              <a:gd name="adj1" fmla="val -7839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7"/>
            <a:endCxn id="88" idx="4"/>
          </p:cNvCxnSpPr>
          <p:nvPr/>
        </p:nvCxnSpPr>
        <p:spPr>
          <a:xfrm flipV="1">
            <a:off x="7922855" y="2740289"/>
            <a:ext cx="132056" cy="659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45" idx="6"/>
            <a:endCxn id="88" idx="5"/>
          </p:cNvCxnSpPr>
          <p:nvPr/>
        </p:nvCxnSpPr>
        <p:spPr>
          <a:xfrm flipV="1">
            <a:off x="6407473" y="2643663"/>
            <a:ext cx="2208291" cy="3553625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339842" y="2019296"/>
            <a:ext cx="2084368" cy="182992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5844723" y="405146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184277" y="202994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3514643" y="202994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184277" y="304070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184277" y="5062223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3520993" y="405005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5845008" y="304070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184277" y="405146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3514358" y="303929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5845007" y="696934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184276" y="6072984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2538297" y="2593117"/>
            <a:ext cx="1208659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1977442" y="26897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6" idx="2"/>
          </p:cNvCxnSpPr>
          <p:nvPr/>
        </p:nvCxnSpPr>
        <p:spPr>
          <a:xfrm flipV="1">
            <a:off x="2770610" y="3369197"/>
            <a:ext cx="743748" cy="1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>
            <a:off x="2770610" y="3370602"/>
            <a:ext cx="3074113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5" idx="6"/>
          </p:cNvCxnSpPr>
          <p:nvPr/>
        </p:nvCxnSpPr>
        <p:spPr>
          <a:xfrm flipH="1">
            <a:off x="2770610" y="3602472"/>
            <a:ext cx="976061" cy="778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1977442" y="6732786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5579374" y="2105798"/>
            <a:ext cx="243832" cy="554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5845008" y="2049206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184276" y="2359841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3296907" y="710477"/>
            <a:ext cx="2021520" cy="4660446"/>
          </a:xfrm>
          <a:prstGeom prst="bentConnector3">
            <a:avLst>
              <a:gd name="adj1" fmla="val 111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141710" y="13567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3514643" y="691158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1184276" y="7083745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V="1">
            <a:off x="1977443" y="5722025"/>
            <a:ext cx="1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  <a:endCxn id="18" idx="1"/>
          </p:cNvCxnSpPr>
          <p:nvPr/>
        </p:nvCxnSpPr>
        <p:spPr>
          <a:xfrm>
            <a:off x="4868378" y="3602472"/>
            <a:ext cx="1208658" cy="5456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4643" y="5074297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2770610" y="53921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45006" y="50742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1" name="Elbow Connector 40"/>
          <p:cNvCxnSpPr>
            <a:stCxn id="38" idx="6"/>
            <a:endCxn id="20" idx="6"/>
          </p:cNvCxnSpPr>
          <p:nvPr/>
        </p:nvCxnSpPr>
        <p:spPr>
          <a:xfrm flipV="1">
            <a:off x="5100976" y="2359842"/>
            <a:ext cx="12700" cy="304435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5"/>
            <a:endCxn id="45" idx="2"/>
          </p:cNvCxnSpPr>
          <p:nvPr/>
        </p:nvCxnSpPr>
        <p:spPr>
          <a:xfrm flipV="1">
            <a:off x="4868663" y="5404198"/>
            <a:ext cx="976343" cy="23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9385" y="1688996"/>
            <a:ext cx="7032172" cy="62445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3514642" y="708374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3514641" y="609360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4"/>
            <a:endCxn id="59" idx="0"/>
          </p:cNvCxnSpPr>
          <p:nvPr/>
        </p:nvCxnSpPr>
        <p:spPr>
          <a:xfrm flipH="1">
            <a:off x="4307807" y="5734099"/>
            <a:ext cx="2" cy="359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2"/>
            <a:endCxn id="20" idx="2"/>
          </p:cNvCxnSpPr>
          <p:nvPr/>
        </p:nvCxnSpPr>
        <p:spPr>
          <a:xfrm rot="10800000" flipH="1">
            <a:off x="3514640" y="2359841"/>
            <a:ext cx="2" cy="4063664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  <a:endCxn id="59" idx="4"/>
          </p:cNvCxnSpPr>
          <p:nvPr/>
        </p:nvCxnSpPr>
        <p:spPr>
          <a:xfrm flipH="1" flipV="1">
            <a:off x="4307808" y="6753406"/>
            <a:ext cx="1" cy="330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45006" y="609360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 smtClean="0">
                <a:solidFill>
                  <a:srgbClr val="FF0000"/>
                </a:solidFill>
              </a:rPr>
              <a:t>Ankle</a:t>
            </a:r>
          </a:p>
          <a:p>
            <a:pPr algn="ctr"/>
            <a:r>
              <a:rPr lang="pt-BR" sz="1492" dirty="0" smtClean="0">
                <a:solidFill>
                  <a:srgbClr val="FF0000"/>
                </a:solidFill>
              </a:rPr>
              <a:t>Movement?</a:t>
            </a:r>
            <a:endParaRPr lang="pt-BR" sz="1492" dirty="0">
              <a:solidFill>
                <a:srgbClr val="FF0000"/>
              </a:solidFill>
            </a:endParaRPr>
          </a:p>
        </p:txBody>
      </p:sp>
      <p:cxnSp>
        <p:nvCxnSpPr>
          <p:cNvPr id="90" name="Elbow Connector 89"/>
          <p:cNvCxnSpPr>
            <a:stCxn id="45" idx="3"/>
            <a:endCxn id="22" idx="5"/>
          </p:cNvCxnSpPr>
          <p:nvPr/>
        </p:nvCxnSpPr>
        <p:spPr>
          <a:xfrm rot="5400000" flipH="1">
            <a:off x="4301771" y="3861925"/>
            <a:ext cx="12073" cy="3539022"/>
          </a:xfrm>
          <a:prstGeom prst="bentConnector3">
            <a:avLst>
              <a:gd name="adj1" fmla="val -1972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4" idx="2"/>
            <a:endCxn id="29" idx="6"/>
          </p:cNvCxnSpPr>
          <p:nvPr/>
        </p:nvCxnSpPr>
        <p:spPr>
          <a:xfrm rot="10800000">
            <a:off x="2770610" y="6402887"/>
            <a:ext cx="744033" cy="1010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4" idx="6"/>
            <a:endCxn id="20" idx="5"/>
          </p:cNvCxnSpPr>
          <p:nvPr/>
        </p:nvCxnSpPr>
        <p:spPr>
          <a:xfrm flipH="1" flipV="1">
            <a:off x="4868662" y="2593116"/>
            <a:ext cx="232312" cy="4820530"/>
          </a:xfrm>
          <a:prstGeom prst="bentConnector4">
            <a:avLst>
              <a:gd name="adj1" fmla="val -60915"/>
              <a:gd name="adj2" fmla="val 991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977781" y="2049206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5"/>
            <a:endCxn id="23" idx="2"/>
          </p:cNvCxnSpPr>
          <p:nvPr/>
        </p:nvCxnSpPr>
        <p:spPr>
          <a:xfrm>
            <a:off x="2538297" y="3603877"/>
            <a:ext cx="982696" cy="776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882" y="3518378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36882" y="318720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236882" y="285603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30112" y="2671367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40997" y="3002539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51884" y="3333711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236882" y="3849550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51884" y="3664883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6"/>
            <a:endCxn id="18" idx="3"/>
          </p:cNvCxnSpPr>
          <p:nvPr/>
        </p:nvCxnSpPr>
        <p:spPr>
          <a:xfrm flipV="1">
            <a:off x="5100976" y="4614637"/>
            <a:ext cx="976060" cy="78956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5" idx="6"/>
            <a:endCxn id="18" idx="6"/>
          </p:cNvCxnSpPr>
          <p:nvPr/>
        </p:nvCxnSpPr>
        <p:spPr>
          <a:xfrm flipH="1" flipV="1">
            <a:off x="7431056" y="4381362"/>
            <a:ext cx="283" cy="1022836"/>
          </a:xfrm>
          <a:prstGeom prst="bentConnector3">
            <a:avLst>
              <a:gd name="adj1" fmla="val -80777385"/>
            </a:avLst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0" idx="4"/>
            <a:endCxn id="24" idx="1"/>
          </p:cNvCxnSpPr>
          <p:nvPr/>
        </p:nvCxnSpPr>
        <p:spPr>
          <a:xfrm>
            <a:off x="4307810" y="2689743"/>
            <a:ext cx="1769511" cy="447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  <a:endCxn id="38" idx="7"/>
          </p:cNvCxnSpPr>
          <p:nvPr/>
        </p:nvCxnSpPr>
        <p:spPr>
          <a:xfrm flipH="1">
            <a:off x="4868663" y="3369197"/>
            <a:ext cx="232028" cy="1801726"/>
          </a:xfrm>
          <a:prstGeom prst="bentConnector4">
            <a:avLst>
              <a:gd name="adj1" fmla="val -32841"/>
              <a:gd name="adj2" fmla="val 987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wn Arrow 137"/>
          <p:cNvSpPr/>
          <p:nvPr/>
        </p:nvSpPr>
        <p:spPr>
          <a:xfrm rot="5400000" flipV="1">
            <a:off x="7602454" y="2094911"/>
            <a:ext cx="209276" cy="5413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2211</TotalTime>
  <Words>100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102</cp:revision>
  <dcterms:created xsi:type="dcterms:W3CDTF">2017-04-18T13:50:56Z</dcterms:created>
  <dcterms:modified xsi:type="dcterms:W3CDTF">2017-06-29T12:09:20Z</dcterms:modified>
</cp:coreProperties>
</file>