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2"/>
  </p:notesMasterIdLst>
  <p:sldIdLst>
    <p:sldId id="540" r:id="rId5"/>
    <p:sldId id="537" r:id="rId6"/>
    <p:sldId id="541" r:id="rId7"/>
    <p:sldId id="542" r:id="rId8"/>
    <p:sldId id="539" r:id="rId9"/>
    <p:sldId id="543" r:id="rId10"/>
    <p:sldId id="538" r:id="rId11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Fatme EL BSAT" initials="FEB" lastIdx="1" clrIdx="0">
    <p:extLst>
      <p:ext uri="{19B8F6BF-5375-455C-9EA6-DF929625EA0E}">
        <p15:presenceInfo xmlns:p15="http://schemas.microsoft.com/office/powerpoint/2012/main" userId="S-1-5-21-1751862947-1826857205-3144465823-7953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566A0"/>
    <a:srgbClr val="01B8DB"/>
    <a:srgbClr val="0996C2"/>
    <a:srgbClr val="FFFFFF"/>
    <a:srgbClr val="00B496"/>
    <a:srgbClr val="5DBFD4"/>
    <a:srgbClr val="84B3D6"/>
    <a:srgbClr val="E9EBF6"/>
    <a:srgbClr val="EBFCFC"/>
    <a:srgbClr val="EEEE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739FE2F-5A82-0FDD-27C1-E0ED67CB2080}" v="729" dt="2024-09-17T08:25:44.429"/>
    <p1510:client id="{938E1931-0AE3-0A9B-B3A4-F1D145C10A2F}" v="1198" dt="2024-09-17T06:02:01.932"/>
    <p1510:client id="{D7B0EAC8-1CFB-FB3F-6ED6-634C4D18A4AB}" v="52" dt="2024-09-17T09:01:04.24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E3FDE45-AF77-4B5C-9715-49D594BDF05E}" styleName="Style léger 1 - Accentuation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C083E6E3-FA7D-4D7B-A595-EF9225AFEA82}" styleName="Style léger 1 - Accentuation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72833802-FEF1-4C79-8D5D-14CF1EAF98D9}" styleName="Style léger 2 - Accentuation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Style moyen 2 - Accentuation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F2DE63D5-997A-4646-A377-4702673A728D}" styleName="Style léger 2 - Accentuation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Style clair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Style léger 3 - Accentuation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8799B23B-EC83-4686-B30A-512413B5E67A}" styleName="Style léger 3 - Accentuation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088" autoAdjust="0"/>
    <p:restoredTop sz="93290" autoAdjust="0"/>
  </p:normalViewPr>
  <p:slideViewPr>
    <p:cSldViewPr snapToGrid="0">
      <p:cViewPr>
        <p:scale>
          <a:sx n="75" d="100"/>
          <a:sy n="75" d="100"/>
        </p:scale>
        <p:origin x="364" y="4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commentAuthors" Target="commentAuthors.xml"/><Relationship Id="rId3" Type="http://schemas.openxmlformats.org/officeDocument/2006/relationships/customXml" Target="../customXml/item3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presProps" Target="presProps.xml"/><Relationship Id="rId35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EJEANTE Candice" userId="S::candice.dejeante@thalesgroup.com::f2aff2e6-9625-48da-a4b5-e7444c9c7866" providerId="AD" clId="Web-{5739FE2F-5A82-0FDD-27C1-E0ED67CB2080}"/>
    <pc:docChg chg="modSld">
      <pc:chgData name="DEJEANTE Candice" userId="S::candice.dejeante@thalesgroup.com::f2aff2e6-9625-48da-a4b5-e7444c9c7866" providerId="AD" clId="Web-{5739FE2F-5A82-0FDD-27C1-E0ED67CB2080}" dt="2024-09-17T08:25:44.429" v="369" actId="1076"/>
      <pc:docMkLst>
        <pc:docMk/>
      </pc:docMkLst>
      <pc:sldChg chg="addSp modSp">
        <pc:chgData name="DEJEANTE Candice" userId="S::candice.dejeante@thalesgroup.com::f2aff2e6-9625-48da-a4b5-e7444c9c7866" providerId="AD" clId="Web-{5739FE2F-5A82-0FDD-27C1-E0ED67CB2080}" dt="2024-09-17T08:25:44.429" v="369" actId="1076"/>
        <pc:sldMkLst>
          <pc:docMk/>
          <pc:sldMk cId="3897123601" sldId="465"/>
        </pc:sldMkLst>
        <pc:spChg chg="mod">
          <ac:chgData name="DEJEANTE Candice" userId="S::candice.dejeante@thalesgroup.com::f2aff2e6-9625-48da-a4b5-e7444c9c7866" providerId="AD" clId="Web-{5739FE2F-5A82-0FDD-27C1-E0ED67CB2080}" dt="2024-09-17T08:21:48.127" v="365" actId="20577"/>
          <ac:spMkLst>
            <pc:docMk/>
            <pc:sldMk cId="3897123601" sldId="465"/>
            <ac:spMk id="3" creationId="{00000000-0000-0000-0000-000000000000}"/>
          </ac:spMkLst>
        </pc:spChg>
        <pc:picChg chg="add mod">
          <ac:chgData name="DEJEANTE Candice" userId="S::candice.dejeante@thalesgroup.com::f2aff2e6-9625-48da-a4b5-e7444c9c7866" providerId="AD" clId="Web-{5739FE2F-5A82-0FDD-27C1-E0ED67CB2080}" dt="2024-09-17T08:25:44.429" v="369" actId="1076"/>
          <ac:picMkLst>
            <pc:docMk/>
            <pc:sldMk cId="3897123601" sldId="465"/>
            <ac:picMk id="4" creationId="{3E736A0D-2877-2808-D237-B537B31324AA}"/>
          </ac:picMkLst>
        </pc:picChg>
      </pc:sldChg>
    </pc:docChg>
  </pc:docChgLst>
  <pc:docChgLst>
    <pc:chgData name="MORTIER Nicolas" userId="S::nicolas.mortier@thalesgroup.com::eee3026f-3046-4e90-ade4-67ee17f4d70b" providerId="AD" clId="Web-{938E1931-0AE3-0A9B-B3A4-F1D145C10A2F}"/>
    <pc:docChg chg="modSld">
      <pc:chgData name="MORTIER Nicolas" userId="S::nicolas.mortier@thalesgroup.com::eee3026f-3046-4e90-ade4-67ee17f4d70b" providerId="AD" clId="Web-{938E1931-0AE3-0A9B-B3A4-F1D145C10A2F}" dt="2024-09-17T06:01:57.213" v="646" actId="20577"/>
      <pc:docMkLst>
        <pc:docMk/>
      </pc:docMkLst>
      <pc:sldChg chg="addSp delSp modSp">
        <pc:chgData name="MORTIER Nicolas" userId="S::nicolas.mortier@thalesgroup.com::eee3026f-3046-4e90-ade4-67ee17f4d70b" providerId="AD" clId="Web-{938E1931-0AE3-0A9B-B3A4-F1D145C10A2F}" dt="2024-09-17T06:01:57.213" v="646" actId="20577"/>
        <pc:sldMkLst>
          <pc:docMk/>
          <pc:sldMk cId="3948655447" sldId="457"/>
        </pc:sldMkLst>
        <pc:spChg chg="mod">
          <ac:chgData name="MORTIER Nicolas" userId="S::nicolas.mortier@thalesgroup.com::eee3026f-3046-4e90-ade4-67ee17f4d70b" providerId="AD" clId="Web-{938E1931-0AE3-0A9B-B3A4-F1D145C10A2F}" dt="2024-09-17T06:01:57.213" v="646" actId="20577"/>
          <ac:spMkLst>
            <pc:docMk/>
            <pc:sldMk cId="3948655447" sldId="457"/>
            <ac:spMk id="3" creationId="{00000000-0000-0000-0000-000000000000}"/>
          </ac:spMkLst>
        </pc:spChg>
        <pc:spChg chg="add del mod">
          <ac:chgData name="MORTIER Nicolas" userId="S::nicolas.mortier@thalesgroup.com::eee3026f-3046-4e90-ade4-67ee17f4d70b" providerId="AD" clId="Web-{938E1931-0AE3-0A9B-B3A4-F1D145C10A2F}" dt="2024-09-17T05:52:25.093" v="217"/>
          <ac:spMkLst>
            <pc:docMk/>
            <pc:sldMk cId="3948655447" sldId="457"/>
            <ac:spMk id="5" creationId="{0075D0BF-39E1-393D-9213-802E296A4CE2}"/>
          </ac:spMkLst>
        </pc:spChg>
        <pc:spChg chg="add del mod">
          <ac:chgData name="MORTIER Nicolas" userId="S::nicolas.mortier@thalesgroup.com::eee3026f-3046-4e90-ade4-67ee17f4d70b" providerId="AD" clId="Web-{938E1931-0AE3-0A9B-B3A4-F1D145C10A2F}" dt="2024-09-17T05:53:22.957" v="256"/>
          <ac:spMkLst>
            <pc:docMk/>
            <pc:sldMk cId="3948655447" sldId="457"/>
            <ac:spMk id="6" creationId="{F6FAFDDD-8434-2320-6F47-3F8C3471171A}"/>
          </ac:spMkLst>
        </pc:spChg>
        <pc:picChg chg="add mod">
          <ac:chgData name="MORTIER Nicolas" userId="S::nicolas.mortier@thalesgroup.com::eee3026f-3046-4e90-ade4-67ee17f4d70b" providerId="AD" clId="Web-{938E1931-0AE3-0A9B-B3A4-F1D145C10A2F}" dt="2024-09-17T05:18:28.906" v="30" actId="1076"/>
          <ac:picMkLst>
            <pc:docMk/>
            <pc:sldMk cId="3948655447" sldId="457"/>
            <ac:picMk id="4" creationId="{8D69ADFE-2B8E-EC97-2EF6-300B9589B7FB}"/>
          </ac:picMkLst>
        </pc:picChg>
      </pc:sldChg>
    </pc:docChg>
  </pc:docChgLst>
  <pc:docChgLst>
    <pc:chgData name="GRIMARD Benjamin" userId="S::benjamin.grimard@thalesgroup.com::c40b4422-f230-456a-a935-6a0b5c5d9d37" providerId="AD" clId="Web-{D7B0EAC8-1CFB-FB3F-6ED6-634C4D18A4AB}"/>
    <pc:docChg chg="modSld">
      <pc:chgData name="GRIMARD Benjamin" userId="S::benjamin.grimard@thalesgroup.com::c40b4422-f230-456a-a935-6a0b5c5d9d37" providerId="AD" clId="Web-{D7B0EAC8-1CFB-FB3F-6ED6-634C4D18A4AB}" dt="2024-09-17T09:01:04.243" v="25" actId="20577"/>
      <pc:docMkLst>
        <pc:docMk/>
      </pc:docMkLst>
      <pc:sldChg chg="modSp">
        <pc:chgData name="GRIMARD Benjamin" userId="S::benjamin.grimard@thalesgroup.com::c40b4422-f230-456a-a935-6a0b5c5d9d37" providerId="AD" clId="Web-{D7B0EAC8-1CFB-FB3F-6ED6-634C4D18A4AB}" dt="2024-09-17T09:01:04.243" v="25" actId="20577"/>
        <pc:sldMkLst>
          <pc:docMk/>
          <pc:sldMk cId="396997388" sldId="456"/>
        </pc:sldMkLst>
        <pc:spChg chg="mod">
          <ac:chgData name="GRIMARD Benjamin" userId="S::benjamin.grimard@thalesgroup.com::c40b4422-f230-456a-a935-6a0b5c5d9d37" providerId="AD" clId="Web-{D7B0EAC8-1CFB-FB3F-6ED6-634C4D18A4AB}" dt="2024-09-17T09:01:04.243" v="25" actId="20577"/>
          <ac:spMkLst>
            <pc:docMk/>
            <pc:sldMk cId="396997388" sldId="456"/>
            <ac:spMk id="3" creationId="{00000000-0000-0000-0000-000000000000}"/>
          </ac:spMkLst>
        </pc:spChg>
      </pc:sldChg>
      <pc:sldChg chg="modSp">
        <pc:chgData name="GRIMARD Benjamin" userId="S::benjamin.grimard@thalesgroup.com::c40b4422-f230-456a-a935-6a0b5c5d9d37" providerId="AD" clId="Web-{D7B0EAC8-1CFB-FB3F-6ED6-634C4D18A4AB}" dt="2024-09-17T09:00:22.695" v="15" actId="20577"/>
        <pc:sldMkLst>
          <pc:docMk/>
          <pc:sldMk cId="3948655447" sldId="457"/>
        </pc:sldMkLst>
        <pc:spChg chg="mod">
          <ac:chgData name="GRIMARD Benjamin" userId="S::benjamin.grimard@thalesgroup.com::c40b4422-f230-456a-a935-6a0b5c5d9d37" providerId="AD" clId="Web-{D7B0EAC8-1CFB-FB3F-6ED6-634C4D18A4AB}" dt="2024-09-17T09:00:22.695" v="15" actId="20577"/>
          <ac:spMkLst>
            <pc:docMk/>
            <pc:sldMk cId="3948655447" sldId="457"/>
            <ac:spMk id="3" creationId="{00000000-0000-0000-0000-000000000000}"/>
          </ac:spMkLst>
        </pc:spChg>
      </pc:sldChg>
      <pc:sldChg chg="modSp">
        <pc:chgData name="GRIMARD Benjamin" userId="S::benjamin.grimard@thalesgroup.com::c40b4422-f230-456a-a935-6a0b5c5d9d37" providerId="AD" clId="Web-{D7B0EAC8-1CFB-FB3F-6ED6-634C4D18A4AB}" dt="2024-09-17T08:59:24.569" v="6" actId="20577"/>
        <pc:sldMkLst>
          <pc:docMk/>
          <pc:sldMk cId="1780290986" sldId="467"/>
        </pc:sldMkLst>
        <pc:spChg chg="mod">
          <ac:chgData name="GRIMARD Benjamin" userId="S::benjamin.grimard@thalesgroup.com::c40b4422-f230-456a-a935-6a0b5c5d9d37" providerId="AD" clId="Web-{D7B0EAC8-1CFB-FB3F-6ED6-634C4D18A4AB}" dt="2024-09-17T08:59:24.569" v="6" actId="20577"/>
          <ac:spMkLst>
            <pc:docMk/>
            <pc:sldMk cId="1780290986" sldId="467"/>
            <ac:spMk id="2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5EE7A180-8B55-4601-A0F0-4D1F201244DA}" type="datetimeFigureOut">
              <a:rPr lang="fr-FR" smtClean="0"/>
              <a:pPr/>
              <a:t>23/07/2025</a:t>
            </a:fld>
            <a:endParaRPr lang="fr-FR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fr-FR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Century Gothic" panose="020B0502020202020204" pitchFamily="34" charset="0"/>
              </a:defRPr>
            </a:lvl1pPr>
          </a:lstStyle>
          <a:p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Century Gothic" panose="020B0502020202020204" pitchFamily="34" charset="0"/>
              </a:defRPr>
            </a:lvl1pPr>
          </a:lstStyle>
          <a:p>
            <a:fld id="{9BE9453D-9CCC-4051-9DF8-37E3D8CCF79B}" type="slidenum">
              <a:rPr lang="fr-FR" smtClean="0"/>
              <a:pPr/>
              <a:t>‹N°›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918796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Century Gothic" panose="020B050202020202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BE9453D-9CCC-4051-9DF8-37E3D8CCF79B}" type="slidenum">
              <a:rPr lang="fr-FR" smtClean="0"/>
              <a:pPr/>
              <a:t>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089579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3.svg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hyperlink" Target="https://www.thalesgroup.com/" TargetMode="External"/><Relationship Id="rId7" Type="http://schemas.openxmlformats.org/officeDocument/2006/relationships/hyperlink" Target="https://www.youtube.com/user/thethalesgroup" TargetMode="External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twitter.com/thalesgroup" TargetMode="External"/><Relationship Id="rId5" Type="http://schemas.openxmlformats.org/officeDocument/2006/relationships/hyperlink" Target="https://www.facebook.com/thalesgroup" TargetMode="External"/><Relationship Id="rId4" Type="http://schemas.openxmlformats.org/officeDocument/2006/relationships/hyperlink" Target="https://www.linkedin.com/company/thales/" TargetMode="External"/></Relationships>
</file>

<file path=ppt/slideLayouts/_rels/slideLayout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microsoft.com/office/2007/relationships/hdphoto" Target="../media/hdphoto1.wdp"/><Relationship Id="rId7" Type="http://schemas.openxmlformats.org/officeDocument/2006/relationships/image" Target="../media/image18.sv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openxmlformats.org/officeDocument/2006/relationships/image" Target="../media/image2.svg"/><Relationship Id="rId4" Type="http://schemas.openxmlformats.org/officeDocument/2006/relationships/image" Target="../media/image1.png"/><Relationship Id="rId9" Type="http://schemas.openxmlformats.org/officeDocument/2006/relationships/image" Target="../media/image20.svg"/></Relationships>
</file>

<file path=ppt/slideLayouts/_rels/slideLayout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2.svg"/><Relationship Id="rId7" Type="http://schemas.openxmlformats.org/officeDocument/2006/relationships/image" Target="../media/image18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4.png"/><Relationship Id="rId5" Type="http://schemas.microsoft.com/office/2007/relationships/hdphoto" Target="../media/hdphoto1.wdp"/><Relationship Id="rId4" Type="http://schemas.openxmlformats.org/officeDocument/2006/relationships/image" Target="../media/image13.png"/><Relationship Id="rId9" Type="http://schemas.openxmlformats.org/officeDocument/2006/relationships/image" Target="../media/image20.sv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www.thalesgroup.com/" TargetMode="External"/><Relationship Id="rId5" Type="http://schemas.microsoft.com/office/2007/relationships/hdphoto" Target="../media/hdphoto1.wdp"/><Relationship Id="rId4" Type="http://schemas.openxmlformats.org/officeDocument/2006/relationships/image" Target="../media/image13.png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lanet in space&#10;&#10;Description automatically generated with low confidence">
            <a:extLst>
              <a:ext uri="{FF2B5EF4-FFF2-40B4-BE49-F238E27FC236}">
                <a16:creationId xmlns:a16="http://schemas.microsoft.com/office/drawing/2014/main" id="{BB2A98F7-F159-F60F-46D6-839BCF439258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grpSp>
        <p:nvGrpSpPr>
          <p:cNvPr id="5" name="Graphic 10">
            <a:extLst>
              <a:ext uri="{FF2B5EF4-FFF2-40B4-BE49-F238E27FC236}">
                <a16:creationId xmlns:a16="http://schemas.microsoft.com/office/drawing/2014/main" id="{CA068553-962D-7E77-C347-394CC904794C}"/>
              </a:ext>
            </a:extLst>
          </p:cNvPr>
          <p:cNvGrpSpPr/>
          <p:nvPr userDrawn="1"/>
        </p:nvGrpSpPr>
        <p:grpSpPr>
          <a:xfrm rot="3961346">
            <a:off x="-3509591" y="1372783"/>
            <a:ext cx="10851195" cy="7716768"/>
            <a:chOff x="-2115223" y="1287251"/>
            <a:chExt cx="8966242" cy="63762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431AD7-672B-F4E4-7018-CF9738388DAA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</a:path>
              </a:pathLst>
            </a:custGeom>
            <a:solidFill>
              <a:srgbClr val="2C2F73">
                <a:alpha val="67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BE54C2-8273-C40C-0BEC-801B4F0B0364}"/>
                </a:ext>
              </a:extLst>
            </p:cNvPr>
            <p:cNvSpPr/>
            <p:nvPr/>
          </p:nvSpPr>
          <p:spPr>
            <a:xfrm rot="-250200">
              <a:off x="1223486" y="4790578"/>
              <a:ext cx="2186617" cy="2129998"/>
            </a:xfrm>
            <a:custGeom>
              <a:avLst/>
              <a:gdLst>
                <a:gd name="connsiteX0" fmla="*/ 2186617 w 2186617"/>
                <a:gd name="connsiteY0" fmla="*/ 1064999 h 2129998"/>
                <a:gd name="connsiteX1" fmla="*/ 1093309 w 2186617"/>
                <a:gd name="connsiteY1" fmla="*/ 2129999 h 2129998"/>
                <a:gd name="connsiteX2" fmla="*/ 0 w 2186617"/>
                <a:gd name="connsiteY2" fmla="*/ 1064999 h 2129998"/>
                <a:gd name="connsiteX3" fmla="*/ 1093309 w 2186617"/>
                <a:gd name="connsiteY3" fmla="*/ 0 h 2129998"/>
                <a:gd name="connsiteX4" fmla="*/ 2186617 w 2186617"/>
                <a:gd name="connsiteY4" fmla="*/ 1064999 h 21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617" h="2129998">
                  <a:moveTo>
                    <a:pt x="2186617" y="1064999"/>
                  </a:moveTo>
                  <a:cubicBezTo>
                    <a:pt x="2186617" y="1653182"/>
                    <a:pt x="1697126" y="2129999"/>
                    <a:pt x="1093309" y="2129999"/>
                  </a:cubicBezTo>
                  <a:cubicBezTo>
                    <a:pt x="489491" y="2129999"/>
                    <a:pt x="0" y="1653182"/>
                    <a:pt x="0" y="1064999"/>
                  </a:cubicBezTo>
                  <a:cubicBezTo>
                    <a:pt x="0" y="476817"/>
                    <a:pt x="489491" y="0"/>
                    <a:pt x="1093309" y="0"/>
                  </a:cubicBezTo>
                  <a:cubicBezTo>
                    <a:pt x="1697126" y="0"/>
                    <a:pt x="2186617" y="476817"/>
                    <a:pt x="2186617" y="1064999"/>
                  </a:cubicBez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55C8B-0CAA-E815-B2C3-731EF01A03B1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  <a:gd name="connsiteX6" fmla="*/ 4483426 w 8966242"/>
                <a:gd name="connsiteY6" fmla="*/ 1152768 h 6376294"/>
                <a:gd name="connsiteX7" fmla="*/ 4315295 w 8966242"/>
                <a:gd name="connsiteY7" fmla="*/ 1154290 h 6376294"/>
                <a:gd name="connsiteX8" fmla="*/ 1801447 w 8966242"/>
                <a:gd name="connsiteY8" fmla="*/ 6376295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  <a:lnTo>
                    <a:pt x="4483426" y="1152768"/>
                  </a:lnTo>
                  <a:lnTo>
                    <a:pt x="4315295" y="1154290"/>
                  </a:lnTo>
                  <a:lnTo>
                    <a:pt x="1801447" y="6376295"/>
                  </a:ln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 baseline="0">
                <a:solidFill>
                  <a:schemeClr val="bg1"/>
                </a:solidFill>
              </a:defRPr>
            </a:lvl1pPr>
          </a:lstStyle>
          <a:p>
            <a:r>
              <a:rPr lang="fr-FR" sz="4000" b="1" dirty="0">
                <a:solidFill>
                  <a:schemeClr val="bg1"/>
                </a:solidFill>
              </a:rPr>
              <a:t>Titre du ppt sur deux ou trois lignes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SOUS-TITRE DU PPT SUR UNE OU DEUX LIGNES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7F45B7-71C6-1485-8A5A-3C39FEF1F517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  <p:pic>
        <p:nvPicPr>
          <p:cNvPr id="12" name="Image 11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40" y="214221"/>
            <a:ext cx="2182760" cy="7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44105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s + 3 colon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Background pattern&#10;&#10;Description automatically generated">
            <a:extLst>
              <a:ext uri="{FF2B5EF4-FFF2-40B4-BE49-F238E27FC236}">
                <a16:creationId xmlns:a16="http://schemas.microsoft.com/office/drawing/2014/main" id="{42B14D8D-4D87-52F8-13C3-24DF77E36B7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932232"/>
            <a:ext cx="12192000" cy="78843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544F21C-6A76-4EC9-B1CB-AE2844EC604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 principal jusqu’à deux lignes</a:t>
            </a:r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BA16A03-4146-5F53-C0DA-9137DF974F0F}"/>
              </a:ext>
            </a:extLst>
          </p:cNvPr>
          <p:cNvSpPr/>
          <p:nvPr userDrawn="1"/>
        </p:nvSpPr>
        <p:spPr>
          <a:xfrm>
            <a:off x="0" y="1720666"/>
            <a:ext cx="12192000" cy="1637860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2C84C6E-F9BE-ECD5-4869-B01FD6AB479A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6" name="Parallelogram 5">
              <a:extLst>
                <a:ext uri="{FF2B5EF4-FFF2-40B4-BE49-F238E27FC236}">
                  <a16:creationId xmlns:a16="http://schemas.microsoft.com/office/drawing/2014/main" id="{FFDC3944-E18B-AC06-5C2A-7B5D8E56D8B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579345D9-6E7C-5088-149B-38B1214DC31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BB6834DB-5923-334A-8926-5B66A115A866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8FE4BCDB-0B84-365E-7300-1B9799D413C2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E5827AC4-BA72-B581-7233-5C5F26E893C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A6334529-E7E5-7866-4A09-6DB117F20F4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216F52D-19DA-813E-FC7B-8F6CC3280F2E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F47C9705-C842-34B2-C62E-A93BB66EC3F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4FAAACF3-0BBD-5EE4-3111-D53D465EC3BD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2BC4FF41-985A-D5EB-2EE2-84228D9BC2B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5797F5-F3DC-EC6B-1705-3E375ED808E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03787C70-7A9E-CF22-96F4-BAB137721EAF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7F9F0163-3D81-A513-B47A-A11B93CCE7F6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6498ECF2-BE62-D029-7ECA-57ABE78D4C4B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9F9584FB-E328-225B-5B89-BA3F4914D9E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2E8EBD3-4263-1DFC-65B3-BBD0A43F5F0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2AAB9B44-5483-DF54-44F1-3628A96EB604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475772A7-633B-9D97-EE91-776C95F183C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999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8" name="Picture Placeholder 27">
            <a:extLst>
              <a:ext uri="{FF2B5EF4-FFF2-40B4-BE49-F238E27FC236}">
                <a16:creationId xmlns:a16="http://schemas.microsoft.com/office/drawing/2014/main" id="{EF9FC028-4708-885E-114A-D802D747153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4386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F6FD0906-F55C-1E3B-DB7A-38B3875B4CBE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184000" y="1578576"/>
            <a:ext cx="3420000" cy="1922040"/>
          </a:xfrm>
          <a:custGeom>
            <a:avLst/>
            <a:gdLst>
              <a:gd name="connsiteX0" fmla="*/ 2646219 w 3420000"/>
              <a:gd name="connsiteY0" fmla="*/ 1779950 h 1922040"/>
              <a:gd name="connsiteX1" fmla="*/ 2610682 w 3420000"/>
              <a:gd name="connsiteY1" fmla="*/ 1815950 h 1922040"/>
              <a:gd name="connsiteX2" fmla="*/ 3242541 w 3420000"/>
              <a:gd name="connsiteY2" fmla="*/ 1815950 h 1922040"/>
              <a:gd name="connsiteX3" fmla="*/ 3278078 w 3420000"/>
              <a:gd name="connsiteY3" fmla="*/ 1779950 h 1922040"/>
              <a:gd name="connsiteX4" fmla="*/ 177460 w 3420000"/>
              <a:gd name="connsiteY4" fmla="*/ 106090 h 1922040"/>
              <a:gd name="connsiteX5" fmla="*/ 141923 w 3420000"/>
              <a:gd name="connsiteY5" fmla="*/ 142090 h 1922040"/>
              <a:gd name="connsiteX6" fmla="*/ 773782 w 3420000"/>
              <a:gd name="connsiteY6" fmla="*/ 142090 h 1922040"/>
              <a:gd name="connsiteX7" fmla="*/ 809319 w 3420000"/>
              <a:gd name="connsiteY7" fmla="*/ 106090 h 1922040"/>
              <a:gd name="connsiteX8" fmla="*/ 142635 w 3420000"/>
              <a:gd name="connsiteY8" fmla="*/ 0 h 1922040"/>
              <a:gd name="connsiteX9" fmla="*/ 3420000 w 3420000"/>
              <a:gd name="connsiteY9" fmla="*/ 0 h 1922040"/>
              <a:gd name="connsiteX10" fmla="*/ 3420000 w 3420000"/>
              <a:gd name="connsiteY10" fmla="*/ 1779405 h 1922040"/>
              <a:gd name="connsiteX11" fmla="*/ 3277365 w 3420000"/>
              <a:gd name="connsiteY11" fmla="*/ 1922040 h 1922040"/>
              <a:gd name="connsiteX12" fmla="*/ 0 w 3420000"/>
              <a:gd name="connsiteY12" fmla="*/ 1922040 h 1922040"/>
              <a:gd name="connsiteX13" fmla="*/ 0 w 3420000"/>
              <a:gd name="connsiteY13" fmla="*/ 142635 h 19220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3420000" h="1922040">
                <a:moveTo>
                  <a:pt x="2646219" y="1779950"/>
                </a:moveTo>
                <a:lnTo>
                  <a:pt x="2610682" y="1815950"/>
                </a:lnTo>
                <a:lnTo>
                  <a:pt x="3242541" y="1815950"/>
                </a:lnTo>
                <a:lnTo>
                  <a:pt x="3278078" y="1779950"/>
                </a:lnTo>
                <a:close/>
                <a:moveTo>
                  <a:pt x="177460" y="106090"/>
                </a:moveTo>
                <a:lnTo>
                  <a:pt x="141923" y="142090"/>
                </a:lnTo>
                <a:lnTo>
                  <a:pt x="773782" y="142090"/>
                </a:lnTo>
                <a:lnTo>
                  <a:pt x="809319" y="106090"/>
                </a:lnTo>
                <a:close/>
                <a:moveTo>
                  <a:pt x="142635" y="0"/>
                </a:moveTo>
                <a:lnTo>
                  <a:pt x="3420000" y="0"/>
                </a:lnTo>
                <a:lnTo>
                  <a:pt x="3420000" y="1779405"/>
                </a:lnTo>
                <a:lnTo>
                  <a:pt x="3277365" y="1922040"/>
                </a:lnTo>
                <a:lnTo>
                  <a:pt x="0" y="1922040"/>
                </a:lnTo>
                <a:lnTo>
                  <a:pt x="0" y="142635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bIns="144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0" name="Text Placeholder 4">
            <a:extLst>
              <a:ext uri="{FF2B5EF4-FFF2-40B4-BE49-F238E27FC236}">
                <a16:creationId xmlns:a16="http://schemas.microsoft.com/office/drawing/2014/main" id="{7E0E445E-AD6B-A00F-33DA-9D62E60D3CA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000" y="3682514"/>
            <a:ext cx="3419999" cy="19221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05A3C545-AF17-4B49-5ECC-854890DAABBD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4386001" y="3682514"/>
            <a:ext cx="3419999" cy="19221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3" name="Text Placeholder 4">
            <a:extLst>
              <a:ext uri="{FF2B5EF4-FFF2-40B4-BE49-F238E27FC236}">
                <a16:creationId xmlns:a16="http://schemas.microsoft.com/office/drawing/2014/main" id="{EBC7298F-8BC9-1F06-C7EA-DB6BE45A94C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8184001" y="3682514"/>
            <a:ext cx="3419999" cy="1922156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582851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images + 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DEFB1E-7F4C-5FAC-9ACB-A9CC85FBEB9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1069688"/>
            <a:ext cx="12192000" cy="553734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50CBF233-7292-62F9-0B19-20FF498A0D5F}"/>
              </a:ext>
            </a:extLst>
          </p:cNvPr>
          <p:cNvSpPr/>
          <p:nvPr userDrawn="1"/>
        </p:nvSpPr>
        <p:spPr>
          <a:xfrm>
            <a:off x="0" y="1720665"/>
            <a:ext cx="12192000" cy="2340515"/>
          </a:xfrm>
          <a:prstGeom prst="rect">
            <a:avLst/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B85077-0DD7-CF05-6283-2D63D04A06C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 principal jusqu’à deux lignes</a:t>
            </a:r>
            <a:endParaRPr lang="fr-FR" dirty="0"/>
          </a:p>
        </p:txBody>
      </p:sp>
      <p:sp>
        <p:nvSpPr>
          <p:cNvPr id="25" name="Picture Placeholder 24">
            <a:extLst>
              <a:ext uri="{FF2B5EF4-FFF2-40B4-BE49-F238E27FC236}">
                <a16:creationId xmlns:a16="http://schemas.microsoft.com/office/drawing/2014/main" id="{6CE19D61-03D3-9595-61F3-74B85D3D3C09}"/>
              </a:ext>
            </a:extLst>
          </p:cNvPr>
          <p:cNvSpPr>
            <a:spLocks noGrp="1"/>
          </p:cNvSpPr>
          <p:nvPr userDrawn="1">
            <p:ph type="pic" sz="quarter" idx="10"/>
          </p:nvPr>
        </p:nvSpPr>
        <p:spPr>
          <a:xfrm>
            <a:off x="587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9" name="Text Placeholder 4">
            <a:extLst>
              <a:ext uri="{FF2B5EF4-FFF2-40B4-BE49-F238E27FC236}">
                <a16:creationId xmlns:a16="http://schemas.microsoft.com/office/drawing/2014/main" id="{CE84C83D-1F4D-D8FC-E4CD-FFD1E628E3ED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88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686CB433-3CFC-CC69-42B0-4862FE01451A}"/>
              </a:ext>
            </a:extLst>
          </p:cNvPr>
          <p:cNvSpPr>
            <a:spLocks noGrp="1"/>
          </p:cNvSpPr>
          <p:nvPr userDrawn="1">
            <p:ph type="pic" sz="quarter" idx="16"/>
          </p:nvPr>
        </p:nvSpPr>
        <p:spPr>
          <a:xfrm>
            <a:off x="3015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2" name="Text Placeholder 4">
            <a:extLst>
              <a:ext uri="{FF2B5EF4-FFF2-40B4-BE49-F238E27FC236}">
                <a16:creationId xmlns:a16="http://schemas.microsoft.com/office/drawing/2014/main" id="{D2F4695A-3ABD-3CF2-C0BD-31DAC712E0CC}"/>
              </a:ext>
            </a:extLst>
          </p:cNvPr>
          <p:cNvSpPr>
            <a:spLocks noGrp="1"/>
          </p:cNvSpPr>
          <p:nvPr userDrawn="1">
            <p:ph type="body" sz="quarter" idx="17" hasCustomPrompt="1"/>
          </p:nvPr>
        </p:nvSpPr>
        <p:spPr>
          <a:xfrm>
            <a:off x="3016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33" name="Picture Placeholder 32">
            <a:extLst>
              <a:ext uri="{FF2B5EF4-FFF2-40B4-BE49-F238E27FC236}">
                <a16:creationId xmlns:a16="http://schemas.microsoft.com/office/drawing/2014/main" id="{F8B67D75-F6EE-25AA-2056-456E3F070B28}"/>
              </a:ext>
            </a:extLst>
          </p:cNvPr>
          <p:cNvSpPr>
            <a:spLocks noGrp="1"/>
          </p:cNvSpPr>
          <p:nvPr userDrawn="1">
            <p:ph type="pic" sz="quarter" idx="18"/>
          </p:nvPr>
        </p:nvSpPr>
        <p:spPr>
          <a:xfrm>
            <a:off x="5443999" y="1578576"/>
            <a:ext cx="2016000" cy="2592000"/>
          </a:xfrm>
          <a:prstGeom prst="snip2DiagRect">
            <a:avLst>
              <a:gd name="adj1" fmla="val 5670"/>
              <a:gd name="adj2" fmla="val 0"/>
            </a:avLst>
          </a:prstGeom>
          <a:solidFill>
            <a:srgbClr val="ECECEF"/>
          </a:solidFill>
        </p:spPr>
        <p:txBody>
          <a:bodyPr wrap="square" tIns="144000" bIns="0" anchor="t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4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35" name="Text Placeholder 4">
            <a:extLst>
              <a:ext uri="{FF2B5EF4-FFF2-40B4-BE49-F238E27FC236}">
                <a16:creationId xmlns:a16="http://schemas.microsoft.com/office/drawing/2014/main" id="{50D413D3-6EC2-E5C9-EFA3-64F8324BC48D}"/>
              </a:ext>
            </a:extLst>
          </p:cNvPr>
          <p:cNvSpPr>
            <a:spLocks noGrp="1"/>
          </p:cNvSpPr>
          <p:nvPr userDrawn="1">
            <p:ph type="body" sz="quarter" idx="19" hasCustomPrompt="1"/>
          </p:nvPr>
        </p:nvSpPr>
        <p:spPr>
          <a:xfrm>
            <a:off x="5444000" y="4529982"/>
            <a:ext cx="2015999" cy="1122359"/>
          </a:xfrm>
        </p:spPr>
        <p:txBody>
          <a:bodyPr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41" name="Text Placeholder 4">
            <a:extLst>
              <a:ext uri="{FF2B5EF4-FFF2-40B4-BE49-F238E27FC236}">
                <a16:creationId xmlns:a16="http://schemas.microsoft.com/office/drawing/2014/main" id="{EE0C72ED-D692-A687-C13B-34B509A3E138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7871999" y="1578576"/>
            <a:ext cx="4320000" cy="4073764"/>
          </a:xfr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5400000" scaled="1"/>
          </a:gradFill>
        </p:spPr>
        <p:txBody>
          <a:bodyPr vert="horz" lIns="540000" tIns="360000" rIns="540000" bIns="360000" rtlCol="0">
            <a:noAutofit/>
          </a:bodyPr>
          <a:lstStyle>
            <a:lvl1pPr marL="216000" indent="-216000">
              <a:buFontTx/>
              <a:buBlip>
                <a:blip r:embed="rId3">
                  <a:extLst>
                    <a:ext uri="{96DAC541-7B7A-43D3-8B79-37D633B846F1}">
                      <asvg:svgBlip xmlns="" xmlns:asvg="http://schemas.microsoft.com/office/drawing/2016/SVG/main" r:embed="rId4"/>
                    </a:ext>
                  </a:extLst>
                </a:blip>
              </a:buBlip>
              <a:defRPr lang="en-US" sz="2400" dirty="0">
                <a:solidFill>
                  <a:schemeClr val="bg1"/>
                </a:solidFill>
              </a:defRPr>
            </a:lvl1pPr>
            <a:lvl2pPr>
              <a:defRPr lang="en-US" dirty="0">
                <a:solidFill>
                  <a:schemeClr val="bg1"/>
                </a:solidFill>
              </a:defRPr>
            </a:lvl2pPr>
          </a:lstStyle>
          <a:p>
            <a:pPr marL="0" lvl="0" indent="0">
              <a:spcBef>
                <a:spcPts val="60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fr-FR" dirty="0"/>
              <a:t>Titre</a:t>
            </a:r>
          </a:p>
          <a:p>
            <a:pPr lvl="1">
              <a:spcBef>
                <a:spcPts val="1200"/>
              </a:spcBef>
              <a:buClrTx/>
            </a:pPr>
            <a:r>
              <a:rPr lang="fr-FR" dirty="0"/>
              <a:t>Second niveau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AFE733-1D17-D433-B6A4-2D1DB8DE51AC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1FF5C286-A3F3-8552-53E0-33623573294C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454BEA95-E503-A134-5970-4028900C550F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D036B0A8-6297-AD7E-D57D-5A051148A313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D48E0E8B-65FF-C632-2635-7E5442B19077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FD3EF2BA-6E64-76F6-6E09-EC4ABC8587C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245F54C5-B052-73D3-6C7D-278D01D434F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0E3D9EAE-51D2-7060-9A73-4D9A8C4A3CB0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347D14FD-214D-601F-D5ED-7230C1D3465E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1FC57748-74FF-5242-7915-3A644789640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5E393AA9-8A2D-77A9-4038-95A90A22659D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07EF7D0-0551-B497-8CD6-118F8DA38BD5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A1A9272C-2DB3-E3DE-C21E-800B17B2F85E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D8156300-4934-B7AD-A755-96E9059EE4B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A7DB2D5B-C826-89B4-6FCD-5C800E7EF61D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3297FB1E-C558-4CD7-3501-325F77FE4611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EFBD691F-CCD9-A819-04A8-F2A7BBBBC1EE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55383BEA-7D38-3C54-9F1E-9173C2632C08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34724593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blocs de texte +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412853A-BC49-C201-9E3E-46E98164EC5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204760"/>
            <a:ext cx="12192000" cy="1049842"/>
          </a:xfrm>
          <a:prstGeom prst="rect">
            <a:avLst/>
          </a:prstGeom>
        </p:spPr>
      </p:pic>
      <p:sp>
        <p:nvSpPr>
          <p:cNvPr id="64" name="Picture Placeholder 63">
            <a:extLst>
              <a:ext uri="{FF2B5EF4-FFF2-40B4-BE49-F238E27FC236}">
                <a16:creationId xmlns:a16="http://schemas.microsoft.com/office/drawing/2014/main" id="{30D17CB2-2739-C617-AD45-E3912CAD984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3358525"/>
            <a:ext cx="12192000" cy="2743473"/>
          </a:xfrm>
          <a:prstGeom prst="rect">
            <a:avLst/>
          </a:prstGeom>
          <a:solidFill>
            <a:srgbClr val="ECECEF"/>
          </a:solidFill>
        </p:spPr>
        <p:txBody>
          <a:bodyPr wrap="square" tIns="0" bIns="216000" anchor="b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3A79775-88BC-3818-5D95-5B11998783A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/>
          <a:lstStyle>
            <a:lvl1pPr>
              <a:defRPr/>
            </a:lvl1pPr>
          </a:lstStyle>
          <a:p>
            <a:r>
              <a:rPr lang="fr-FR" noProof="0" dirty="0"/>
              <a:t>Cliquez pour modifier le titre principal jusqu’à deux lignes</a:t>
            </a:r>
            <a:endParaRPr lang="fr-FR" dirty="0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ED3CD707-9A0B-2CF5-C079-BEF0CB78D227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35AD8C6E-20B1-A809-827C-0052C977D962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9C392785-BA90-8D03-76C6-C306A60C5655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6D69FAF0-B979-C60E-2402-6619E928DE5F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E2FA8DB5-C570-5601-055A-CE5923EE1B76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75D8C751-9F82-559A-00FF-2F677B9741F2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C43C5A60-AAB5-3FD5-E004-4F5337420E0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B32DCB3D-5B50-CAF5-F3BD-4B79CD083A8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B68BD000-25A7-ECEE-8432-8B667FD4E65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B4067A74-31AE-047C-7E9A-002711B48B67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C92D3405-D6E0-C347-E57B-CF87855E50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1006B9A-43C7-403C-8D13-B58EA500308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9D424315-1566-8B9D-E981-7272C10DCFE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2D6ACB48-A7FB-9774-2D1D-E4BD43B14C82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C2E6044E-3469-2289-9F67-E6C457ABD08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1" name="Parallelogram 60">
              <a:extLst>
                <a:ext uri="{FF2B5EF4-FFF2-40B4-BE49-F238E27FC236}">
                  <a16:creationId xmlns:a16="http://schemas.microsoft.com/office/drawing/2014/main" id="{7B5BFBD3-79E0-00DE-73AE-3AD51B0B61B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2" name="Parallelogram 61">
              <a:extLst>
                <a:ext uri="{FF2B5EF4-FFF2-40B4-BE49-F238E27FC236}">
                  <a16:creationId xmlns:a16="http://schemas.microsoft.com/office/drawing/2014/main" id="{C85960EC-3773-930D-6703-BEBD7BA2A8D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3" name="Parallelogram 62">
              <a:extLst>
                <a:ext uri="{FF2B5EF4-FFF2-40B4-BE49-F238E27FC236}">
                  <a16:creationId xmlns:a16="http://schemas.microsoft.com/office/drawing/2014/main" id="{385AA103-76C9-ACFF-10CB-CE85CA60797A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6" name="Text Placeholder 65">
            <a:extLst>
              <a:ext uri="{FF2B5EF4-FFF2-40B4-BE49-F238E27FC236}">
                <a16:creationId xmlns:a16="http://schemas.microsoft.com/office/drawing/2014/main" id="{C81E6365-421C-018C-B5CE-B1E8F1749C24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87998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6" name="Parallelogram 5">
            <a:extLst>
              <a:ext uri="{FF2B5EF4-FFF2-40B4-BE49-F238E27FC236}">
                <a16:creationId xmlns:a16="http://schemas.microsoft.com/office/drawing/2014/main" id="{48A82B05-DCC3-7CBE-78A4-DB40ED3B1849}"/>
              </a:ext>
            </a:extLst>
          </p:cNvPr>
          <p:cNvSpPr/>
          <p:nvPr/>
        </p:nvSpPr>
        <p:spPr>
          <a:xfrm>
            <a:off x="1036388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3F5919B8-E7D8-2E80-5011-3951A602996A}"/>
              </a:ext>
            </a:extLst>
          </p:cNvPr>
          <p:cNvGrpSpPr/>
          <p:nvPr/>
        </p:nvGrpSpPr>
        <p:grpSpPr>
          <a:xfrm>
            <a:off x="4873476" y="3284219"/>
            <a:ext cx="920602" cy="74305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72527DA1-5756-4FE1-47A7-E71A3FEF4B71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D652E994-8427-AE9A-9503-CBD4C4AED01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3588D7F-6CF6-0A97-142A-DD911F2FFDD7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D03E128F-D04E-988A-7041-EB5A3E74D341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096FCC49-B81B-62F6-17BD-4328F175F74F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7D68D970-84F5-33A9-A90D-4A5E18845120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8D99D4EA-232F-06E1-D854-2F7E32697CBA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3BE056EE-A89E-28F0-3980-601093F08B51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F7470B4B-0B40-6723-DA85-6EBCBAEB048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DAE8BBCB-2669-4206-9E90-95D56AAD75E9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ADA5B50-D55B-1327-704B-CC0FF740D0C2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3C16DD71-620C-8863-F329-35D3481DC0C9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8327EE15-AE9F-0FAD-CC8E-8D10970315A0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BAB9A9B0-ED0C-984C-D360-1BE663244808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DE0CCEB7-EC83-AF6E-67C6-1CFF311B3245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E6FED54B-0F3B-95EF-8871-34E7A387384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1BD78EC9-C24D-36EF-14BF-D55DDE9307F9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67" name="Text Placeholder 65">
            <a:extLst>
              <a:ext uri="{FF2B5EF4-FFF2-40B4-BE49-F238E27FC236}">
                <a16:creationId xmlns:a16="http://schemas.microsoft.com/office/drawing/2014/main" id="{04990BCB-13B0-6825-976C-EF18813DF70D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276000" y="1578576"/>
            <a:ext cx="5328000" cy="1922040"/>
          </a:xfrm>
          <a:prstGeom prst="snip2DiagRect">
            <a:avLst>
              <a:gd name="adj1" fmla="val 6796"/>
              <a:gd name="adj2" fmla="val 0"/>
            </a:avLst>
          </a:prstGeom>
          <a:solidFill>
            <a:schemeClr val="bg1"/>
          </a:solidFill>
          <a:ln w="12700">
            <a:gradFill>
              <a:gsLst>
                <a:gs pos="0">
                  <a:schemeClr val="accent2">
                    <a:lumMod val="100000"/>
                    <a:alpha val="10000"/>
                  </a:schemeClr>
                </a:gs>
                <a:gs pos="100000">
                  <a:schemeClr val="accent2">
                    <a:alpha val="50000"/>
                  </a:schemeClr>
                </a:gs>
              </a:gsLst>
              <a:lin ang="5400000" scaled="1"/>
            </a:gradFill>
          </a:ln>
        </p:spPr>
        <p:txBody>
          <a:bodyPr lIns="360000" rIns="360000" anchor="ctr"/>
          <a:lstStyle>
            <a:lvl1pPr marL="0" indent="0">
              <a:buFont typeface="Arial" panose="020B0604020202020204" pitchFamily="34" charset="0"/>
              <a:buNone/>
              <a:defRPr sz="160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Cliquez ici pour modifier le texte</a:t>
            </a:r>
          </a:p>
        </p:txBody>
      </p:sp>
      <p:sp>
        <p:nvSpPr>
          <p:cNvPr id="68" name="Parallelogram 67">
            <a:extLst>
              <a:ext uri="{FF2B5EF4-FFF2-40B4-BE49-F238E27FC236}">
                <a16:creationId xmlns:a16="http://schemas.microsoft.com/office/drawing/2014/main" id="{BE59802F-051F-1D3D-233F-5F1B9556E21E}"/>
              </a:ext>
            </a:extLst>
          </p:cNvPr>
          <p:cNvSpPr/>
          <p:nvPr userDrawn="1"/>
        </p:nvSpPr>
        <p:spPr>
          <a:xfrm>
            <a:off x="6724390" y="1926876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69" name="Group 68">
            <a:extLst>
              <a:ext uri="{FF2B5EF4-FFF2-40B4-BE49-F238E27FC236}">
                <a16:creationId xmlns:a16="http://schemas.microsoft.com/office/drawing/2014/main" id="{873C1190-8A05-B6B1-9949-675A79A9CE59}"/>
              </a:ext>
            </a:extLst>
          </p:cNvPr>
          <p:cNvGrpSpPr/>
          <p:nvPr userDrawn="1"/>
        </p:nvGrpSpPr>
        <p:grpSpPr>
          <a:xfrm>
            <a:off x="10561478" y="3284219"/>
            <a:ext cx="920602" cy="74305"/>
            <a:chOff x="696000" y="1460737"/>
            <a:chExt cx="920602" cy="112014"/>
          </a:xfrm>
        </p:grpSpPr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CB5FD786-6DDE-63D5-2AAE-91AFFF211B5A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95026B7C-2B7A-1EA5-868D-75D288BE6F57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697C3B1E-A60F-CD72-CCB3-6AB47AB86629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10C16C27-6AF2-52C7-318A-634369D6910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7AC61264-90A3-8854-8F48-7B4175004DC8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F81B55F-7E5E-0F0A-F071-B0221A42BCA2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EC62F885-2803-8BB4-CF11-FE3EA9B0BAC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A0428056-33BF-60EE-49CD-E3437C792116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E04E4A3C-CF84-BA33-F794-7E85044D1EBA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9D518E5D-6A4F-7C83-D2B0-B24149922C01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4CBFB45-888B-9CE6-3666-1AA0EA024FA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8639E0E5-7A56-0E5E-63F6-9C4A1BDAE14A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2" name="Parallelogram 81">
              <a:extLst>
                <a:ext uri="{FF2B5EF4-FFF2-40B4-BE49-F238E27FC236}">
                  <a16:creationId xmlns:a16="http://schemas.microsoft.com/office/drawing/2014/main" id="{0B8D335A-95D8-96F9-9BEA-BC3103C6254B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3" name="Parallelogram 82">
              <a:extLst>
                <a:ext uri="{FF2B5EF4-FFF2-40B4-BE49-F238E27FC236}">
                  <a16:creationId xmlns:a16="http://schemas.microsoft.com/office/drawing/2014/main" id="{1AE99D33-083B-EE23-B589-3FF9D2C0950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4" name="Parallelogram 83">
              <a:extLst>
                <a:ext uri="{FF2B5EF4-FFF2-40B4-BE49-F238E27FC236}">
                  <a16:creationId xmlns:a16="http://schemas.microsoft.com/office/drawing/2014/main" id="{F6183C56-9551-683A-09EB-18262FD52406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5" name="Parallelogram 84">
              <a:extLst>
                <a:ext uri="{FF2B5EF4-FFF2-40B4-BE49-F238E27FC236}">
                  <a16:creationId xmlns:a16="http://schemas.microsoft.com/office/drawing/2014/main" id="{48CE29AF-5DE7-0CD4-85E4-ECD3406109B1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6" name="Parallelogram 85">
              <a:extLst>
                <a:ext uri="{FF2B5EF4-FFF2-40B4-BE49-F238E27FC236}">
                  <a16:creationId xmlns:a16="http://schemas.microsoft.com/office/drawing/2014/main" id="{8C95D847-0DA5-AD49-C523-1C189FD62BD3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051445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ullet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200DF0-4F7F-C342-7F47-A55CFECDB887}"/>
              </a:ext>
            </a:extLst>
          </p:cNvPr>
          <p:cNvSpPr/>
          <p:nvPr userDrawn="1"/>
        </p:nvSpPr>
        <p:spPr>
          <a:xfrm>
            <a:off x="0" y="0"/>
            <a:ext cx="6096000" cy="6101998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36" name="Text Placeholder 4">
            <a:extLst>
              <a:ext uri="{FF2B5EF4-FFF2-40B4-BE49-F238E27FC236}">
                <a16:creationId xmlns:a16="http://schemas.microsoft.com/office/drawing/2014/main" id="{FD77F530-EA1D-7650-4E2C-FABF39338F0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8000" y="1145650"/>
            <a:ext cx="4968000" cy="4540025"/>
          </a:xfrm>
        </p:spPr>
        <p:txBody>
          <a:bodyPr/>
          <a:lstStyle>
            <a:lvl1pPr>
              <a:defRPr baseline="0"/>
            </a:lvl1pPr>
            <a:lvl2pPr>
              <a:defRPr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fr-FR" dirty="0"/>
              <a:t>Cliquez ici pour modifier le texte</a:t>
            </a:r>
          </a:p>
          <a:p>
            <a:pPr lvl="1"/>
            <a:r>
              <a:rPr lang="fr-FR" dirty="0"/>
              <a:t>Second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7B13D357-30AB-D48C-0F86-A084C4FD0170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683998" y="1145649"/>
            <a:ext cx="4968001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84E2793-489B-8C33-B75F-CF4C9090E138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fr-FR" dirty="0"/>
              <a:t>Cliquez pour ajouter du texte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C342B54C-873A-B0F6-AFBF-6A18BD2AAD5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83376" y="360000"/>
            <a:ext cx="4968000" cy="369332"/>
          </a:xfrm>
        </p:spPr>
        <p:txBody>
          <a:bodyPr wrap="square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>
                <a:solidFill>
                  <a:schemeClr val="tx2"/>
                </a:solidFill>
              </a:defRPr>
            </a:lvl1pPr>
          </a:lstStyle>
          <a:p>
            <a:pPr lvl="0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97609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éseaux sociaux F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C92611-765F-4938-04C4-9A93579A0D9A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2753861"/>
            <a:ext cx="12192000" cy="589654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398F3710-4348-B002-9801-54B01B911A81}"/>
              </a:ext>
            </a:extLst>
          </p:cNvPr>
          <p:cNvSpPr/>
          <p:nvPr userDrawn="1"/>
        </p:nvSpPr>
        <p:spPr>
          <a:xfrm flipH="1">
            <a:off x="0" y="3429000"/>
            <a:ext cx="12192000" cy="2673000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sp>
        <p:nvSpPr>
          <p:cNvPr id="26" name="Rectangle: Rounded Corners 25">
            <a:hlinkClick r:id="rId3"/>
            <a:extLst>
              <a:ext uri="{FF2B5EF4-FFF2-40B4-BE49-F238E27FC236}">
                <a16:creationId xmlns:a16="http://schemas.microsoft.com/office/drawing/2014/main" id="{A0A56E25-BACC-941A-07FF-B2924EEE0A4B}"/>
              </a:ext>
            </a:extLst>
          </p:cNvPr>
          <p:cNvSpPr/>
          <p:nvPr userDrawn="1"/>
        </p:nvSpPr>
        <p:spPr>
          <a:xfrm>
            <a:off x="588000" y="3141000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www.thalesgroup.com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3F73478-4B42-86E1-C5C1-D1452156DBA8}"/>
              </a:ext>
            </a:extLst>
          </p:cNvPr>
          <p:cNvGrpSpPr/>
          <p:nvPr userDrawn="1"/>
        </p:nvGrpSpPr>
        <p:grpSpPr>
          <a:xfrm>
            <a:off x="671550" y="4428000"/>
            <a:ext cx="675000" cy="675000"/>
            <a:chOff x="671550" y="4428000"/>
            <a:chExt cx="675000" cy="675000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F9F3573-2E23-6B37-3C1D-06E6E2FB5440}"/>
                </a:ext>
              </a:extLst>
            </p:cNvPr>
            <p:cNvSpPr/>
            <p:nvPr/>
          </p:nvSpPr>
          <p:spPr>
            <a:xfrm>
              <a:off x="6715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grpSp>
          <p:nvGrpSpPr>
            <p:cNvPr id="30" name="Graphic 36">
              <a:extLst>
                <a:ext uri="{FF2B5EF4-FFF2-40B4-BE49-F238E27FC236}">
                  <a16:creationId xmlns:a16="http://schemas.microsoft.com/office/drawing/2014/main" id="{F2D16415-197B-E091-7A95-D7B79C5C9FFE}"/>
                </a:ext>
              </a:extLst>
            </p:cNvPr>
            <p:cNvGrpSpPr/>
            <p:nvPr/>
          </p:nvGrpSpPr>
          <p:grpSpPr>
            <a:xfrm>
              <a:off x="880295" y="4633340"/>
              <a:ext cx="257511" cy="257042"/>
              <a:chOff x="692960" y="4421656"/>
              <a:chExt cx="679218" cy="677982"/>
            </a:xfrm>
          </p:grpSpPr>
          <p:sp>
            <p:nvSpPr>
              <p:cNvPr id="32" name="Freeform: Shape 31">
                <a:extLst>
                  <a:ext uri="{FF2B5EF4-FFF2-40B4-BE49-F238E27FC236}">
                    <a16:creationId xmlns:a16="http://schemas.microsoft.com/office/drawing/2014/main" id="{5611B14F-1F29-C671-7DFE-638D31ADC8DA}"/>
                  </a:ext>
                </a:extLst>
              </p:cNvPr>
              <p:cNvSpPr/>
              <p:nvPr/>
            </p:nvSpPr>
            <p:spPr>
              <a:xfrm>
                <a:off x="692960" y="4421656"/>
                <a:ext cx="163232" cy="677982"/>
              </a:xfrm>
              <a:custGeom>
                <a:avLst/>
                <a:gdLst>
                  <a:gd name="connsiteX0" fmla="*/ 11172 w 163232"/>
                  <a:gd name="connsiteY0" fmla="*/ 225119 h 677982"/>
                  <a:gd name="connsiteX1" fmla="*/ 152061 w 163232"/>
                  <a:gd name="connsiteY1" fmla="*/ 225119 h 677982"/>
                  <a:gd name="connsiteX2" fmla="*/ 152061 w 163232"/>
                  <a:gd name="connsiteY2" fmla="*/ 677983 h 677982"/>
                  <a:gd name="connsiteX3" fmla="*/ 11172 w 163232"/>
                  <a:gd name="connsiteY3" fmla="*/ 677983 h 677982"/>
                  <a:gd name="connsiteX4" fmla="*/ 11172 w 163232"/>
                  <a:gd name="connsiteY4" fmla="*/ 225119 h 677982"/>
                  <a:gd name="connsiteX5" fmla="*/ 81655 w 163232"/>
                  <a:gd name="connsiteY5" fmla="*/ 0 h 677982"/>
                  <a:gd name="connsiteX6" fmla="*/ 163232 w 163232"/>
                  <a:gd name="connsiteY6" fmla="*/ 81617 h 677982"/>
                  <a:gd name="connsiteX7" fmla="*/ 81655 w 163232"/>
                  <a:gd name="connsiteY7" fmla="*/ 163246 h 677982"/>
                  <a:gd name="connsiteX8" fmla="*/ 0 w 163232"/>
                  <a:gd name="connsiteY8" fmla="*/ 81617 h 677982"/>
                  <a:gd name="connsiteX9" fmla="*/ 81655 w 163232"/>
                  <a:gd name="connsiteY9" fmla="*/ 0 h 67798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63232" h="677982">
                    <a:moveTo>
                      <a:pt x="11172" y="225119"/>
                    </a:moveTo>
                    <a:lnTo>
                      <a:pt x="152061" y="225119"/>
                    </a:lnTo>
                    <a:lnTo>
                      <a:pt x="152061" y="677983"/>
                    </a:lnTo>
                    <a:lnTo>
                      <a:pt x="11172" y="677983"/>
                    </a:lnTo>
                    <a:lnTo>
                      <a:pt x="11172" y="225119"/>
                    </a:lnTo>
                    <a:close/>
                    <a:moveTo>
                      <a:pt x="81655" y="0"/>
                    </a:moveTo>
                    <a:cubicBezTo>
                      <a:pt x="126679" y="0"/>
                      <a:pt x="163232" y="36567"/>
                      <a:pt x="163232" y="81617"/>
                    </a:cubicBezTo>
                    <a:cubicBezTo>
                      <a:pt x="163232" y="126679"/>
                      <a:pt x="126679" y="163246"/>
                      <a:pt x="81655" y="163246"/>
                    </a:cubicBezTo>
                    <a:cubicBezTo>
                      <a:pt x="36451" y="163246"/>
                      <a:pt x="0" y="126680"/>
                      <a:pt x="0" y="81617"/>
                    </a:cubicBezTo>
                    <a:cubicBezTo>
                      <a:pt x="0" y="36567"/>
                      <a:pt x="36451" y="0"/>
                      <a:pt x="81655" y="0"/>
                    </a:cubicBezTo>
                  </a:path>
                </a:pathLst>
              </a:custGeom>
              <a:solidFill>
                <a:srgbClr val="FFFFFF"/>
              </a:solidFill>
              <a:ln w="19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7D2A163E-3DEA-4B3A-6030-FF3145A634F5}"/>
                  </a:ext>
                </a:extLst>
              </p:cNvPr>
              <p:cNvSpPr/>
              <p:nvPr/>
            </p:nvSpPr>
            <p:spPr>
              <a:xfrm>
                <a:off x="933318" y="4635537"/>
                <a:ext cx="438860" cy="464101"/>
              </a:xfrm>
              <a:custGeom>
                <a:avLst/>
                <a:gdLst>
                  <a:gd name="connsiteX0" fmla="*/ 0 w 438860"/>
                  <a:gd name="connsiteY0" fmla="*/ 11237 h 464101"/>
                  <a:gd name="connsiteX1" fmla="*/ 134918 w 438860"/>
                  <a:gd name="connsiteY1" fmla="*/ 11237 h 464101"/>
                  <a:gd name="connsiteX2" fmla="*/ 134918 w 438860"/>
                  <a:gd name="connsiteY2" fmla="*/ 73148 h 464101"/>
                  <a:gd name="connsiteX3" fmla="*/ 136847 w 438860"/>
                  <a:gd name="connsiteY3" fmla="*/ 73148 h 464101"/>
                  <a:gd name="connsiteX4" fmla="*/ 270015 w 438860"/>
                  <a:gd name="connsiteY4" fmla="*/ 0 h 464101"/>
                  <a:gd name="connsiteX5" fmla="*/ 438861 w 438860"/>
                  <a:gd name="connsiteY5" fmla="*/ 215736 h 464101"/>
                  <a:gd name="connsiteX6" fmla="*/ 438861 w 438860"/>
                  <a:gd name="connsiteY6" fmla="*/ 464101 h 464101"/>
                  <a:gd name="connsiteX7" fmla="*/ 298125 w 438860"/>
                  <a:gd name="connsiteY7" fmla="*/ 464101 h 464101"/>
                  <a:gd name="connsiteX8" fmla="*/ 298125 w 438860"/>
                  <a:gd name="connsiteY8" fmla="*/ 243873 h 464101"/>
                  <a:gd name="connsiteX9" fmla="*/ 224991 w 438860"/>
                  <a:gd name="connsiteY9" fmla="*/ 123796 h 464101"/>
                  <a:gd name="connsiteX10" fmla="*/ 140580 w 438860"/>
                  <a:gd name="connsiteY10" fmla="*/ 240114 h 464101"/>
                  <a:gd name="connsiteX11" fmla="*/ 140580 w 438860"/>
                  <a:gd name="connsiteY11" fmla="*/ 464101 h 464101"/>
                  <a:gd name="connsiteX12" fmla="*/ 0 w 438860"/>
                  <a:gd name="connsiteY12" fmla="*/ 464101 h 464101"/>
                  <a:gd name="connsiteX13" fmla="*/ 0 w 438860"/>
                  <a:gd name="connsiteY13" fmla="*/ 11237 h 46410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  <a:cxn ang="0">
                    <a:pos x="connsiteX11" y="connsiteY11"/>
                  </a:cxn>
                  <a:cxn ang="0">
                    <a:pos x="connsiteX12" y="connsiteY12"/>
                  </a:cxn>
                  <a:cxn ang="0">
                    <a:pos x="connsiteX13" y="connsiteY13"/>
                  </a:cxn>
                </a:cxnLst>
                <a:rect l="l" t="t" r="r" b="b"/>
                <a:pathLst>
                  <a:path w="438860" h="464101">
                    <a:moveTo>
                      <a:pt x="0" y="11237"/>
                    </a:moveTo>
                    <a:lnTo>
                      <a:pt x="134918" y="11237"/>
                    </a:lnTo>
                    <a:lnTo>
                      <a:pt x="134918" y="73148"/>
                    </a:lnTo>
                    <a:lnTo>
                      <a:pt x="136847" y="73148"/>
                    </a:lnTo>
                    <a:cubicBezTo>
                      <a:pt x="155613" y="37545"/>
                      <a:pt x="201538" y="0"/>
                      <a:pt x="270015" y="0"/>
                    </a:cubicBezTo>
                    <a:cubicBezTo>
                      <a:pt x="412524" y="0"/>
                      <a:pt x="438861" y="93769"/>
                      <a:pt x="438861" y="215736"/>
                    </a:cubicBezTo>
                    <a:lnTo>
                      <a:pt x="438861" y="464101"/>
                    </a:lnTo>
                    <a:lnTo>
                      <a:pt x="298125" y="464101"/>
                    </a:lnTo>
                    <a:lnTo>
                      <a:pt x="298125" y="243873"/>
                    </a:lnTo>
                    <a:cubicBezTo>
                      <a:pt x="298125" y="191358"/>
                      <a:pt x="297224" y="123796"/>
                      <a:pt x="224991" y="123796"/>
                    </a:cubicBezTo>
                    <a:cubicBezTo>
                      <a:pt x="151754" y="123796"/>
                      <a:pt x="140580" y="181035"/>
                      <a:pt x="140580" y="240114"/>
                    </a:cubicBezTo>
                    <a:lnTo>
                      <a:pt x="140580" y="464101"/>
                    </a:lnTo>
                    <a:lnTo>
                      <a:pt x="0" y="464101"/>
                    </a:lnTo>
                    <a:lnTo>
                      <a:pt x="0" y="11237"/>
                    </a:lnTo>
                    <a:close/>
                  </a:path>
                </a:pathLst>
              </a:custGeom>
              <a:solidFill>
                <a:srgbClr val="FFFFFF"/>
              </a:solidFill>
              <a:ln w="19645" cap="flat">
                <a:noFill/>
                <a:prstDash val="solid"/>
                <a:miter/>
              </a:ln>
            </p:spPr>
            <p:txBody>
              <a:bodyPr rtlCol="0" anchor="ctr"/>
              <a:lstStyle/>
              <a:p>
                <a:endParaRPr lang="fr-FR" dirty="0"/>
              </a:p>
            </p:txBody>
          </p:sp>
        </p:grpSp>
        <p:sp>
          <p:nvSpPr>
            <p:cNvPr id="31" name="Oval 30">
              <a:hlinkClick r:id="rId4"/>
              <a:extLst>
                <a:ext uri="{FF2B5EF4-FFF2-40B4-BE49-F238E27FC236}">
                  <a16:creationId xmlns:a16="http://schemas.microsoft.com/office/drawing/2014/main" id="{EAB8E4C6-7BE3-51ED-ABFC-964F6AE3729B}"/>
                </a:ext>
              </a:extLst>
            </p:cNvPr>
            <p:cNvSpPr/>
            <p:nvPr/>
          </p:nvSpPr>
          <p:spPr>
            <a:xfrm>
              <a:off x="6715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F0508168-1FBD-BCA0-1DED-C778795906F2}"/>
              </a:ext>
            </a:extLst>
          </p:cNvPr>
          <p:cNvGrpSpPr/>
          <p:nvPr userDrawn="1"/>
        </p:nvGrpSpPr>
        <p:grpSpPr>
          <a:xfrm>
            <a:off x="1542850" y="4428000"/>
            <a:ext cx="675000" cy="675000"/>
            <a:chOff x="1542850" y="4428000"/>
            <a:chExt cx="675000" cy="675000"/>
          </a:xfrm>
        </p:grpSpPr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14085314-3E35-DF8C-8E5B-1C7C3F36FB79}"/>
                </a:ext>
              </a:extLst>
            </p:cNvPr>
            <p:cNvSpPr/>
            <p:nvPr/>
          </p:nvSpPr>
          <p:spPr>
            <a:xfrm>
              <a:off x="15428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Graphic 84">
              <a:extLst>
                <a:ext uri="{FF2B5EF4-FFF2-40B4-BE49-F238E27FC236}">
                  <a16:creationId xmlns:a16="http://schemas.microsoft.com/office/drawing/2014/main" id="{4871053C-AB8F-A852-D3EF-93A5716708BA}"/>
                </a:ext>
              </a:extLst>
            </p:cNvPr>
            <p:cNvSpPr/>
            <p:nvPr/>
          </p:nvSpPr>
          <p:spPr>
            <a:xfrm>
              <a:off x="1781995" y="4581085"/>
              <a:ext cx="196710" cy="368831"/>
            </a:xfrm>
            <a:custGeom>
              <a:avLst/>
              <a:gdLst>
                <a:gd name="connsiteX0" fmla="*/ 85005 w 304800"/>
                <a:gd name="connsiteY0" fmla="*/ 571500 h 571500"/>
                <a:gd name="connsiteX1" fmla="*/ 85005 w 304800"/>
                <a:gd name="connsiteY1" fmla="*/ 323850 h 571500"/>
                <a:gd name="connsiteX2" fmla="*/ 0 w 304800"/>
                <a:gd name="connsiteY2" fmla="*/ 323850 h 571500"/>
                <a:gd name="connsiteX3" fmla="*/ 0 w 304800"/>
                <a:gd name="connsiteY3" fmla="*/ 209550 h 571500"/>
                <a:gd name="connsiteX4" fmla="*/ 85005 w 304800"/>
                <a:gd name="connsiteY4" fmla="*/ 209550 h 571500"/>
                <a:gd name="connsiteX5" fmla="*/ 85005 w 304800"/>
                <a:gd name="connsiteY5" fmla="*/ 129730 h 571500"/>
                <a:gd name="connsiteX6" fmla="*/ 217613 w 304800"/>
                <a:gd name="connsiteY6" fmla="*/ 0 h 571500"/>
                <a:gd name="connsiteX7" fmla="*/ 296005 w 304800"/>
                <a:gd name="connsiteY7" fmla="*/ 4003 h 571500"/>
                <a:gd name="connsiteX8" fmla="*/ 296005 w 304800"/>
                <a:gd name="connsiteY8" fmla="*/ 94869 h 571500"/>
                <a:gd name="connsiteX9" fmla="*/ 242210 w 304800"/>
                <a:gd name="connsiteY9" fmla="*/ 94893 h 571500"/>
                <a:gd name="connsiteX10" fmla="*/ 190500 w 304800"/>
                <a:gd name="connsiteY10" fmla="*/ 144353 h 571500"/>
                <a:gd name="connsiteX11" fmla="*/ 190500 w 304800"/>
                <a:gd name="connsiteY11" fmla="*/ 209550 h 571500"/>
                <a:gd name="connsiteX12" fmla="*/ 304800 w 304800"/>
                <a:gd name="connsiteY12" fmla="*/ 209550 h 571500"/>
                <a:gd name="connsiteX13" fmla="*/ 266700 w 304800"/>
                <a:gd name="connsiteY13" fmla="*/ 323850 h 571500"/>
                <a:gd name="connsiteX14" fmla="*/ 190500 w 304800"/>
                <a:gd name="connsiteY14" fmla="*/ 323850 h 571500"/>
                <a:gd name="connsiteX15" fmla="*/ 190500 w 304800"/>
                <a:gd name="connsiteY15" fmla="*/ 571500 h 571500"/>
                <a:gd name="connsiteX16" fmla="*/ 85005 w 304800"/>
                <a:gd name="connsiteY16" fmla="*/ 571500 h 571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304800" h="571500">
                  <a:moveTo>
                    <a:pt x="85005" y="571500"/>
                  </a:moveTo>
                  <a:lnTo>
                    <a:pt x="85005" y="323850"/>
                  </a:lnTo>
                  <a:lnTo>
                    <a:pt x="0" y="323850"/>
                  </a:lnTo>
                  <a:lnTo>
                    <a:pt x="0" y="209550"/>
                  </a:lnTo>
                  <a:lnTo>
                    <a:pt x="85005" y="209550"/>
                  </a:lnTo>
                  <a:lnTo>
                    <a:pt x="85005" y="129730"/>
                  </a:lnTo>
                  <a:cubicBezTo>
                    <a:pt x="85005" y="42782"/>
                    <a:pt x="140049" y="0"/>
                    <a:pt x="217613" y="0"/>
                  </a:cubicBezTo>
                  <a:cubicBezTo>
                    <a:pt x="254767" y="0"/>
                    <a:pt x="286699" y="2766"/>
                    <a:pt x="296005" y="4003"/>
                  </a:cubicBezTo>
                  <a:lnTo>
                    <a:pt x="296005" y="94869"/>
                  </a:lnTo>
                  <a:lnTo>
                    <a:pt x="242210" y="94893"/>
                  </a:lnTo>
                  <a:cubicBezTo>
                    <a:pt x="200026" y="94893"/>
                    <a:pt x="190500" y="114938"/>
                    <a:pt x="190500" y="144353"/>
                  </a:cubicBezTo>
                  <a:lnTo>
                    <a:pt x="190500" y="209550"/>
                  </a:lnTo>
                  <a:lnTo>
                    <a:pt x="304800" y="209550"/>
                  </a:lnTo>
                  <a:lnTo>
                    <a:pt x="266700" y="323850"/>
                  </a:lnTo>
                  <a:lnTo>
                    <a:pt x="190500" y="323850"/>
                  </a:lnTo>
                  <a:lnTo>
                    <a:pt x="190500" y="571500"/>
                  </a:lnTo>
                  <a:lnTo>
                    <a:pt x="85005" y="571500"/>
                  </a:lnTo>
                  <a:close/>
                </a:path>
              </a:pathLst>
            </a:custGeom>
            <a:solidFill>
              <a:schemeClr val="bg1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37" name="Oval 36">
              <a:hlinkClick r:id="rId5"/>
              <a:extLst>
                <a:ext uri="{FF2B5EF4-FFF2-40B4-BE49-F238E27FC236}">
                  <a16:creationId xmlns:a16="http://schemas.microsoft.com/office/drawing/2014/main" id="{59DE552B-DD41-E6A5-FE2C-1B4E1B2BE8CB}"/>
                </a:ext>
              </a:extLst>
            </p:cNvPr>
            <p:cNvSpPr/>
            <p:nvPr/>
          </p:nvSpPr>
          <p:spPr>
            <a:xfrm>
              <a:off x="15428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2033FE2-6392-1D3C-2888-C5717CAEDDC1}"/>
              </a:ext>
            </a:extLst>
          </p:cNvPr>
          <p:cNvGrpSpPr/>
          <p:nvPr userDrawn="1"/>
        </p:nvGrpSpPr>
        <p:grpSpPr>
          <a:xfrm>
            <a:off x="2414150" y="4428000"/>
            <a:ext cx="675000" cy="675000"/>
            <a:chOff x="2414150" y="4428000"/>
            <a:chExt cx="675000" cy="675000"/>
          </a:xfrm>
        </p:grpSpPr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A749DE65-19B7-81BD-D406-55281469FA3E}"/>
                </a:ext>
              </a:extLst>
            </p:cNvPr>
            <p:cNvSpPr/>
            <p:nvPr/>
          </p:nvSpPr>
          <p:spPr>
            <a:xfrm>
              <a:off x="24141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Graphic 47">
              <a:extLst>
                <a:ext uri="{FF2B5EF4-FFF2-40B4-BE49-F238E27FC236}">
                  <a16:creationId xmlns:a16="http://schemas.microsoft.com/office/drawing/2014/main" id="{21B156D2-05CA-B0B9-980F-74AE7F6A0F05}"/>
                </a:ext>
              </a:extLst>
            </p:cNvPr>
            <p:cNvSpPr/>
            <p:nvPr/>
          </p:nvSpPr>
          <p:spPr>
            <a:xfrm>
              <a:off x="2595051" y="4638236"/>
              <a:ext cx="313197" cy="254529"/>
            </a:xfrm>
            <a:custGeom>
              <a:avLst/>
              <a:gdLst>
                <a:gd name="connsiteX0" fmla="*/ 948974 w 948974"/>
                <a:gd name="connsiteY0" fmla="*/ 91294 h 771212"/>
                <a:gd name="connsiteX1" fmla="*/ 837152 w 948974"/>
                <a:gd name="connsiteY1" fmla="*/ 121951 h 771212"/>
                <a:gd name="connsiteX2" fmla="*/ 922757 w 948974"/>
                <a:gd name="connsiteY2" fmla="*/ 14237 h 771212"/>
                <a:gd name="connsiteX3" fmla="*/ 799125 w 948974"/>
                <a:gd name="connsiteY3" fmla="*/ 61484 h 771212"/>
                <a:gd name="connsiteX4" fmla="*/ 657015 w 948974"/>
                <a:gd name="connsiteY4" fmla="*/ 0 h 771212"/>
                <a:gd name="connsiteX5" fmla="*/ 462316 w 948974"/>
                <a:gd name="connsiteY5" fmla="*/ 194689 h 771212"/>
                <a:gd name="connsiteX6" fmla="*/ 467356 w 948974"/>
                <a:gd name="connsiteY6" fmla="*/ 239058 h 771212"/>
                <a:gd name="connsiteX7" fmla="*/ 66063 w 948974"/>
                <a:gd name="connsiteY7" fmla="*/ 35637 h 771212"/>
                <a:gd name="connsiteX8" fmla="*/ 39705 w 948974"/>
                <a:gd name="connsiteY8" fmla="*/ 133517 h 771212"/>
                <a:gd name="connsiteX9" fmla="*/ 126317 w 948974"/>
                <a:gd name="connsiteY9" fmla="*/ 295569 h 771212"/>
                <a:gd name="connsiteX10" fmla="*/ 38132 w 948974"/>
                <a:gd name="connsiteY10" fmla="*/ 271217 h 771212"/>
                <a:gd name="connsiteX11" fmla="*/ 38115 w 948974"/>
                <a:gd name="connsiteY11" fmla="*/ 273664 h 771212"/>
                <a:gd name="connsiteX12" fmla="*/ 194292 w 948974"/>
                <a:gd name="connsiteY12" fmla="*/ 464572 h 771212"/>
                <a:gd name="connsiteX13" fmla="*/ 142998 w 948974"/>
                <a:gd name="connsiteY13" fmla="*/ 471399 h 771212"/>
                <a:gd name="connsiteX14" fmla="*/ 106368 w 948974"/>
                <a:gd name="connsiteY14" fmla="*/ 467908 h 771212"/>
                <a:gd name="connsiteX15" fmla="*/ 288241 w 948974"/>
                <a:gd name="connsiteY15" fmla="*/ 603119 h 771212"/>
                <a:gd name="connsiteX16" fmla="*/ 46444 w 948974"/>
                <a:gd name="connsiteY16" fmla="*/ 686461 h 771212"/>
                <a:gd name="connsiteX17" fmla="*/ 0 w 948974"/>
                <a:gd name="connsiteY17" fmla="*/ 683742 h 771212"/>
                <a:gd name="connsiteX18" fmla="*/ 298447 w 948974"/>
                <a:gd name="connsiteY18" fmla="*/ 771212 h 771212"/>
                <a:gd name="connsiteX19" fmla="*/ 852389 w 948974"/>
                <a:gd name="connsiteY19" fmla="*/ 217265 h 771212"/>
                <a:gd name="connsiteX20" fmla="*/ 851826 w 948974"/>
                <a:gd name="connsiteY20" fmla="*/ 192079 h 771212"/>
                <a:gd name="connsiteX21" fmla="*/ 948974 w 948974"/>
                <a:gd name="connsiteY21" fmla="*/ 91294 h 77121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948974" h="771212">
                  <a:moveTo>
                    <a:pt x="948974" y="91294"/>
                  </a:moveTo>
                  <a:cubicBezTo>
                    <a:pt x="914059" y="106778"/>
                    <a:pt x="876538" y="117246"/>
                    <a:pt x="837152" y="121951"/>
                  </a:cubicBezTo>
                  <a:cubicBezTo>
                    <a:pt x="877351" y="97856"/>
                    <a:pt x="908222" y="59701"/>
                    <a:pt x="922757" y="14237"/>
                  </a:cubicBezTo>
                  <a:cubicBezTo>
                    <a:pt x="885141" y="36549"/>
                    <a:pt x="843474" y="52752"/>
                    <a:pt x="799125" y="61484"/>
                  </a:cubicBezTo>
                  <a:cubicBezTo>
                    <a:pt x="763611" y="23644"/>
                    <a:pt x="713011" y="0"/>
                    <a:pt x="657015" y="0"/>
                  </a:cubicBezTo>
                  <a:cubicBezTo>
                    <a:pt x="549488" y="0"/>
                    <a:pt x="462316" y="87172"/>
                    <a:pt x="462316" y="194689"/>
                  </a:cubicBezTo>
                  <a:cubicBezTo>
                    <a:pt x="462316" y="209950"/>
                    <a:pt x="464038" y="224807"/>
                    <a:pt x="467356" y="239058"/>
                  </a:cubicBezTo>
                  <a:cubicBezTo>
                    <a:pt x="305548" y="230939"/>
                    <a:pt x="162089" y="153429"/>
                    <a:pt x="66063" y="35637"/>
                  </a:cubicBezTo>
                  <a:cubicBezTo>
                    <a:pt x="49305" y="64393"/>
                    <a:pt x="39705" y="97836"/>
                    <a:pt x="39705" y="133517"/>
                  </a:cubicBezTo>
                  <a:cubicBezTo>
                    <a:pt x="39705" y="201062"/>
                    <a:pt x="74077" y="260654"/>
                    <a:pt x="126317" y="295569"/>
                  </a:cubicBezTo>
                  <a:cubicBezTo>
                    <a:pt x="94402" y="294559"/>
                    <a:pt x="64382" y="285800"/>
                    <a:pt x="38132" y="271217"/>
                  </a:cubicBezTo>
                  <a:cubicBezTo>
                    <a:pt x="38118" y="272030"/>
                    <a:pt x="38115" y="272844"/>
                    <a:pt x="38115" y="273664"/>
                  </a:cubicBezTo>
                  <a:cubicBezTo>
                    <a:pt x="38115" y="367997"/>
                    <a:pt x="105226" y="446688"/>
                    <a:pt x="194292" y="464572"/>
                  </a:cubicBezTo>
                  <a:cubicBezTo>
                    <a:pt x="177954" y="469019"/>
                    <a:pt x="160754" y="471399"/>
                    <a:pt x="142998" y="471399"/>
                  </a:cubicBezTo>
                  <a:cubicBezTo>
                    <a:pt x="130452" y="471399"/>
                    <a:pt x="118256" y="470179"/>
                    <a:pt x="106368" y="467908"/>
                  </a:cubicBezTo>
                  <a:cubicBezTo>
                    <a:pt x="131144" y="545256"/>
                    <a:pt x="203045" y="601547"/>
                    <a:pt x="288241" y="603119"/>
                  </a:cubicBezTo>
                  <a:cubicBezTo>
                    <a:pt x="221608" y="655336"/>
                    <a:pt x="137659" y="686461"/>
                    <a:pt x="46444" y="686461"/>
                  </a:cubicBezTo>
                  <a:cubicBezTo>
                    <a:pt x="30728" y="686461"/>
                    <a:pt x="15230" y="685539"/>
                    <a:pt x="0" y="683742"/>
                  </a:cubicBezTo>
                  <a:cubicBezTo>
                    <a:pt x="86162" y="738982"/>
                    <a:pt x="188499" y="771212"/>
                    <a:pt x="298447" y="771212"/>
                  </a:cubicBezTo>
                  <a:cubicBezTo>
                    <a:pt x="656561" y="771212"/>
                    <a:pt x="852389" y="474545"/>
                    <a:pt x="852389" y="217265"/>
                  </a:cubicBezTo>
                  <a:cubicBezTo>
                    <a:pt x="852389" y="208824"/>
                    <a:pt x="852199" y="200428"/>
                    <a:pt x="851826" y="192079"/>
                  </a:cubicBezTo>
                  <a:cubicBezTo>
                    <a:pt x="889863" y="164628"/>
                    <a:pt x="922873" y="130337"/>
                    <a:pt x="948974" y="91294"/>
                  </a:cubicBezTo>
                  <a:close/>
                </a:path>
              </a:pathLst>
            </a:custGeom>
            <a:solidFill>
              <a:schemeClr val="bg1"/>
            </a:solidFill>
            <a:ln w="19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1" name="Oval 40">
              <a:hlinkClick r:id="rId6"/>
              <a:extLst>
                <a:ext uri="{FF2B5EF4-FFF2-40B4-BE49-F238E27FC236}">
                  <a16:creationId xmlns:a16="http://schemas.microsoft.com/office/drawing/2014/main" id="{BBAB6DC2-7423-1DE3-E114-D0841DB0DF08}"/>
                </a:ext>
              </a:extLst>
            </p:cNvPr>
            <p:cNvSpPr/>
            <p:nvPr/>
          </p:nvSpPr>
          <p:spPr>
            <a:xfrm>
              <a:off x="24141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1B401F0-7B23-0E70-A987-C44C85E3F865}"/>
              </a:ext>
            </a:extLst>
          </p:cNvPr>
          <p:cNvGrpSpPr/>
          <p:nvPr userDrawn="1"/>
        </p:nvGrpSpPr>
        <p:grpSpPr>
          <a:xfrm>
            <a:off x="3285450" y="4428000"/>
            <a:ext cx="675000" cy="675000"/>
            <a:chOff x="3285450" y="4428000"/>
            <a:chExt cx="675000" cy="675000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B8E769EA-0469-B4D5-0733-CA1925393D9E}"/>
                </a:ext>
              </a:extLst>
            </p:cNvPr>
            <p:cNvSpPr/>
            <p:nvPr/>
          </p:nvSpPr>
          <p:spPr>
            <a:xfrm>
              <a:off x="3285450" y="4428000"/>
              <a:ext cx="675000" cy="675000"/>
            </a:xfrm>
            <a:prstGeom prst="ellipse">
              <a:avLst/>
            </a:prstGeom>
            <a:gradFill>
              <a:gsLst>
                <a:gs pos="0">
                  <a:schemeClr val="bg1">
                    <a:alpha val="0"/>
                  </a:schemeClr>
                </a:gs>
                <a:gs pos="100000">
                  <a:schemeClr val="bg1">
                    <a:alpha val="25000"/>
                  </a:schemeClr>
                </a:gs>
              </a:gsLst>
              <a:lin ang="3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5DC4604B-DFB2-69D1-0C48-0E7E980498AC}"/>
                </a:ext>
              </a:extLst>
            </p:cNvPr>
            <p:cNvSpPr/>
            <p:nvPr/>
          </p:nvSpPr>
          <p:spPr>
            <a:xfrm>
              <a:off x="3454191" y="4646806"/>
              <a:ext cx="337518" cy="237389"/>
            </a:xfrm>
            <a:custGeom>
              <a:avLst/>
              <a:gdLst>
                <a:gd name="connsiteX0" fmla="*/ 376473 w 948974"/>
                <a:gd name="connsiteY0" fmla="*/ 190180 h 667449"/>
                <a:gd name="connsiteX1" fmla="*/ 376517 w 948974"/>
                <a:gd name="connsiteY1" fmla="*/ 456817 h 667449"/>
                <a:gd name="connsiteX2" fmla="*/ 632890 w 948974"/>
                <a:gd name="connsiteY2" fmla="*/ 323963 h 667449"/>
                <a:gd name="connsiteX3" fmla="*/ 474281 w 948974"/>
                <a:gd name="connsiteY3" fmla="*/ 0 h 667449"/>
                <a:gd name="connsiteX4" fmla="*/ 474693 w 948974"/>
                <a:gd name="connsiteY4" fmla="*/ 0 h 667449"/>
                <a:gd name="connsiteX5" fmla="*/ 806688 w 948974"/>
                <a:gd name="connsiteY5" fmla="*/ 9599 h 667449"/>
                <a:gd name="connsiteX6" fmla="*/ 901772 w 948974"/>
                <a:gd name="connsiteY6" fmla="*/ 49796 h 667449"/>
                <a:gd name="connsiteX7" fmla="*/ 939498 w 948974"/>
                <a:gd name="connsiteY7" fmla="*/ 143989 h 667449"/>
                <a:gd name="connsiteX8" fmla="*/ 948974 w 948974"/>
                <a:gd name="connsiteY8" fmla="*/ 297577 h 667449"/>
                <a:gd name="connsiteX9" fmla="*/ 948974 w 948974"/>
                <a:gd name="connsiteY9" fmla="*/ 369572 h 667449"/>
                <a:gd name="connsiteX10" fmla="*/ 939498 w 948974"/>
                <a:gd name="connsiteY10" fmla="*/ 523160 h 667449"/>
                <a:gd name="connsiteX11" fmla="*/ 901772 w 948974"/>
                <a:gd name="connsiteY11" fmla="*/ 617353 h 667449"/>
                <a:gd name="connsiteX12" fmla="*/ 806688 w 948974"/>
                <a:gd name="connsiteY12" fmla="*/ 657550 h 667449"/>
                <a:gd name="connsiteX13" fmla="*/ 474488 w 948974"/>
                <a:gd name="connsiteY13" fmla="*/ 667449 h 667449"/>
                <a:gd name="connsiteX14" fmla="*/ 151839 w 948974"/>
                <a:gd name="connsiteY14" fmla="*/ 657916 h 667449"/>
                <a:gd name="connsiteX15" fmla="*/ 47202 w 948974"/>
                <a:gd name="connsiteY15" fmla="*/ 617353 h 667449"/>
                <a:gd name="connsiteX16" fmla="*/ 9491 w 948974"/>
                <a:gd name="connsiteY16" fmla="*/ 523160 h 667449"/>
                <a:gd name="connsiteX17" fmla="*/ 0 w 948974"/>
                <a:gd name="connsiteY17" fmla="*/ 369572 h 667449"/>
                <a:gd name="connsiteX18" fmla="*/ 0 w 948974"/>
                <a:gd name="connsiteY18" fmla="*/ 297577 h 667449"/>
                <a:gd name="connsiteX19" fmla="*/ 9490 w 948974"/>
                <a:gd name="connsiteY19" fmla="*/ 143989 h 667449"/>
                <a:gd name="connsiteX20" fmla="*/ 47202 w 948974"/>
                <a:gd name="connsiteY20" fmla="*/ 49796 h 667449"/>
                <a:gd name="connsiteX21" fmla="*/ 142286 w 948974"/>
                <a:gd name="connsiteY21" fmla="*/ 9599 h 667449"/>
                <a:gd name="connsiteX22" fmla="*/ 474281 w 948974"/>
                <a:gd name="connsiteY22" fmla="*/ 0 h 6674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</a:cxnLst>
              <a:rect l="l" t="t" r="r" b="b"/>
              <a:pathLst>
                <a:path w="948974" h="667449">
                  <a:moveTo>
                    <a:pt x="376473" y="190180"/>
                  </a:moveTo>
                  <a:lnTo>
                    <a:pt x="376517" y="456817"/>
                  </a:lnTo>
                  <a:lnTo>
                    <a:pt x="632890" y="323963"/>
                  </a:lnTo>
                  <a:close/>
                  <a:moveTo>
                    <a:pt x="474281" y="0"/>
                  </a:moveTo>
                  <a:lnTo>
                    <a:pt x="474693" y="0"/>
                  </a:lnTo>
                  <a:cubicBezTo>
                    <a:pt x="474693" y="0"/>
                    <a:pt x="673893" y="0"/>
                    <a:pt x="806688" y="9599"/>
                  </a:cubicBezTo>
                  <a:cubicBezTo>
                    <a:pt x="825238" y="11812"/>
                    <a:pt x="865686" y="11999"/>
                    <a:pt x="901772" y="49796"/>
                  </a:cubicBezTo>
                  <a:cubicBezTo>
                    <a:pt x="930224" y="78594"/>
                    <a:pt x="939498" y="143989"/>
                    <a:pt x="939498" y="143989"/>
                  </a:cubicBezTo>
                  <a:cubicBezTo>
                    <a:pt x="939498" y="143989"/>
                    <a:pt x="948974" y="220783"/>
                    <a:pt x="948974" y="297577"/>
                  </a:cubicBezTo>
                  <a:lnTo>
                    <a:pt x="948974" y="369572"/>
                  </a:lnTo>
                  <a:cubicBezTo>
                    <a:pt x="948974" y="446366"/>
                    <a:pt x="939498" y="523160"/>
                    <a:pt x="939498" y="523160"/>
                  </a:cubicBezTo>
                  <a:cubicBezTo>
                    <a:pt x="939498" y="523160"/>
                    <a:pt x="930224" y="588555"/>
                    <a:pt x="901772" y="617353"/>
                  </a:cubicBezTo>
                  <a:cubicBezTo>
                    <a:pt x="865687" y="655150"/>
                    <a:pt x="825238" y="655337"/>
                    <a:pt x="806688" y="657550"/>
                  </a:cubicBezTo>
                  <a:cubicBezTo>
                    <a:pt x="673893" y="667149"/>
                    <a:pt x="474488" y="667449"/>
                    <a:pt x="474488" y="667449"/>
                  </a:cubicBezTo>
                  <a:cubicBezTo>
                    <a:pt x="474488" y="667449"/>
                    <a:pt x="227759" y="665196"/>
                    <a:pt x="151839" y="657916"/>
                  </a:cubicBezTo>
                  <a:cubicBezTo>
                    <a:pt x="130719" y="653955"/>
                    <a:pt x="83301" y="655150"/>
                    <a:pt x="47202" y="617353"/>
                  </a:cubicBezTo>
                  <a:cubicBezTo>
                    <a:pt x="18749" y="588555"/>
                    <a:pt x="9491" y="523160"/>
                    <a:pt x="9491" y="523160"/>
                  </a:cubicBezTo>
                  <a:cubicBezTo>
                    <a:pt x="9491" y="523160"/>
                    <a:pt x="0" y="446366"/>
                    <a:pt x="0" y="369572"/>
                  </a:cubicBezTo>
                  <a:lnTo>
                    <a:pt x="0" y="297577"/>
                  </a:lnTo>
                  <a:cubicBezTo>
                    <a:pt x="0" y="220783"/>
                    <a:pt x="9490" y="143989"/>
                    <a:pt x="9490" y="143989"/>
                  </a:cubicBezTo>
                  <a:cubicBezTo>
                    <a:pt x="9490" y="143989"/>
                    <a:pt x="18749" y="78594"/>
                    <a:pt x="47202" y="49796"/>
                  </a:cubicBezTo>
                  <a:cubicBezTo>
                    <a:pt x="83301" y="11999"/>
                    <a:pt x="123735" y="11812"/>
                    <a:pt x="142286" y="9599"/>
                  </a:cubicBezTo>
                  <a:cubicBezTo>
                    <a:pt x="275085" y="0"/>
                    <a:pt x="474281" y="0"/>
                    <a:pt x="474281" y="0"/>
                  </a:cubicBezTo>
                  <a:close/>
                </a:path>
              </a:pathLst>
            </a:custGeom>
            <a:solidFill>
              <a:schemeClr val="bg1"/>
            </a:solidFill>
            <a:ln w="196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45" name="Oval 44">
              <a:hlinkClick r:id="rId7"/>
              <a:extLst>
                <a:ext uri="{FF2B5EF4-FFF2-40B4-BE49-F238E27FC236}">
                  <a16:creationId xmlns:a16="http://schemas.microsoft.com/office/drawing/2014/main" id="{A08C08EA-BEDD-D50E-04EB-BB6C89AC4CD6}"/>
                </a:ext>
              </a:extLst>
            </p:cNvPr>
            <p:cNvSpPr/>
            <p:nvPr/>
          </p:nvSpPr>
          <p:spPr>
            <a:xfrm>
              <a:off x="3285450" y="4428000"/>
              <a:ext cx="675000" cy="675000"/>
            </a:xfrm>
            <a:prstGeom prst="ellipse">
              <a:avLst/>
            </a:prstGeom>
            <a:solidFill>
              <a:schemeClr val="bg2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Cliquez pour modifier le titre principal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045FB0E-905F-A9EF-8748-B0C96DC094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588000" y="1502651"/>
            <a:ext cx="4320000" cy="1107996"/>
          </a:xfrm>
        </p:spPr>
        <p:txBody>
          <a:bodyPr>
            <a:spAutoFit/>
          </a:bodyPr>
          <a:lstStyle>
            <a:lvl1pPr marL="0" indent="0">
              <a:lnSpc>
                <a:spcPct val="100000"/>
              </a:lnSpc>
              <a:buFont typeface="Arial" panose="020B0604020202020204" pitchFamily="34" charset="0"/>
              <a:buNone/>
              <a:defRPr sz="3600" b="0"/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pour modifier le texte</a:t>
            </a:r>
          </a:p>
        </p:txBody>
      </p:sp>
      <p:pic>
        <p:nvPicPr>
          <p:cNvPr id="50" name="Picture 49" descr="Graphical user interface&#10;&#10;Description automatically generated">
            <a:extLst>
              <a:ext uri="{FF2B5EF4-FFF2-40B4-BE49-F238E27FC236}">
                <a16:creationId xmlns:a16="http://schemas.microsoft.com/office/drawing/2014/main" id="{107B0ECF-2AE1-2F6D-A71B-603EF4C96EE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8"/>
          <a:srcRect t="3215" b="16338"/>
          <a:stretch/>
        </p:blipFill>
        <p:spPr>
          <a:xfrm>
            <a:off x="4385964" y="-2"/>
            <a:ext cx="7585056" cy="610200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4A50F9E0-E962-B440-0D1C-93BF6DD1D574}"/>
              </a:ext>
            </a:extLst>
          </p:cNvPr>
          <p:cNvSpPr/>
          <p:nvPr userDrawn="1"/>
        </p:nvSpPr>
        <p:spPr>
          <a:xfrm rot="1070560">
            <a:off x="9401175" y="1985964"/>
            <a:ext cx="47625" cy="4571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83938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A35CA0C-32FF-6FFD-8511-3713F4A7BA89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251726DB-1EEC-EB10-19D3-7CE5393C861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988913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Contact</a:t>
            </a:r>
          </a:p>
        </p:txBody>
      </p: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578760" y="3184018"/>
            <a:ext cx="5040000" cy="307777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Nom Prénom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876242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3578760" y="3603118"/>
            <a:ext cx="5040000" cy="246221"/>
          </a:xfrm>
        </p:spPr>
        <p:txBody>
          <a:bodyPr lIns="0" tIns="0" rIns="0" bIns="0" anchor="t">
            <a:spAutoFit/>
          </a:bodyPr>
          <a:lstStyle>
            <a:lvl1pPr marL="0" indent="0" algn="ctr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Intitulé du poste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687837" y="4226051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Numéro de téléphone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87837" y="4516563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363837" y="4226051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63837" y="4516563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37423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ntac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414319" y="988444"/>
            <a:ext cx="1363362" cy="304220"/>
          </a:xfrm>
          <a:prstGeom prst="rect">
            <a:avLst/>
          </a:prstGeom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-10208"/>
            <a:ext cx="920602" cy="74305"/>
            <a:chOff x="5635699" y="5931141"/>
            <a:chExt cx="920602" cy="74305"/>
          </a:xfrm>
          <a:solidFill>
            <a:schemeClr val="tx2"/>
          </a:solidFill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Title 146">
            <a:extLst>
              <a:ext uri="{FF2B5EF4-FFF2-40B4-BE49-F238E27FC236}">
                <a16:creationId xmlns:a16="http://schemas.microsoft.com/office/drawing/2014/main" id="{10528203-8EE3-708B-ED31-A7CC5707215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578760" y="1763325"/>
            <a:ext cx="5040000" cy="615553"/>
          </a:xfrm>
        </p:spPr>
        <p:txBody>
          <a:bodyPr wrap="square" lIns="0" tIns="0" rIns="0" bIns="0">
            <a:spAutoFit/>
          </a:bodyPr>
          <a:lstStyle>
            <a:lvl1pPr algn="ctr">
              <a:lnSpc>
                <a:spcPct val="100000"/>
              </a:lnSpc>
              <a:defRPr sz="40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Contact</a:t>
            </a:r>
          </a:p>
        </p:txBody>
      </p:sp>
      <p:sp>
        <p:nvSpPr>
          <p:cNvPr id="28" name="Parallelogram 27">
            <a:extLst>
              <a:ext uri="{FF2B5EF4-FFF2-40B4-BE49-F238E27FC236}">
                <a16:creationId xmlns:a16="http://schemas.microsoft.com/office/drawing/2014/main" id="{2C9DCC1E-3969-BF52-60F0-FB782ADEAEC8}"/>
              </a:ext>
            </a:extLst>
          </p:cNvPr>
          <p:cNvSpPr/>
          <p:nvPr userDrawn="1"/>
        </p:nvSpPr>
        <p:spPr>
          <a:xfrm>
            <a:off x="5765062" y="2650654"/>
            <a:ext cx="667396" cy="36000"/>
          </a:xfrm>
          <a:prstGeom prst="parallelogram">
            <a:avLst>
              <a:gd name="adj" fmla="val 98714"/>
            </a:avLst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65CCF6E-B3A8-9DDE-7E91-DE15CB1B9070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FEED7C8-D978-6740-5F4A-BB317C93ADB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61" name="Rectangle: Diagonal Corners Snipped 60">
            <a:extLst>
              <a:ext uri="{FF2B5EF4-FFF2-40B4-BE49-F238E27FC236}">
                <a16:creationId xmlns:a16="http://schemas.microsoft.com/office/drawing/2014/main" id="{DC6D96CC-1089-E06B-46FA-D8E3AB2EFB5C}"/>
              </a:ext>
            </a:extLst>
          </p:cNvPr>
          <p:cNvSpPr/>
          <p:nvPr userDrawn="1"/>
        </p:nvSpPr>
        <p:spPr>
          <a:xfrm>
            <a:off x="1802802" y="3604740"/>
            <a:ext cx="4101977" cy="2426890"/>
          </a:xfrm>
          <a:prstGeom prst="snip2DiagRect">
            <a:avLst>
              <a:gd name="adj1" fmla="val 397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1992E954-8E6E-B41C-B9C6-A5BEC2744EB6}"/>
              </a:ext>
            </a:extLst>
          </p:cNvPr>
          <p:cNvGrpSpPr/>
          <p:nvPr userDrawn="1"/>
        </p:nvGrpSpPr>
        <p:grpSpPr>
          <a:xfrm>
            <a:off x="2241885" y="3605998"/>
            <a:ext cx="920602" cy="74305"/>
            <a:chOff x="696000" y="1460737"/>
            <a:chExt cx="920602" cy="112014"/>
          </a:xfrm>
        </p:grpSpPr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BFD980B2-A6E4-8222-CAC0-56F2F0672F13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7BE791A2-483B-2AA0-7280-686D3B106583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5AD1ABCE-79FF-EEA0-133C-D64877B37BA1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703A49B3-7D99-2290-BF37-143FED8F2CC3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D537B85A-9C2B-3034-BF3C-CF10797EC3B4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CBBAC2EB-3CB2-B1C5-73A7-8AE9AEBC8F24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6892D4C8-D139-0300-9912-5060485C72FF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9E8FC4DF-166B-FDBD-9306-F5FDC83F0B7F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5EC49D20-F6A5-97A5-E4F8-7E8C601C8572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E07FFE63-0D4C-EFCA-3170-CF0277D89833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F01E1545-AE5C-2174-5126-BCCFF87F8BD9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46EC0EA0-032D-71F5-F99C-FFFCDB442006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25BD62FB-CD88-182A-19F9-5949D9A9E1CC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D90DE440-43B7-94E8-DBB6-D196503F3935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8" name="Parallelogram 57">
              <a:extLst>
                <a:ext uri="{FF2B5EF4-FFF2-40B4-BE49-F238E27FC236}">
                  <a16:creationId xmlns:a16="http://schemas.microsoft.com/office/drawing/2014/main" id="{6EE3FB26-883B-34E4-4F76-9B75A8AE93D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9" name="Parallelogram 58">
              <a:extLst>
                <a:ext uri="{FF2B5EF4-FFF2-40B4-BE49-F238E27FC236}">
                  <a16:creationId xmlns:a16="http://schemas.microsoft.com/office/drawing/2014/main" id="{9E7669E2-21C6-730C-92D6-9B364B9BD49A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0" name="Parallelogram 59">
              <a:extLst>
                <a:ext uri="{FF2B5EF4-FFF2-40B4-BE49-F238E27FC236}">
                  <a16:creationId xmlns:a16="http://schemas.microsoft.com/office/drawing/2014/main" id="{7523A9F3-8502-A03F-59CB-F13B0CF0C8AD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7" name="Text Placeholder 148">
            <a:extLst>
              <a:ext uri="{FF2B5EF4-FFF2-40B4-BE49-F238E27FC236}">
                <a16:creationId xmlns:a16="http://schemas.microsoft.com/office/drawing/2014/main" id="{6E1A2553-F13A-8F46-CDED-9C784D2328DB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241885" y="4118900"/>
            <a:ext cx="3193655" cy="307777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Nom Prénom</a:t>
            </a:r>
          </a:p>
        </p:txBody>
      </p:sp>
      <p:sp>
        <p:nvSpPr>
          <p:cNvPr id="29" name="Text Placeholder 148">
            <a:extLst>
              <a:ext uri="{FF2B5EF4-FFF2-40B4-BE49-F238E27FC236}">
                <a16:creationId xmlns:a16="http://schemas.microsoft.com/office/drawing/2014/main" id="{E7540DDA-149F-CFEA-11CC-5EB2649F70AF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241885" y="4513288"/>
            <a:ext cx="3193655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Intitulé du poste</a:t>
            </a:r>
          </a:p>
        </p:txBody>
      </p:sp>
      <p:sp>
        <p:nvSpPr>
          <p:cNvPr id="30" name="Text Placeholder 148">
            <a:extLst>
              <a:ext uri="{FF2B5EF4-FFF2-40B4-BE49-F238E27FC236}">
                <a16:creationId xmlns:a16="http://schemas.microsoft.com/office/drawing/2014/main" id="{0D48FC20-0DCC-D3DD-2CA2-61AAE00BA6F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565886" y="5034150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Numéro de téléphone</a:t>
            </a:r>
          </a:p>
        </p:txBody>
      </p:sp>
      <p:sp>
        <p:nvSpPr>
          <p:cNvPr id="31" name="Text Placeholder 148">
            <a:extLst>
              <a:ext uri="{FF2B5EF4-FFF2-40B4-BE49-F238E27FC236}">
                <a16:creationId xmlns:a16="http://schemas.microsoft.com/office/drawing/2014/main" id="{7FDBC2F3-C488-04EC-C370-E76A0E77A54D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565886" y="5324662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email</a:t>
            </a:r>
          </a:p>
        </p:txBody>
      </p:sp>
      <p:pic>
        <p:nvPicPr>
          <p:cNvPr id="32" name="Graphic 31">
            <a:extLst>
              <a:ext uri="{FF2B5EF4-FFF2-40B4-BE49-F238E27FC236}">
                <a16:creationId xmlns:a16="http://schemas.microsoft.com/office/drawing/2014/main" id="{00315634-22C9-A037-76D7-70E754E23A3E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241886" y="5034150"/>
            <a:ext cx="180000" cy="180000"/>
          </a:xfrm>
          <a:prstGeom prst="rect">
            <a:avLst/>
          </a:prstGeom>
        </p:spPr>
      </p:pic>
      <p:pic>
        <p:nvPicPr>
          <p:cNvPr id="33" name="Graphic 32">
            <a:extLst>
              <a:ext uri="{FF2B5EF4-FFF2-40B4-BE49-F238E27FC236}">
                <a16:creationId xmlns:a16="http://schemas.microsoft.com/office/drawing/2014/main" id="{37C9F517-36DB-E103-A97E-0CB7396E49D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241886" y="5324662"/>
            <a:ext cx="180000" cy="180000"/>
          </a:xfrm>
          <a:prstGeom prst="rect">
            <a:avLst/>
          </a:prstGeom>
        </p:spPr>
      </p:pic>
      <p:sp>
        <p:nvSpPr>
          <p:cNvPr id="63" name="Rectangle: Diagonal Corners Snipped 62">
            <a:extLst>
              <a:ext uri="{FF2B5EF4-FFF2-40B4-BE49-F238E27FC236}">
                <a16:creationId xmlns:a16="http://schemas.microsoft.com/office/drawing/2014/main" id="{7E1B0414-7770-2283-9DB5-24C5B05AF424}"/>
              </a:ext>
            </a:extLst>
          </p:cNvPr>
          <p:cNvSpPr/>
          <p:nvPr userDrawn="1"/>
        </p:nvSpPr>
        <p:spPr>
          <a:xfrm>
            <a:off x="6299293" y="3604740"/>
            <a:ext cx="4101977" cy="2426890"/>
          </a:xfrm>
          <a:prstGeom prst="snip2DiagRect">
            <a:avLst>
              <a:gd name="adj1" fmla="val 397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16AF36EF-3AE6-8334-CDED-EE6EE7760FB0}"/>
              </a:ext>
            </a:extLst>
          </p:cNvPr>
          <p:cNvGrpSpPr/>
          <p:nvPr userDrawn="1"/>
        </p:nvGrpSpPr>
        <p:grpSpPr>
          <a:xfrm>
            <a:off x="6738376" y="3605998"/>
            <a:ext cx="920602" cy="74305"/>
            <a:chOff x="696000" y="1460737"/>
            <a:chExt cx="920602" cy="112014"/>
          </a:xfrm>
        </p:grpSpPr>
        <p:sp>
          <p:nvSpPr>
            <p:cNvPr id="65" name="Parallelogram 64">
              <a:extLst>
                <a:ext uri="{FF2B5EF4-FFF2-40B4-BE49-F238E27FC236}">
                  <a16:creationId xmlns:a16="http://schemas.microsoft.com/office/drawing/2014/main" id="{DF394163-9977-873C-FFE8-7741931E6D07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6" name="Parallelogram 65">
              <a:extLst>
                <a:ext uri="{FF2B5EF4-FFF2-40B4-BE49-F238E27FC236}">
                  <a16:creationId xmlns:a16="http://schemas.microsoft.com/office/drawing/2014/main" id="{C1E1DDFE-45AE-F8A6-381B-B36837F17B61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7" name="Parallelogram 66">
              <a:extLst>
                <a:ext uri="{FF2B5EF4-FFF2-40B4-BE49-F238E27FC236}">
                  <a16:creationId xmlns:a16="http://schemas.microsoft.com/office/drawing/2014/main" id="{05D0223B-C321-A0DB-54E4-97163FF6CB21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8" name="Parallelogram 67">
              <a:extLst>
                <a:ext uri="{FF2B5EF4-FFF2-40B4-BE49-F238E27FC236}">
                  <a16:creationId xmlns:a16="http://schemas.microsoft.com/office/drawing/2014/main" id="{3F5C21E2-3827-A642-A025-2FC1157943AA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69" name="Parallelogram 68">
              <a:extLst>
                <a:ext uri="{FF2B5EF4-FFF2-40B4-BE49-F238E27FC236}">
                  <a16:creationId xmlns:a16="http://schemas.microsoft.com/office/drawing/2014/main" id="{BD5A1671-FB01-879A-BF61-7D2716B511C3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0" name="Parallelogram 69">
              <a:extLst>
                <a:ext uri="{FF2B5EF4-FFF2-40B4-BE49-F238E27FC236}">
                  <a16:creationId xmlns:a16="http://schemas.microsoft.com/office/drawing/2014/main" id="{B42A2FF9-C2C9-8999-B228-424E9DE08836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1" name="Parallelogram 70">
              <a:extLst>
                <a:ext uri="{FF2B5EF4-FFF2-40B4-BE49-F238E27FC236}">
                  <a16:creationId xmlns:a16="http://schemas.microsoft.com/office/drawing/2014/main" id="{1FC6EC5D-DC88-2CFD-89A3-698A75619EA3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2" name="Parallelogram 71">
              <a:extLst>
                <a:ext uri="{FF2B5EF4-FFF2-40B4-BE49-F238E27FC236}">
                  <a16:creationId xmlns:a16="http://schemas.microsoft.com/office/drawing/2014/main" id="{3F4C8936-2AAE-9573-031C-870E11840F30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3" name="Parallelogram 72">
              <a:extLst>
                <a:ext uri="{FF2B5EF4-FFF2-40B4-BE49-F238E27FC236}">
                  <a16:creationId xmlns:a16="http://schemas.microsoft.com/office/drawing/2014/main" id="{7A596D35-9B09-7EB6-BB56-F0A526D45FF1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4" name="Parallelogram 73">
              <a:extLst>
                <a:ext uri="{FF2B5EF4-FFF2-40B4-BE49-F238E27FC236}">
                  <a16:creationId xmlns:a16="http://schemas.microsoft.com/office/drawing/2014/main" id="{E7D9CE85-F1BC-5EDE-CA89-3BF5F825F8A2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5" name="Parallelogram 74">
              <a:extLst>
                <a:ext uri="{FF2B5EF4-FFF2-40B4-BE49-F238E27FC236}">
                  <a16:creationId xmlns:a16="http://schemas.microsoft.com/office/drawing/2014/main" id="{E4EAA8AA-6BDC-FDE6-2F3A-14EEBE8576DE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6" name="Parallelogram 75">
              <a:extLst>
                <a:ext uri="{FF2B5EF4-FFF2-40B4-BE49-F238E27FC236}">
                  <a16:creationId xmlns:a16="http://schemas.microsoft.com/office/drawing/2014/main" id="{58C9DC03-626F-30E2-F70D-C0419D8970C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7" name="Parallelogram 76">
              <a:extLst>
                <a:ext uri="{FF2B5EF4-FFF2-40B4-BE49-F238E27FC236}">
                  <a16:creationId xmlns:a16="http://schemas.microsoft.com/office/drawing/2014/main" id="{31ED7392-E818-5ECA-A906-5DA413565E93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8" name="Parallelogram 77">
              <a:extLst>
                <a:ext uri="{FF2B5EF4-FFF2-40B4-BE49-F238E27FC236}">
                  <a16:creationId xmlns:a16="http://schemas.microsoft.com/office/drawing/2014/main" id="{5179ADAF-D748-71D4-06DF-EB28FFB7B446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79" name="Parallelogram 78">
              <a:extLst>
                <a:ext uri="{FF2B5EF4-FFF2-40B4-BE49-F238E27FC236}">
                  <a16:creationId xmlns:a16="http://schemas.microsoft.com/office/drawing/2014/main" id="{8A70151B-BFFE-77EC-A6B8-2D26EE6CB708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0" name="Parallelogram 79">
              <a:extLst>
                <a:ext uri="{FF2B5EF4-FFF2-40B4-BE49-F238E27FC236}">
                  <a16:creationId xmlns:a16="http://schemas.microsoft.com/office/drawing/2014/main" id="{4B5C99F2-F2B2-D961-B8AA-34C34E615BB2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81" name="Parallelogram 80">
              <a:extLst>
                <a:ext uri="{FF2B5EF4-FFF2-40B4-BE49-F238E27FC236}">
                  <a16:creationId xmlns:a16="http://schemas.microsoft.com/office/drawing/2014/main" id="{C81D6F11-F7EC-C9E6-70BB-F838DDFE273C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82" name="Text Placeholder 148">
            <a:extLst>
              <a:ext uri="{FF2B5EF4-FFF2-40B4-BE49-F238E27FC236}">
                <a16:creationId xmlns:a16="http://schemas.microsoft.com/office/drawing/2014/main" id="{2CBFB104-57E2-7955-9345-A2F3DC48DF4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738376" y="4118900"/>
            <a:ext cx="3193655" cy="307777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2000" b="1" cap="none" spc="0" baseline="0">
                <a:solidFill>
                  <a:schemeClr val="bg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Nom Prénom</a:t>
            </a:r>
          </a:p>
        </p:txBody>
      </p:sp>
      <p:sp>
        <p:nvSpPr>
          <p:cNvPr id="83" name="Text Placeholder 148">
            <a:extLst>
              <a:ext uri="{FF2B5EF4-FFF2-40B4-BE49-F238E27FC236}">
                <a16:creationId xmlns:a16="http://schemas.microsoft.com/office/drawing/2014/main" id="{FAF2BA5F-D0F1-3970-1EAF-4F685F8D25D4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6738376" y="4513288"/>
            <a:ext cx="3193655" cy="246221"/>
          </a:xfrm>
        </p:spPr>
        <p:txBody>
          <a:bodyPr wrap="square" lIns="0" tIns="0" rIns="0" bIns="0" anchor="t">
            <a:spAutoFit/>
          </a:bodyPr>
          <a:lstStyle>
            <a:lvl1pPr marL="0" indent="0" algn="l">
              <a:lnSpc>
                <a:spcPct val="100000"/>
              </a:lnSpc>
              <a:buNone/>
              <a:defRPr sz="1600" b="0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Intitulé du poste</a:t>
            </a:r>
          </a:p>
        </p:txBody>
      </p:sp>
      <p:sp>
        <p:nvSpPr>
          <p:cNvPr id="84" name="Text Placeholder 148">
            <a:extLst>
              <a:ext uri="{FF2B5EF4-FFF2-40B4-BE49-F238E27FC236}">
                <a16:creationId xmlns:a16="http://schemas.microsoft.com/office/drawing/2014/main" id="{74C07AD3-B16B-CD99-CBC3-8F9F846CB52E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7062377" y="5034150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Numéro de téléphone</a:t>
            </a:r>
          </a:p>
        </p:txBody>
      </p:sp>
      <p:sp>
        <p:nvSpPr>
          <p:cNvPr id="85" name="Text Placeholder 148">
            <a:extLst>
              <a:ext uri="{FF2B5EF4-FFF2-40B4-BE49-F238E27FC236}">
                <a16:creationId xmlns:a16="http://schemas.microsoft.com/office/drawing/2014/main" id="{B9A8E74A-CEC9-3A4E-D1F1-3116526DE26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7062377" y="5324662"/>
            <a:ext cx="1883175" cy="184666"/>
          </a:xfrm>
        </p:spPr>
        <p:txBody>
          <a:bodyPr wrap="square" lIns="0" tIns="0" rIns="0" bIns="0" anchor="t">
            <a:spAutoFit/>
          </a:bodyPr>
          <a:lstStyle>
            <a:lvl1pPr marL="0" indent="0">
              <a:lnSpc>
                <a:spcPct val="100000"/>
              </a:lnSpc>
              <a:buNone/>
              <a:defRPr sz="1200" b="1" cap="none" spc="0" baseline="0">
                <a:solidFill>
                  <a:schemeClr val="tx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fr-FR" noProof="0" dirty="0"/>
              <a:t>email</a:t>
            </a:r>
          </a:p>
        </p:txBody>
      </p:sp>
      <p:pic>
        <p:nvPicPr>
          <p:cNvPr id="86" name="Graphic 85">
            <a:extLst>
              <a:ext uri="{FF2B5EF4-FFF2-40B4-BE49-F238E27FC236}">
                <a16:creationId xmlns:a16="http://schemas.microsoft.com/office/drawing/2014/main" id="{7F94B3EA-AC65-E721-29D5-18E5E2AB86C3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96DAC541-7B7A-43D3-8B79-37D633B846F1}">
                <asvg:svgBlip xmlns=""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738377" y="5034150"/>
            <a:ext cx="180000" cy="180000"/>
          </a:xfrm>
          <a:prstGeom prst="rect">
            <a:avLst/>
          </a:prstGeom>
        </p:spPr>
      </p:pic>
      <p:pic>
        <p:nvPicPr>
          <p:cNvPr id="87" name="Graphic 86">
            <a:extLst>
              <a:ext uri="{FF2B5EF4-FFF2-40B4-BE49-F238E27FC236}">
                <a16:creationId xmlns:a16="http://schemas.microsoft.com/office/drawing/2014/main" id="{C047A593-96D7-9330-A35D-FEA4A5E66844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96DAC541-7B7A-43D3-8B79-37D633B846F1}">
                <asvg:svgBlip xmlns=""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6738377" y="5324662"/>
            <a:ext cx="180000" cy="18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46804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er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: Diagonal Corners Snipped 2">
            <a:extLst>
              <a:ext uri="{FF2B5EF4-FFF2-40B4-BE49-F238E27FC236}">
                <a16:creationId xmlns:a16="http://schemas.microsoft.com/office/drawing/2014/main" id="{69127C2F-5369-4A96-BADC-4D348F6A51AC}"/>
              </a:ext>
            </a:extLst>
          </p:cNvPr>
          <p:cNvSpPr/>
          <p:nvPr userDrawn="1"/>
        </p:nvSpPr>
        <p:spPr>
          <a:xfrm>
            <a:off x="3263900" y="1036069"/>
            <a:ext cx="5664200" cy="5055812"/>
          </a:xfrm>
          <a:prstGeom prst="snip2DiagRect">
            <a:avLst>
              <a:gd name="adj1" fmla="val 2894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rIns="360000" rtlCol="0" anchor="ctr"/>
          <a:lstStyle/>
          <a:p>
            <a:endParaRPr lang="fr-FR" sz="1600" b="1" dirty="0">
              <a:solidFill>
                <a:schemeClr val="tx2"/>
              </a:solidFill>
            </a:endParaRP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8883B4D-A69F-1D2B-18F5-6006B1FDDE76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45100" y="1428554"/>
            <a:ext cx="1701800" cy="37973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65BB811-09AE-D63B-5860-1E80D477493D}"/>
              </a:ext>
            </a:extLst>
          </p:cNvPr>
          <p:cNvSpPr txBox="1"/>
          <p:nvPr userDrawn="1"/>
        </p:nvSpPr>
        <p:spPr>
          <a:xfrm>
            <a:off x="5042027" y="3307146"/>
            <a:ext cx="2107949" cy="92333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fr-FR" sz="6000" b="1" dirty="0">
                <a:solidFill>
                  <a:schemeClr val="tx2"/>
                </a:solidFill>
              </a:rPr>
              <a:t>Merci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DBE90FC-FBC1-006F-1E0C-7311172565A6}"/>
              </a:ext>
            </a:extLst>
          </p:cNvPr>
          <p:cNvGrpSpPr/>
          <p:nvPr userDrawn="1"/>
        </p:nvGrpSpPr>
        <p:grpSpPr>
          <a:xfrm>
            <a:off x="5635699" y="5893751"/>
            <a:ext cx="920602" cy="74305"/>
            <a:chOff x="5635699" y="5931141"/>
            <a:chExt cx="920602" cy="74305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5C06112D-C2DC-599B-E79E-275B1E436517}"/>
                </a:ext>
              </a:extLst>
            </p:cNvPr>
            <p:cNvSpPr/>
            <p:nvPr/>
          </p:nvSpPr>
          <p:spPr>
            <a:xfrm rot="10800000">
              <a:off x="615707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CD6AAEC3-27D1-FA8F-18E6-970C69FE39E0}"/>
                </a:ext>
              </a:extLst>
            </p:cNvPr>
            <p:cNvSpPr/>
            <p:nvPr/>
          </p:nvSpPr>
          <p:spPr>
            <a:xfrm rot="10800000">
              <a:off x="610493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CF169514-1412-FC60-4F91-B979BFFF1AE2}"/>
                </a:ext>
              </a:extLst>
            </p:cNvPr>
            <p:cNvSpPr/>
            <p:nvPr/>
          </p:nvSpPr>
          <p:spPr>
            <a:xfrm rot="10800000">
              <a:off x="605280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5D263860-367F-AE68-520D-0C4142E47FC0}"/>
                </a:ext>
              </a:extLst>
            </p:cNvPr>
            <p:cNvSpPr/>
            <p:nvPr/>
          </p:nvSpPr>
          <p:spPr>
            <a:xfrm rot="10800000">
              <a:off x="600066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D7CD06CD-4C09-4D31-0EE5-A4EBF0C1ABA5}"/>
                </a:ext>
              </a:extLst>
            </p:cNvPr>
            <p:cNvSpPr/>
            <p:nvPr/>
          </p:nvSpPr>
          <p:spPr>
            <a:xfrm rot="10800000">
              <a:off x="5948525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69B91FD8-78AC-C7EE-AEC9-CC178AF727A2}"/>
                </a:ext>
              </a:extLst>
            </p:cNvPr>
            <p:cNvSpPr/>
            <p:nvPr/>
          </p:nvSpPr>
          <p:spPr>
            <a:xfrm rot="10800000">
              <a:off x="589638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C50C8285-BE24-2317-6DD7-3A1EB6996B13}"/>
                </a:ext>
              </a:extLst>
            </p:cNvPr>
            <p:cNvSpPr/>
            <p:nvPr/>
          </p:nvSpPr>
          <p:spPr>
            <a:xfrm rot="10800000">
              <a:off x="5844250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47D26DBC-64FB-E33B-D28A-3CE5FC0F9B55}"/>
                </a:ext>
              </a:extLst>
            </p:cNvPr>
            <p:cNvSpPr/>
            <p:nvPr/>
          </p:nvSpPr>
          <p:spPr>
            <a:xfrm rot="10800000">
              <a:off x="5792112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9A7F0486-0BF5-B895-E6AC-59BDCEC97213}"/>
                </a:ext>
              </a:extLst>
            </p:cNvPr>
            <p:cNvSpPr/>
            <p:nvPr/>
          </p:nvSpPr>
          <p:spPr>
            <a:xfrm rot="10800000">
              <a:off x="5739974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F05990F3-7556-08AE-E5A9-48FCEEBC02A5}"/>
                </a:ext>
              </a:extLst>
            </p:cNvPr>
            <p:cNvSpPr/>
            <p:nvPr/>
          </p:nvSpPr>
          <p:spPr>
            <a:xfrm rot="10800000">
              <a:off x="5687837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ECAA1A5-8715-24A7-4D4A-ECA531AAB64A}"/>
                </a:ext>
              </a:extLst>
            </p:cNvPr>
            <p:cNvSpPr/>
            <p:nvPr/>
          </p:nvSpPr>
          <p:spPr>
            <a:xfrm rot="10800000">
              <a:off x="5635699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BB96BC8-4E66-0FA2-CC2B-BE7026003590}"/>
                </a:ext>
              </a:extLst>
            </p:cNvPr>
            <p:cNvSpPr/>
            <p:nvPr/>
          </p:nvSpPr>
          <p:spPr>
            <a:xfrm>
              <a:off x="620921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A29BE453-38EE-4BEE-834C-91F3C44128DD}"/>
                </a:ext>
              </a:extLst>
            </p:cNvPr>
            <p:cNvSpPr/>
            <p:nvPr/>
          </p:nvSpPr>
          <p:spPr>
            <a:xfrm>
              <a:off x="626135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5E7CB30D-AD66-083E-6B7A-D48EA39EC604}"/>
                </a:ext>
              </a:extLst>
            </p:cNvPr>
            <p:cNvSpPr/>
            <p:nvPr/>
          </p:nvSpPr>
          <p:spPr>
            <a:xfrm>
              <a:off x="6313488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F27CF3FD-4677-2F50-3EBE-BCC11238E685}"/>
                </a:ext>
              </a:extLst>
            </p:cNvPr>
            <p:cNvSpPr/>
            <p:nvPr/>
          </p:nvSpPr>
          <p:spPr>
            <a:xfrm>
              <a:off x="6365626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AE4CF8D6-DE6F-AFEE-C379-CD2444E608EA}"/>
                </a:ext>
              </a:extLst>
            </p:cNvPr>
            <p:cNvSpPr/>
            <p:nvPr/>
          </p:nvSpPr>
          <p:spPr>
            <a:xfrm>
              <a:off x="6469901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5" name="Parallelogram 24">
              <a:extLst>
                <a:ext uri="{FF2B5EF4-FFF2-40B4-BE49-F238E27FC236}">
                  <a16:creationId xmlns:a16="http://schemas.microsoft.com/office/drawing/2014/main" id="{42F01BBD-144F-CECF-1EB0-6302F9EAC956}"/>
                </a:ext>
              </a:extLst>
            </p:cNvPr>
            <p:cNvSpPr/>
            <p:nvPr/>
          </p:nvSpPr>
          <p:spPr>
            <a:xfrm>
              <a:off x="6417763" y="5931141"/>
              <a:ext cx="86400" cy="74305"/>
            </a:xfrm>
            <a:prstGeom prst="parallelogram">
              <a:avLst>
                <a:gd name="adj" fmla="val 87408"/>
              </a:avLst>
            </a:pr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6" name="Rectangle 25">
            <a:extLst>
              <a:ext uri="{FF2B5EF4-FFF2-40B4-BE49-F238E27FC236}">
                <a16:creationId xmlns:a16="http://schemas.microsoft.com/office/drawing/2014/main" id="{4B62BD2B-3327-8166-9570-43943810B1F1}"/>
              </a:ext>
            </a:extLst>
          </p:cNvPr>
          <p:cNvSpPr/>
          <p:nvPr userDrawn="1"/>
        </p:nvSpPr>
        <p:spPr>
          <a:xfrm>
            <a:off x="0" y="5869556"/>
            <a:ext cx="12192000" cy="988444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fr-FR" dirty="0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252613AB-A8E0-71B5-3B88-4DF49B90E71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4" cstate="screen">
            <a:alphaModFix amt="16000"/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676179"/>
            <a:ext cx="12192000" cy="1049842"/>
          </a:xfrm>
          <a:prstGeom prst="rect">
            <a:avLst/>
          </a:prstGeom>
        </p:spPr>
      </p:pic>
      <p:sp>
        <p:nvSpPr>
          <p:cNvPr id="7" name="Rectangle: Rounded Corners 6">
            <a:hlinkClick r:id="rId6"/>
            <a:extLst>
              <a:ext uri="{FF2B5EF4-FFF2-40B4-BE49-F238E27FC236}">
                <a16:creationId xmlns:a16="http://schemas.microsoft.com/office/drawing/2014/main" id="{B563A139-4A6D-394B-7BA5-454CEB56E049}"/>
              </a:ext>
            </a:extLst>
          </p:cNvPr>
          <p:cNvSpPr/>
          <p:nvPr userDrawn="1"/>
        </p:nvSpPr>
        <p:spPr>
          <a:xfrm>
            <a:off x="4368000" y="5544951"/>
            <a:ext cx="3456000" cy="576000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noFill/>
          </a:ln>
          <a:effectLst>
            <a:outerShdw blurRad="317500" algn="ctr" rotWithShape="0">
              <a:schemeClr val="tx2">
                <a:alpha val="2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r>
              <a:rPr lang="fr-FR" dirty="0">
                <a:solidFill>
                  <a:schemeClr val="tx2"/>
                </a:solidFill>
              </a:rPr>
              <a:t>www.thalesgroup.com</a:t>
            </a:r>
          </a:p>
        </p:txBody>
      </p:sp>
    </p:spTree>
    <p:extLst>
      <p:ext uri="{BB962C8B-B14F-4D97-AF65-F5344CB8AC3E}">
        <p14:creationId xmlns:p14="http://schemas.microsoft.com/office/powerpoint/2010/main" val="15347632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ly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 hasCustomPrompt="1"/>
          </p:nvPr>
        </p:nvSpPr>
        <p:spPr>
          <a:xfrm>
            <a:off x="784000" y="480001"/>
            <a:ext cx="14688000" cy="410433"/>
          </a:xfrm>
        </p:spPr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en-AU" sz="2667" b="1" kern="1200" dirty="0">
                <a:solidFill>
                  <a:srgbClr val="333366"/>
                </a:solidFill>
                <a:effectLst/>
                <a:latin typeface="+mj-lt"/>
              </a:rPr>
              <a:t>Click to edit Master title style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9773000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accent5"/>
                </a:solidFill>
              </a:defRPr>
            </a:lvl1pPr>
          </a:lstStyle>
          <a:p>
            <a:r>
              <a:rPr lang="fr-FR" noProof="0" dirty="0"/>
              <a:t>Cliquez et modifiez le titre</a:t>
            </a:r>
          </a:p>
        </p:txBody>
      </p:sp>
    </p:spTree>
    <p:extLst>
      <p:ext uri="{BB962C8B-B14F-4D97-AF65-F5344CB8AC3E}">
        <p14:creationId xmlns:p14="http://schemas.microsoft.com/office/powerpoint/2010/main" val="22475771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uverture 2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aphic 10">
            <a:extLst>
              <a:ext uri="{FF2B5EF4-FFF2-40B4-BE49-F238E27FC236}">
                <a16:creationId xmlns:a16="http://schemas.microsoft.com/office/drawing/2014/main" id="{CA068553-962D-7E77-C347-394CC904794C}"/>
              </a:ext>
            </a:extLst>
          </p:cNvPr>
          <p:cNvGrpSpPr/>
          <p:nvPr userDrawn="1"/>
        </p:nvGrpSpPr>
        <p:grpSpPr>
          <a:xfrm rot="3961346">
            <a:off x="-3509591" y="1372783"/>
            <a:ext cx="10851195" cy="7716768"/>
            <a:chOff x="-2115223" y="1287251"/>
            <a:chExt cx="8966242" cy="6376294"/>
          </a:xfrm>
        </p:grpSpPr>
        <p:sp>
          <p:nvSpPr>
            <p:cNvPr id="6" name="Freeform: Shape 5">
              <a:extLst>
                <a:ext uri="{FF2B5EF4-FFF2-40B4-BE49-F238E27FC236}">
                  <a16:creationId xmlns:a16="http://schemas.microsoft.com/office/drawing/2014/main" id="{29431AD7-672B-F4E4-7018-CF9738388DAA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</a:path>
              </a:pathLst>
            </a:custGeom>
            <a:solidFill>
              <a:srgbClr val="2C2F73">
                <a:alpha val="67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7" name="Freeform: Shape 6">
              <a:extLst>
                <a:ext uri="{FF2B5EF4-FFF2-40B4-BE49-F238E27FC236}">
                  <a16:creationId xmlns:a16="http://schemas.microsoft.com/office/drawing/2014/main" id="{4ABE54C2-8273-C40C-0BEC-801B4F0B0364}"/>
                </a:ext>
              </a:extLst>
            </p:cNvPr>
            <p:cNvSpPr/>
            <p:nvPr/>
          </p:nvSpPr>
          <p:spPr>
            <a:xfrm rot="-250200">
              <a:off x="1223486" y="4790578"/>
              <a:ext cx="2186617" cy="2129998"/>
            </a:xfrm>
            <a:custGeom>
              <a:avLst/>
              <a:gdLst>
                <a:gd name="connsiteX0" fmla="*/ 2186617 w 2186617"/>
                <a:gd name="connsiteY0" fmla="*/ 1064999 h 2129998"/>
                <a:gd name="connsiteX1" fmla="*/ 1093309 w 2186617"/>
                <a:gd name="connsiteY1" fmla="*/ 2129999 h 2129998"/>
                <a:gd name="connsiteX2" fmla="*/ 0 w 2186617"/>
                <a:gd name="connsiteY2" fmla="*/ 1064999 h 2129998"/>
                <a:gd name="connsiteX3" fmla="*/ 1093309 w 2186617"/>
                <a:gd name="connsiteY3" fmla="*/ 0 h 2129998"/>
                <a:gd name="connsiteX4" fmla="*/ 2186617 w 2186617"/>
                <a:gd name="connsiteY4" fmla="*/ 1064999 h 212999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86617" h="2129998">
                  <a:moveTo>
                    <a:pt x="2186617" y="1064999"/>
                  </a:moveTo>
                  <a:cubicBezTo>
                    <a:pt x="2186617" y="1653182"/>
                    <a:pt x="1697126" y="2129999"/>
                    <a:pt x="1093309" y="2129999"/>
                  </a:cubicBezTo>
                  <a:cubicBezTo>
                    <a:pt x="489491" y="2129999"/>
                    <a:pt x="0" y="1653182"/>
                    <a:pt x="0" y="1064999"/>
                  </a:cubicBezTo>
                  <a:cubicBezTo>
                    <a:pt x="0" y="476817"/>
                    <a:pt x="489491" y="0"/>
                    <a:pt x="1093309" y="0"/>
                  </a:cubicBezTo>
                  <a:cubicBezTo>
                    <a:pt x="1697126" y="0"/>
                    <a:pt x="2186617" y="476817"/>
                    <a:pt x="2186617" y="1064999"/>
                  </a:cubicBez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  <p:sp>
          <p:nvSpPr>
            <p:cNvPr id="8" name="Freeform: Shape 7">
              <a:extLst>
                <a:ext uri="{FF2B5EF4-FFF2-40B4-BE49-F238E27FC236}">
                  <a16:creationId xmlns:a16="http://schemas.microsoft.com/office/drawing/2014/main" id="{46955C8B-0CAA-E815-B2C3-731EF01A03B1}"/>
                </a:ext>
              </a:extLst>
            </p:cNvPr>
            <p:cNvSpPr/>
            <p:nvPr/>
          </p:nvSpPr>
          <p:spPr>
            <a:xfrm>
              <a:off x="-2115223" y="1287251"/>
              <a:ext cx="8966242" cy="6376294"/>
            </a:xfrm>
            <a:custGeom>
              <a:avLst/>
              <a:gdLst>
                <a:gd name="connsiteX0" fmla="*/ 1801447 w 8966242"/>
                <a:gd name="connsiteY0" fmla="*/ 6376295 h 6376294"/>
                <a:gd name="connsiteX1" fmla="*/ 0 w 8966242"/>
                <a:gd name="connsiteY1" fmla="*/ 6173158 h 6376294"/>
                <a:gd name="connsiteX2" fmla="*/ 3243396 w 8966242"/>
                <a:gd name="connsiteY2" fmla="*/ 21714 h 6376294"/>
                <a:gd name="connsiteX3" fmla="*/ 5582315 w 8966242"/>
                <a:gd name="connsiteY3" fmla="*/ 0 h 6376294"/>
                <a:gd name="connsiteX4" fmla="*/ 8966243 w 8966242"/>
                <a:gd name="connsiteY4" fmla="*/ 6089854 h 6376294"/>
                <a:gd name="connsiteX5" fmla="*/ 7114468 w 8966242"/>
                <a:gd name="connsiteY5" fmla="*/ 6326881 h 6376294"/>
                <a:gd name="connsiteX6" fmla="*/ 4483426 w 8966242"/>
                <a:gd name="connsiteY6" fmla="*/ 1152768 h 6376294"/>
                <a:gd name="connsiteX7" fmla="*/ 4315295 w 8966242"/>
                <a:gd name="connsiteY7" fmla="*/ 1154290 h 6376294"/>
                <a:gd name="connsiteX8" fmla="*/ 1801447 w 8966242"/>
                <a:gd name="connsiteY8" fmla="*/ 6376295 h 63762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8966242" h="6376294">
                  <a:moveTo>
                    <a:pt x="1801447" y="6376295"/>
                  </a:moveTo>
                  <a:cubicBezTo>
                    <a:pt x="1081944" y="6374367"/>
                    <a:pt x="686628" y="6333984"/>
                    <a:pt x="0" y="6173158"/>
                  </a:cubicBezTo>
                  <a:lnTo>
                    <a:pt x="3243396" y="21714"/>
                  </a:lnTo>
                  <a:lnTo>
                    <a:pt x="5582315" y="0"/>
                  </a:lnTo>
                  <a:lnTo>
                    <a:pt x="8966243" y="6089854"/>
                  </a:lnTo>
                  <a:cubicBezTo>
                    <a:pt x="8480723" y="6217398"/>
                    <a:pt x="8185353" y="6285483"/>
                    <a:pt x="7114468" y="6326881"/>
                  </a:cubicBezTo>
                  <a:lnTo>
                    <a:pt x="4483426" y="1152768"/>
                  </a:lnTo>
                  <a:lnTo>
                    <a:pt x="4315295" y="1154290"/>
                  </a:lnTo>
                  <a:lnTo>
                    <a:pt x="1801447" y="6376295"/>
                  </a:lnTo>
                  <a:close/>
                </a:path>
              </a:pathLst>
            </a:custGeom>
            <a:solidFill>
              <a:srgbClr val="2C2F73">
                <a:alpha val="80000"/>
              </a:srgbClr>
            </a:solidFill>
            <a:ln w="10139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fr-FR" dirty="0"/>
            </a:p>
          </p:txBody>
        </p:sp>
      </p:grpSp>
      <p:sp>
        <p:nvSpPr>
          <p:cNvPr id="13" name="Title 146">
            <a:extLst>
              <a:ext uri="{FF2B5EF4-FFF2-40B4-BE49-F238E27FC236}">
                <a16:creationId xmlns:a16="http://schemas.microsoft.com/office/drawing/2014/main" id="{A71C9AF5-7C53-980E-3913-667C7DB10F9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2662254"/>
            <a:ext cx="3815273" cy="166199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90000"/>
              </a:lnSpc>
              <a:defRPr sz="4000" b="1">
                <a:solidFill>
                  <a:schemeClr val="bg1"/>
                </a:solidFill>
              </a:defRPr>
            </a:lvl1pPr>
          </a:lstStyle>
          <a:p>
            <a:r>
              <a:rPr lang="fr-FR" sz="4000" b="1" dirty="0">
                <a:solidFill>
                  <a:schemeClr val="bg1"/>
                </a:solidFill>
              </a:rPr>
              <a:t>Titre du ppt sur deux ou trois lignes</a:t>
            </a:r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B686C7C7-E3F1-C112-8757-C612FE80149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1079500" y="4628182"/>
            <a:ext cx="3815273" cy="602986"/>
          </a:xfrm>
        </p:spPr>
        <p:txBody>
          <a:bodyPr>
            <a:spAutoFit/>
          </a:bodyPr>
          <a:lstStyle>
            <a:lvl1pPr marL="0" indent="0">
              <a:spcBef>
                <a:spcPts val="0"/>
              </a:spcBef>
              <a:buNone/>
              <a:defRPr spc="300" baseline="0">
                <a:solidFill>
                  <a:schemeClr val="bg1"/>
                </a:solidFill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fr-FR" dirty="0"/>
              <a:t>SOUS-TITRE DU PPT SUR UNE OU DEUX LIGNES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30B1530-D5FA-027C-5074-206E6194C12C}"/>
              </a:ext>
            </a:extLst>
          </p:cNvPr>
          <p:cNvSpPr txBox="1"/>
          <p:nvPr userDrawn="1"/>
        </p:nvSpPr>
        <p:spPr>
          <a:xfrm>
            <a:off x="1079500" y="5769997"/>
            <a:ext cx="1673012" cy="171918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100" noProof="0" dirty="0">
                <a:solidFill>
                  <a:schemeClr val="bg1"/>
                </a:solidFill>
              </a:rPr>
              <a:t>www.thalesgroup.com</a:t>
            </a:r>
          </a:p>
        </p:txBody>
      </p:sp>
      <p:pic>
        <p:nvPicPr>
          <p:cNvPr id="11" name="Image 10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9240" y="214221"/>
            <a:ext cx="2182760" cy="708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784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 chap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5E91B1F2-EDBD-F0E5-18E0-4293E776FB90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3949700" y="0"/>
            <a:ext cx="8242300" cy="6102000"/>
          </a:xfrm>
          <a:custGeom>
            <a:avLst/>
            <a:gdLst>
              <a:gd name="connsiteX0" fmla="*/ 3254380 w 8242300"/>
              <a:gd name="connsiteY0" fmla="*/ 0 h 6102000"/>
              <a:gd name="connsiteX1" fmla="*/ 8242300 w 8242300"/>
              <a:gd name="connsiteY1" fmla="*/ 0 h 6102000"/>
              <a:gd name="connsiteX2" fmla="*/ 8242300 w 8242300"/>
              <a:gd name="connsiteY2" fmla="*/ 6076018 h 6102000"/>
              <a:gd name="connsiteX3" fmla="*/ 8228443 w 8242300"/>
              <a:gd name="connsiteY3" fmla="*/ 6102000 h 6102000"/>
              <a:gd name="connsiteX4" fmla="*/ 0 w 8242300"/>
              <a:gd name="connsiteY4" fmla="*/ 6102000 h 6102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242300" h="6102000">
                <a:moveTo>
                  <a:pt x="3254380" y="0"/>
                </a:moveTo>
                <a:lnTo>
                  <a:pt x="8242300" y="0"/>
                </a:lnTo>
                <a:lnTo>
                  <a:pt x="8242300" y="6076018"/>
                </a:lnTo>
                <a:lnTo>
                  <a:pt x="8228443" y="6102000"/>
                </a:lnTo>
                <a:lnTo>
                  <a:pt x="0" y="6102000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5" name="Title 146">
            <a:extLst>
              <a:ext uri="{FF2B5EF4-FFF2-40B4-BE49-F238E27FC236}">
                <a16:creationId xmlns:a16="http://schemas.microsoft.com/office/drawing/2014/main" id="{8EB015E7-2B87-0782-45FD-A322B48CA2A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80000" y="1819895"/>
            <a:ext cx="3853950" cy="2462213"/>
          </a:xfrm>
        </p:spPr>
        <p:txBody>
          <a:bodyPr wrap="square" lIns="0" tIns="0" rIns="0" bIns="0" anchor="ctr">
            <a:spAutoFit/>
          </a:bodyPr>
          <a:lstStyle>
            <a:lvl1pPr>
              <a:lnSpc>
                <a:spcPct val="100000"/>
              </a:lnSpc>
              <a:defRPr sz="4000" b="1" baseline="0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Titre du chapitre sur une à quatre lignes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E165D70-1CC5-41D3-B887-8286AC2B15E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" y="-1"/>
            <a:ext cx="842682" cy="610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566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ssage cl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76000" y="1145369"/>
            <a:ext cx="8640000" cy="307777"/>
          </a:xfrm>
        </p:spPr>
        <p:txBody>
          <a:bodyPr wrap="square" lIns="0" tIns="0" rIns="0" bIns="0" anchor="t">
            <a:spAutoFit/>
          </a:bodyPr>
          <a:lstStyle>
            <a:lvl1pPr algn="ctr">
              <a:lnSpc>
                <a:spcPct val="100000"/>
              </a:lnSpc>
              <a:defRPr sz="2000" b="1" cap="all" spc="300" baseline="0">
                <a:solidFill>
                  <a:schemeClr val="bg2"/>
                </a:solidFill>
              </a:defRPr>
            </a:lvl1pPr>
          </a:lstStyle>
          <a:p>
            <a:r>
              <a:rPr lang="fr-FR" dirty="0" err="1"/>
              <a:t>CliqueZ</a:t>
            </a:r>
            <a:r>
              <a:rPr lang="fr-FR" dirty="0"/>
              <a:t> Ici pour modifier le titre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C2EF26AE-0E8B-41DE-038A-4F9ED9254CB9}"/>
              </a:ext>
            </a:extLst>
          </p:cNvPr>
          <p:cNvGrpSpPr/>
          <p:nvPr userDrawn="1"/>
        </p:nvGrpSpPr>
        <p:grpSpPr>
          <a:xfrm>
            <a:off x="5348942" y="1674097"/>
            <a:ext cx="1494116" cy="112014"/>
            <a:chOff x="10939447" y="523240"/>
            <a:chExt cx="1245096" cy="93345"/>
          </a:xfrm>
          <a:solidFill>
            <a:schemeClr val="tx2">
              <a:alpha val="20000"/>
            </a:schemeClr>
          </a:solidFill>
        </p:grpSpPr>
        <p:sp>
          <p:nvSpPr>
            <p:cNvPr id="30" name="Parallelogram 29">
              <a:extLst>
                <a:ext uri="{FF2B5EF4-FFF2-40B4-BE49-F238E27FC236}">
                  <a16:creationId xmlns:a16="http://schemas.microsoft.com/office/drawing/2014/main" id="{5610C1ED-5852-0EE6-FF0A-96F4CB2CE64A}"/>
                </a:ext>
              </a:extLst>
            </p:cNvPr>
            <p:cNvSpPr/>
            <p:nvPr/>
          </p:nvSpPr>
          <p:spPr>
            <a:xfrm>
              <a:off x="1167806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343AB0C8-5813-3A04-543A-A355379EE61C}"/>
                </a:ext>
              </a:extLst>
            </p:cNvPr>
            <p:cNvSpPr/>
            <p:nvPr/>
          </p:nvSpPr>
          <p:spPr>
            <a:xfrm>
              <a:off x="1172151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E08D21E0-3ECF-9B08-C7A1-D04373449761}"/>
                </a:ext>
              </a:extLst>
            </p:cNvPr>
            <p:cNvSpPr/>
            <p:nvPr/>
          </p:nvSpPr>
          <p:spPr>
            <a:xfrm>
              <a:off x="1176495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9B6977C8-7F75-2A95-BA16-F0DBEB1C637D}"/>
                </a:ext>
              </a:extLst>
            </p:cNvPr>
            <p:cNvSpPr/>
            <p:nvPr/>
          </p:nvSpPr>
          <p:spPr>
            <a:xfrm>
              <a:off x="1180840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4" name="Parallelogram 33">
              <a:extLst>
                <a:ext uri="{FF2B5EF4-FFF2-40B4-BE49-F238E27FC236}">
                  <a16:creationId xmlns:a16="http://schemas.microsoft.com/office/drawing/2014/main" id="{9E1621F6-18AB-1F9C-E8A6-615290F012C1}"/>
                </a:ext>
              </a:extLst>
            </p:cNvPr>
            <p:cNvSpPr/>
            <p:nvPr/>
          </p:nvSpPr>
          <p:spPr>
            <a:xfrm>
              <a:off x="1185185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5" name="Parallelogram 34">
              <a:extLst>
                <a:ext uri="{FF2B5EF4-FFF2-40B4-BE49-F238E27FC236}">
                  <a16:creationId xmlns:a16="http://schemas.microsoft.com/office/drawing/2014/main" id="{D7F90642-BEFD-C7CC-0AB6-542F734EC6BB}"/>
                </a:ext>
              </a:extLst>
            </p:cNvPr>
            <p:cNvSpPr/>
            <p:nvPr/>
          </p:nvSpPr>
          <p:spPr>
            <a:xfrm>
              <a:off x="1189530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6" name="Parallelogram 35">
              <a:extLst>
                <a:ext uri="{FF2B5EF4-FFF2-40B4-BE49-F238E27FC236}">
                  <a16:creationId xmlns:a16="http://schemas.microsoft.com/office/drawing/2014/main" id="{C0FAD3C7-8B5D-D594-47C6-8C4075EEDA84}"/>
                </a:ext>
              </a:extLst>
            </p:cNvPr>
            <p:cNvSpPr/>
            <p:nvPr/>
          </p:nvSpPr>
          <p:spPr>
            <a:xfrm>
              <a:off x="1193875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7" name="Parallelogram 36">
              <a:extLst>
                <a:ext uri="{FF2B5EF4-FFF2-40B4-BE49-F238E27FC236}">
                  <a16:creationId xmlns:a16="http://schemas.microsoft.com/office/drawing/2014/main" id="{EBCFCA6E-4C9C-8F1B-7470-1E3A399E1C0B}"/>
                </a:ext>
              </a:extLst>
            </p:cNvPr>
            <p:cNvSpPr/>
            <p:nvPr/>
          </p:nvSpPr>
          <p:spPr>
            <a:xfrm>
              <a:off x="1198219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8" name="Parallelogram 37">
              <a:extLst>
                <a:ext uri="{FF2B5EF4-FFF2-40B4-BE49-F238E27FC236}">
                  <a16:creationId xmlns:a16="http://schemas.microsoft.com/office/drawing/2014/main" id="{E455C98B-94C3-7DBA-72EF-5946B8FC5659}"/>
                </a:ext>
              </a:extLst>
            </p:cNvPr>
            <p:cNvSpPr/>
            <p:nvPr/>
          </p:nvSpPr>
          <p:spPr>
            <a:xfrm>
              <a:off x="120256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39" name="Parallelogram 38">
              <a:extLst>
                <a:ext uri="{FF2B5EF4-FFF2-40B4-BE49-F238E27FC236}">
                  <a16:creationId xmlns:a16="http://schemas.microsoft.com/office/drawing/2014/main" id="{F6AECC36-A0CF-C556-EE65-AD7EC9BC4088}"/>
                </a:ext>
              </a:extLst>
            </p:cNvPr>
            <p:cNvSpPr/>
            <p:nvPr/>
          </p:nvSpPr>
          <p:spPr>
            <a:xfrm>
              <a:off x="120690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0" name="Parallelogram 39">
              <a:extLst>
                <a:ext uri="{FF2B5EF4-FFF2-40B4-BE49-F238E27FC236}">
                  <a16:creationId xmlns:a16="http://schemas.microsoft.com/office/drawing/2014/main" id="{193D1796-0A04-4EBA-1454-F2C704880D8A}"/>
                </a:ext>
              </a:extLst>
            </p:cNvPr>
            <p:cNvSpPr/>
            <p:nvPr/>
          </p:nvSpPr>
          <p:spPr>
            <a:xfrm>
              <a:off x="121125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1" name="Parallelogram 40">
              <a:extLst>
                <a:ext uri="{FF2B5EF4-FFF2-40B4-BE49-F238E27FC236}">
                  <a16:creationId xmlns:a16="http://schemas.microsoft.com/office/drawing/2014/main" id="{444A5F82-1CC1-2723-36BD-5E6A8DD02DB5}"/>
                </a:ext>
              </a:extLst>
            </p:cNvPr>
            <p:cNvSpPr/>
            <p:nvPr/>
          </p:nvSpPr>
          <p:spPr>
            <a:xfrm rot="10800000">
              <a:off x="1137392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2" name="Parallelogram 41">
              <a:extLst>
                <a:ext uri="{FF2B5EF4-FFF2-40B4-BE49-F238E27FC236}">
                  <a16:creationId xmlns:a16="http://schemas.microsoft.com/office/drawing/2014/main" id="{35EC8A17-161A-52F3-F4A9-DBBB86DC6C17}"/>
                </a:ext>
              </a:extLst>
            </p:cNvPr>
            <p:cNvSpPr/>
            <p:nvPr/>
          </p:nvSpPr>
          <p:spPr>
            <a:xfrm rot="10800000">
              <a:off x="1133047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3" name="Parallelogram 42">
              <a:extLst>
                <a:ext uri="{FF2B5EF4-FFF2-40B4-BE49-F238E27FC236}">
                  <a16:creationId xmlns:a16="http://schemas.microsoft.com/office/drawing/2014/main" id="{2D794AC1-E3B5-5BC5-50D1-03D1CB2EA924}"/>
                </a:ext>
              </a:extLst>
            </p:cNvPr>
            <p:cNvSpPr/>
            <p:nvPr/>
          </p:nvSpPr>
          <p:spPr>
            <a:xfrm rot="10800000">
              <a:off x="1128703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4" name="Parallelogram 43">
              <a:extLst>
                <a:ext uri="{FF2B5EF4-FFF2-40B4-BE49-F238E27FC236}">
                  <a16:creationId xmlns:a16="http://schemas.microsoft.com/office/drawing/2014/main" id="{FB7F060C-DB78-A9F5-E90C-C2F144895061}"/>
                </a:ext>
              </a:extLst>
            </p:cNvPr>
            <p:cNvSpPr/>
            <p:nvPr/>
          </p:nvSpPr>
          <p:spPr>
            <a:xfrm rot="10800000">
              <a:off x="1124358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5" name="Parallelogram 44">
              <a:extLst>
                <a:ext uri="{FF2B5EF4-FFF2-40B4-BE49-F238E27FC236}">
                  <a16:creationId xmlns:a16="http://schemas.microsoft.com/office/drawing/2014/main" id="{EE4882FB-4370-85AD-7574-1A4373173CA0}"/>
                </a:ext>
              </a:extLst>
            </p:cNvPr>
            <p:cNvSpPr/>
            <p:nvPr/>
          </p:nvSpPr>
          <p:spPr>
            <a:xfrm rot="10800000">
              <a:off x="1120013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6" name="Parallelogram 45">
              <a:extLst>
                <a:ext uri="{FF2B5EF4-FFF2-40B4-BE49-F238E27FC236}">
                  <a16:creationId xmlns:a16="http://schemas.microsoft.com/office/drawing/2014/main" id="{3C23D4FE-47CE-BC47-7291-20E7D63B222D}"/>
                </a:ext>
              </a:extLst>
            </p:cNvPr>
            <p:cNvSpPr/>
            <p:nvPr/>
          </p:nvSpPr>
          <p:spPr>
            <a:xfrm rot="10800000">
              <a:off x="1115668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7" name="Parallelogram 46">
              <a:extLst>
                <a:ext uri="{FF2B5EF4-FFF2-40B4-BE49-F238E27FC236}">
                  <a16:creationId xmlns:a16="http://schemas.microsoft.com/office/drawing/2014/main" id="{0C8F840B-5FA1-787F-A5ED-AF39E9BC9521}"/>
                </a:ext>
              </a:extLst>
            </p:cNvPr>
            <p:cNvSpPr/>
            <p:nvPr/>
          </p:nvSpPr>
          <p:spPr>
            <a:xfrm rot="10800000">
              <a:off x="1111323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8" name="Parallelogram 47">
              <a:extLst>
                <a:ext uri="{FF2B5EF4-FFF2-40B4-BE49-F238E27FC236}">
                  <a16:creationId xmlns:a16="http://schemas.microsoft.com/office/drawing/2014/main" id="{672792F1-9E05-B63F-2DEA-A5DE0295C132}"/>
                </a:ext>
              </a:extLst>
            </p:cNvPr>
            <p:cNvSpPr/>
            <p:nvPr/>
          </p:nvSpPr>
          <p:spPr>
            <a:xfrm rot="10800000">
              <a:off x="1106979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49" name="Parallelogram 48">
              <a:extLst>
                <a:ext uri="{FF2B5EF4-FFF2-40B4-BE49-F238E27FC236}">
                  <a16:creationId xmlns:a16="http://schemas.microsoft.com/office/drawing/2014/main" id="{757632A1-2A6B-1A61-CED7-6AC55E3AE4FE}"/>
                </a:ext>
              </a:extLst>
            </p:cNvPr>
            <p:cNvSpPr/>
            <p:nvPr/>
          </p:nvSpPr>
          <p:spPr>
            <a:xfrm rot="10800000">
              <a:off x="1102634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0" name="Parallelogram 49">
              <a:extLst>
                <a:ext uri="{FF2B5EF4-FFF2-40B4-BE49-F238E27FC236}">
                  <a16:creationId xmlns:a16="http://schemas.microsoft.com/office/drawing/2014/main" id="{4CD700AC-2950-4BD9-AEA9-F649F9BFAE92}"/>
                </a:ext>
              </a:extLst>
            </p:cNvPr>
            <p:cNvSpPr/>
            <p:nvPr/>
          </p:nvSpPr>
          <p:spPr>
            <a:xfrm rot="10800000">
              <a:off x="1098289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1" name="Parallelogram 50">
              <a:extLst>
                <a:ext uri="{FF2B5EF4-FFF2-40B4-BE49-F238E27FC236}">
                  <a16:creationId xmlns:a16="http://schemas.microsoft.com/office/drawing/2014/main" id="{BBA817A4-A3E4-94CB-83C3-D6F767DA3FEE}"/>
                </a:ext>
              </a:extLst>
            </p:cNvPr>
            <p:cNvSpPr/>
            <p:nvPr/>
          </p:nvSpPr>
          <p:spPr>
            <a:xfrm rot="10800000">
              <a:off x="1093944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2" name="Parallelogram 51">
              <a:extLst>
                <a:ext uri="{FF2B5EF4-FFF2-40B4-BE49-F238E27FC236}">
                  <a16:creationId xmlns:a16="http://schemas.microsoft.com/office/drawing/2014/main" id="{225BDD9E-FD33-866E-6890-16110B571DB3}"/>
                </a:ext>
              </a:extLst>
            </p:cNvPr>
            <p:cNvSpPr/>
            <p:nvPr/>
          </p:nvSpPr>
          <p:spPr>
            <a:xfrm>
              <a:off x="1141737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3" name="Parallelogram 52">
              <a:extLst>
                <a:ext uri="{FF2B5EF4-FFF2-40B4-BE49-F238E27FC236}">
                  <a16:creationId xmlns:a16="http://schemas.microsoft.com/office/drawing/2014/main" id="{F2C15A61-EF71-9795-61EF-8C1617508400}"/>
                </a:ext>
              </a:extLst>
            </p:cNvPr>
            <p:cNvSpPr/>
            <p:nvPr/>
          </p:nvSpPr>
          <p:spPr>
            <a:xfrm>
              <a:off x="11460823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4" name="Parallelogram 53">
              <a:extLst>
                <a:ext uri="{FF2B5EF4-FFF2-40B4-BE49-F238E27FC236}">
                  <a16:creationId xmlns:a16="http://schemas.microsoft.com/office/drawing/2014/main" id="{7E632C2E-006D-D2F7-A5C6-ACAAB3CF37B9}"/>
                </a:ext>
              </a:extLst>
            </p:cNvPr>
            <p:cNvSpPr/>
            <p:nvPr/>
          </p:nvSpPr>
          <p:spPr>
            <a:xfrm>
              <a:off x="11504271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5" name="Parallelogram 54">
              <a:extLst>
                <a:ext uri="{FF2B5EF4-FFF2-40B4-BE49-F238E27FC236}">
                  <a16:creationId xmlns:a16="http://schemas.microsoft.com/office/drawing/2014/main" id="{E1020044-98D4-DCF6-BADA-41E402526BB2}"/>
                </a:ext>
              </a:extLst>
            </p:cNvPr>
            <p:cNvSpPr/>
            <p:nvPr/>
          </p:nvSpPr>
          <p:spPr>
            <a:xfrm>
              <a:off x="11547719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6" name="Parallelogram 55">
              <a:extLst>
                <a:ext uri="{FF2B5EF4-FFF2-40B4-BE49-F238E27FC236}">
                  <a16:creationId xmlns:a16="http://schemas.microsoft.com/office/drawing/2014/main" id="{930D4332-77DE-1477-2E43-28E85958F0DC}"/>
                </a:ext>
              </a:extLst>
            </p:cNvPr>
            <p:cNvSpPr/>
            <p:nvPr/>
          </p:nvSpPr>
          <p:spPr>
            <a:xfrm>
              <a:off x="11634615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57" name="Parallelogram 56">
              <a:extLst>
                <a:ext uri="{FF2B5EF4-FFF2-40B4-BE49-F238E27FC236}">
                  <a16:creationId xmlns:a16="http://schemas.microsoft.com/office/drawing/2014/main" id="{BDAAD660-5966-CDA2-8611-352F8D64C694}"/>
                </a:ext>
              </a:extLst>
            </p:cNvPr>
            <p:cNvSpPr/>
            <p:nvPr/>
          </p:nvSpPr>
          <p:spPr>
            <a:xfrm>
              <a:off x="11591167" y="523240"/>
              <a:ext cx="72000" cy="93345"/>
            </a:xfrm>
            <a:prstGeom prst="parallelogram">
              <a:avLst>
                <a:gd name="adj" fmla="val 87408"/>
              </a:avLst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7D7629-7829-1ACA-7FA5-F08FD2F78C6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776000" y="2007061"/>
            <a:ext cx="8640000" cy="2125190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 typeface="Arial" panose="020B0604020202020204" pitchFamily="34" charset="0"/>
              <a:buNone/>
              <a:defRPr sz="2000" b="0" baseline="0">
                <a:solidFill>
                  <a:schemeClr val="tx2"/>
                </a:solidFill>
              </a:defRPr>
            </a:lvl1pPr>
            <a:lvl2pPr marL="0" indent="0">
              <a:buNone/>
              <a:defRPr/>
            </a:lvl2pPr>
            <a:lvl3pPr marL="360000" indent="0">
              <a:buNone/>
              <a:defRPr/>
            </a:lvl3pPr>
            <a:lvl4pPr marL="576000" indent="0">
              <a:buNone/>
              <a:defRPr/>
            </a:lvl4pPr>
            <a:lvl5pPr marL="828000" indent="0">
              <a:buNone/>
              <a:defRPr/>
            </a:lvl5pPr>
          </a:lstStyle>
          <a:p>
            <a:pPr lvl="0"/>
            <a:r>
              <a:rPr lang="fr-FR" dirty="0"/>
              <a:t>Cliquez ici pour modifier le texte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DAC3082-5820-F339-AA95-CC102FC67A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4977851"/>
            <a:ext cx="12192000" cy="1049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9254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</p:spTree>
    <p:extLst>
      <p:ext uri="{BB962C8B-B14F-4D97-AF65-F5344CB8AC3E}">
        <p14:creationId xmlns:p14="http://schemas.microsoft.com/office/powerpoint/2010/main" val="19161552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Background pattern&#10;&#10;Description automatically generated">
            <a:extLst>
              <a:ext uri="{FF2B5EF4-FFF2-40B4-BE49-F238E27FC236}">
                <a16:creationId xmlns:a16="http://schemas.microsoft.com/office/drawing/2014/main" id="{24D4E34D-C781-5CAC-ECB4-7C789CB39AC1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alphaModFix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Cliquez pour modifier le titre principal</a:t>
            </a:r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88000" y="1064645"/>
            <a:ext cx="11016000" cy="454002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3223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+ 1 colonne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FFFCA-17A4-4600-A0CB-E384DB307AA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58800" y="756000"/>
            <a:ext cx="5245200" cy="738664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 baseline="0">
                <a:solidFill>
                  <a:schemeClr val="tx2"/>
                </a:solidFill>
              </a:defRPr>
            </a:lvl1pPr>
          </a:lstStyle>
          <a:p>
            <a:r>
              <a:rPr lang="fr-FR" dirty="0"/>
              <a:t>Cliquez pour modifier le titre principal jusqu'à deux lignes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3C4B28-B831-4A30-8ED4-06948102CA97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6358800" y="1829976"/>
            <a:ext cx="5245200" cy="3774694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7" name="Picture Placeholder 36">
            <a:extLst>
              <a:ext uri="{FF2B5EF4-FFF2-40B4-BE49-F238E27FC236}">
                <a16:creationId xmlns:a16="http://schemas.microsoft.com/office/drawing/2014/main" id="{48237A6D-51C3-E355-8308-D596CBF1D5A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7998" y="756000"/>
            <a:ext cx="5245200" cy="4848670"/>
          </a:xfrm>
          <a:custGeom>
            <a:avLst/>
            <a:gdLst>
              <a:gd name="connsiteX0" fmla="*/ 4428704 w 5245200"/>
              <a:gd name="connsiteY0" fmla="*/ 4648972 h 4848670"/>
              <a:gd name="connsiteX1" fmla="*/ 4375398 w 5245200"/>
              <a:gd name="connsiteY1" fmla="*/ 4702972 h 4848670"/>
              <a:gd name="connsiteX2" fmla="*/ 4989488 w 5245200"/>
              <a:gd name="connsiteY2" fmla="*/ 4702972 h 4848670"/>
              <a:gd name="connsiteX3" fmla="*/ 5042794 w 5245200"/>
              <a:gd name="connsiteY3" fmla="*/ 4648972 h 4848670"/>
              <a:gd name="connsiteX4" fmla="*/ 259681 w 5245200"/>
              <a:gd name="connsiteY4" fmla="*/ 147616 h 4848670"/>
              <a:gd name="connsiteX5" fmla="*/ 206375 w 5245200"/>
              <a:gd name="connsiteY5" fmla="*/ 201616 h 4848670"/>
              <a:gd name="connsiteX6" fmla="*/ 820465 w 5245200"/>
              <a:gd name="connsiteY6" fmla="*/ 201616 h 4848670"/>
              <a:gd name="connsiteX7" fmla="*/ 873771 w 5245200"/>
              <a:gd name="connsiteY7" fmla="*/ 147616 h 4848670"/>
              <a:gd name="connsiteX8" fmla="*/ 203208 w 5245200"/>
              <a:gd name="connsiteY8" fmla="*/ 0 h 4848670"/>
              <a:gd name="connsiteX9" fmla="*/ 5245200 w 5245200"/>
              <a:gd name="connsiteY9" fmla="*/ 0 h 4848670"/>
              <a:gd name="connsiteX10" fmla="*/ 5245200 w 5245200"/>
              <a:gd name="connsiteY10" fmla="*/ 4645462 h 4848670"/>
              <a:gd name="connsiteX11" fmla="*/ 5041992 w 5245200"/>
              <a:gd name="connsiteY11" fmla="*/ 4848670 h 4848670"/>
              <a:gd name="connsiteX12" fmla="*/ 0 w 5245200"/>
              <a:gd name="connsiteY12" fmla="*/ 4848670 h 4848670"/>
              <a:gd name="connsiteX13" fmla="*/ 0 w 5245200"/>
              <a:gd name="connsiteY13" fmla="*/ 203208 h 484867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5245200" h="4848670">
                <a:moveTo>
                  <a:pt x="4428704" y="4648972"/>
                </a:moveTo>
                <a:lnTo>
                  <a:pt x="4375398" y="4702972"/>
                </a:lnTo>
                <a:lnTo>
                  <a:pt x="4989488" y="4702972"/>
                </a:lnTo>
                <a:lnTo>
                  <a:pt x="5042794" y="4648972"/>
                </a:lnTo>
                <a:close/>
                <a:moveTo>
                  <a:pt x="259681" y="147616"/>
                </a:moveTo>
                <a:lnTo>
                  <a:pt x="206375" y="201616"/>
                </a:lnTo>
                <a:lnTo>
                  <a:pt x="820465" y="201616"/>
                </a:lnTo>
                <a:lnTo>
                  <a:pt x="873771" y="147616"/>
                </a:lnTo>
                <a:close/>
                <a:moveTo>
                  <a:pt x="203208" y="0"/>
                </a:moveTo>
                <a:lnTo>
                  <a:pt x="5245200" y="0"/>
                </a:lnTo>
                <a:lnTo>
                  <a:pt x="5245200" y="4645462"/>
                </a:lnTo>
                <a:lnTo>
                  <a:pt x="5041992" y="4848670"/>
                </a:lnTo>
                <a:lnTo>
                  <a:pt x="0" y="4848670"/>
                </a:lnTo>
                <a:lnTo>
                  <a:pt x="0" y="203208"/>
                </a:lnTo>
                <a:close/>
              </a:path>
            </a:pathLst>
          </a:custGeom>
          <a:solidFill>
            <a:srgbClr val="ECECEF"/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>
                <a:solidFill>
                  <a:schemeClr val="accent2"/>
                </a:solidFill>
              </a:defRPr>
            </a:lvl1pPr>
          </a:lstStyle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95251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onnes de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Background pattern&#10;&#10;Description automatically generated">
            <a:extLst>
              <a:ext uri="{FF2B5EF4-FFF2-40B4-BE49-F238E27FC236}">
                <a16:creationId xmlns:a16="http://schemas.microsoft.com/office/drawing/2014/main" id="{C8F1ED06-ABC9-15DE-3DFC-435FFD683012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5162352"/>
            <a:ext cx="12192000" cy="872065"/>
          </a:xfrm>
          <a:prstGeom prst="rect">
            <a:avLst/>
          </a:prstGeom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0293324-1149-B295-29CD-5907E6131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110160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Cliquez pour modifier le titre principal</a:t>
            </a:r>
            <a:endParaRPr lang="fr-FR" dirty="0"/>
          </a:p>
        </p:txBody>
      </p:sp>
      <p:sp>
        <p:nvSpPr>
          <p:cNvPr id="27" name="Text Placeholder 4">
            <a:extLst>
              <a:ext uri="{FF2B5EF4-FFF2-40B4-BE49-F238E27FC236}">
                <a16:creationId xmlns:a16="http://schemas.microsoft.com/office/drawing/2014/main" id="{64252BFC-0528-6EFD-CF4B-B68A893B927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6358800" y="1064645"/>
            <a:ext cx="5245200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459AC29-496E-A828-081B-C03AC6C093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000" y="1064645"/>
            <a:ext cx="5245200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344018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e et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icture Placeholder 30">
            <a:extLst>
              <a:ext uri="{FF2B5EF4-FFF2-40B4-BE49-F238E27FC236}">
                <a16:creationId xmlns:a16="http://schemas.microsoft.com/office/drawing/2014/main" id="{1DFFA7BA-8B92-63C7-0617-55EAC8E11BCE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4599601" y="3041650"/>
            <a:ext cx="4420461" cy="304927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B3483BC5-601B-9EF8-DA44-7609BAAE9D32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7553672" y="3041650"/>
            <a:ext cx="4420461" cy="304927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30" name="Picture Placeholder 29">
            <a:extLst>
              <a:ext uri="{FF2B5EF4-FFF2-40B4-BE49-F238E27FC236}">
                <a16:creationId xmlns:a16="http://schemas.microsoft.com/office/drawing/2014/main" id="{E67C4BDF-6CB9-C058-FD2E-216AF7FA4E77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9190650" y="0"/>
            <a:ext cx="4420461" cy="304165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sp>
        <p:nvSpPr>
          <p:cNvPr id="29" name="Picture Placeholder 28">
            <a:extLst>
              <a:ext uri="{FF2B5EF4-FFF2-40B4-BE49-F238E27FC236}">
                <a16:creationId xmlns:a16="http://schemas.microsoft.com/office/drawing/2014/main" id="{D73C3076-1B04-8B01-02C5-C7E839572831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233342" y="0"/>
            <a:ext cx="4420461" cy="3041650"/>
          </a:xfrm>
          <a:custGeom>
            <a:avLst/>
            <a:gdLst>
              <a:gd name="connsiteX0" fmla="*/ 1632332 w 4420461"/>
              <a:gd name="connsiteY0" fmla="*/ 0 h 3041650"/>
              <a:gd name="connsiteX1" fmla="*/ 4420461 w 4420461"/>
              <a:gd name="connsiteY1" fmla="*/ 0 h 3041650"/>
              <a:gd name="connsiteX2" fmla="*/ 2788129 w 4420461"/>
              <a:gd name="connsiteY2" fmla="*/ 3041650 h 3041650"/>
              <a:gd name="connsiteX3" fmla="*/ 0 w 4420461"/>
              <a:gd name="connsiteY3" fmla="*/ 3041650 h 304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420461" h="3041650">
                <a:moveTo>
                  <a:pt x="1632332" y="0"/>
                </a:moveTo>
                <a:lnTo>
                  <a:pt x="4420461" y="0"/>
                </a:lnTo>
                <a:lnTo>
                  <a:pt x="2788129" y="3041650"/>
                </a:lnTo>
                <a:lnTo>
                  <a:pt x="0" y="3041650"/>
                </a:lnTo>
                <a:close/>
              </a:path>
            </a:pathLst>
          </a:custGeom>
          <a:solidFill>
            <a:schemeClr val="tx1">
              <a:lumMod val="10000"/>
              <a:lumOff val="90000"/>
            </a:schemeClr>
          </a:solidFill>
        </p:spPr>
        <p:txBody>
          <a:bodyPr wrap="square" anchor="ctr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 b="0">
                <a:solidFill>
                  <a:schemeClr val="tx2"/>
                </a:solidFill>
              </a:defRPr>
            </a:lvl1pPr>
          </a:lstStyle>
          <a:p>
            <a:endParaRPr lang="fr-FR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44FED07F-1D90-4D46-8347-34173E4881EE}"/>
              </a:ext>
            </a:extLst>
          </p:cNvPr>
          <p:cNvGrpSpPr/>
          <p:nvPr userDrawn="1"/>
        </p:nvGrpSpPr>
        <p:grpSpPr>
          <a:xfrm>
            <a:off x="588000" y="0"/>
            <a:ext cx="920602" cy="112014"/>
            <a:chOff x="696000" y="1460737"/>
            <a:chExt cx="920602" cy="112014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61DF02C5-E274-4395-8EC3-892ECAA4DC80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9DD2ABF5-6049-4A2D-B63B-3CF66647FF48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B72ED01F-02E9-48A8-AD76-A34E6EDB0258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EF3C2233-911F-46D2-8906-1D30D1E70F9F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D11BA0D6-7C24-4442-B8A3-9FD1E72C832E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312EC510-CFEB-4652-8B0D-104810ECFD0D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0CD77D20-CA7D-4CD2-BE63-663DDC766999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68861543-82DB-4738-8712-9171B4811F1C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0586346-2B28-42B0-A4A5-A5D57FB08E74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41E5C780-D949-47BE-9E6D-F3FE63A54567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13077E6D-80C6-4E1E-BD3B-2842C665B038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bg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9" name="Parallelogram 18">
              <a:extLst>
                <a:ext uri="{FF2B5EF4-FFF2-40B4-BE49-F238E27FC236}">
                  <a16:creationId xmlns:a16="http://schemas.microsoft.com/office/drawing/2014/main" id="{BF2BC5A8-7032-49EB-876F-2C0D46BCA2E8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26AF3080-0E7E-413C-A0F7-A511E36A677A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44CF598B-2A86-4A47-B916-D63C4AFA72AF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2" name="Parallelogram 21">
              <a:extLst>
                <a:ext uri="{FF2B5EF4-FFF2-40B4-BE49-F238E27FC236}">
                  <a16:creationId xmlns:a16="http://schemas.microsoft.com/office/drawing/2014/main" id="{10A2E7C3-B0C3-430E-8811-23B07D2C6D5C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3" name="Parallelogram 22">
              <a:extLst>
                <a:ext uri="{FF2B5EF4-FFF2-40B4-BE49-F238E27FC236}">
                  <a16:creationId xmlns:a16="http://schemas.microsoft.com/office/drawing/2014/main" id="{8153071B-3263-4383-B08D-15CBD36D9AA0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24" name="Parallelogram 23">
              <a:extLst>
                <a:ext uri="{FF2B5EF4-FFF2-40B4-BE49-F238E27FC236}">
                  <a16:creationId xmlns:a16="http://schemas.microsoft.com/office/drawing/2014/main" id="{07D6BF60-B541-4D62-BA7A-7DC38F1ACA87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25" name="Title 1">
            <a:extLst>
              <a:ext uri="{FF2B5EF4-FFF2-40B4-BE49-F238E27FC236}">
                <a16:creationId xmlns:a16="http://schemas.microsoft.com/office/drawing/2014/main" id="{20293324-1149-B295-29CD-5907E61314E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8000" y="360000"/>
            <a:ext cx="6765300" cy="369332"/>
          </a:xfrm>
        </p:spPr>
        <p:txBody>
          <a:bodyPr wrap="square" lIns="0" tIns="0" rIns="0" bIns="0" anchor="t">
            <a:spAutoFit/>
          </a:bodyPr>
          <a:lstStyle>
            <a:lvl1pPr>
              <a:lnSpc>
                <a:spcPct val="100000"/>
              </a:lnSpc>
              <a:defRPr sz="2400" b="1">
                <a:solidFill>
                  <a:schemeClr val="tx2"/>
                </a:solidFill>
              </a:defRPr>
            </a:lvl1pPr>
          </a:lstStyle>
          <a:p>
            <a:r>
              <a:rPr lang="fr-FR" noProof="0" dirty="0"/>
              <a:t>Cliquez pour modifier le titre principal</a:t>
            </a:r>
            <a:endParaRPr lang="fr-FR" dirty="0"/>
          </a:p>
        </p:txBody>
      </p:sp>
      <p:sp>
        <p:nvSpPr>
          <p:cNvPr id="28" name="Text Placeholder 4">
            <a:extLst>
              <a:ext uri="{FF2B5EF4-FFF2-40B4-BE49-F238E27FC236}">
                <a16:creationId xmlns:a16="http://schemas.microsoft.com/office/drawing/2014/main" id="{8459AC29-496E-A828-081B-C03AC6C093CC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8000" y="1064645"/>
            <a:ext cx="4157424" cy="4540025"/>
          </a:xfrm>
        </p:spPr>
        <p:txBody>
          <a:bodyPr/>
          <a:lstStyle>
            <a:lvl1pPr>
              <a:defRPr baseline="0"/>
            </a:lvl1pPr>
          </a:lstStyle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8FF7AA0C-1628-04B2-6EA6-95C12083CDBE}"/>
              </a:ext>
            </a:extLst>
          </p:cNvPr>
          <p:cNvSpPr/>
          <p:nvPr userDrawn="1"/>
        </p:nvSpPr>
        <p:spPr>
          <a:xfrm>
            <a:off x="10507980" y="2035232"/>
            <a:ext cx="2186940" cy="4066767"/>
          </a:xfrm>
          <a:prstGeom prst="triangle">
            <a:avLst>
              <a:gd name="adj" fmla="val 100000"/>
            </a:avLst>
          </a:prstGeom>
          <a:solidFill>
            <a:schemeClr val="tx1">
              <a:lumMod val="10000"/>
              <a:lumOff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2380023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4.svg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image" Target="../media/image2.svg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978E7FB-E7AF-41AD-8E1D-E564C38CE2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369332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fr-FR" noProof="0" dirty="0"/>
              <a:t>Cliquez pour modifier le titre principal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048240A-ACF9-41DF-8044-EFE58948F2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88000" y="1064645"/>
            <a:ext cx="11016000" cy="4540024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fr-FR" noProof="0" dirty="0"/>
              <a:t>Cliquez ici pour modifier le texte</a:t>
            </a:r>
          </a:p>
          <a:p>
            <a:pPr lvl="1"/>
            <a:r>
              <a:rPr lang="fr-FR" noProof="0" dirty="0"/>
              <a:t>Second niveau</a:t>
            </a:r>
          </a:p>
          <a:p>
            <a:pPr lvl="2"/>
            <a:r>
              <a:rPr lang="fr-FR" noProof="0" dirty="0"/>
              <a:t>Troisième niveau</a:t>
            </a:r>
          </a:p>
          <a:p>
            <a:pPr lvl="3"/>
            <a:r>
              <a:rPr lang="fr-FR" noProof="0" dirty="0"/>
              <a:t>Quatrième niveau</a:t>
            </a:r>
          </a:p>
          <a:p>
            <a:pPr lvl="4"/>
            <a:r>
              <a:rPr lang="fr-FR" noProof="0" dirty="0"/>
              <a:t>Cinquième niveau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E718182-DBA0-4294-B9A7-5592074F8DF4}"/>
              </a:ext>
            </a:extLst>
          </p:cNvPr>
          <p:cNvSpPr/>
          <p:nvPr userDrawn="1"/>
        </p:nvSpPr>
        <p:spPr>
          <a:xfrm>
            <a:off x="0" y="6102000"/>
            <a:ext cx="12192000" cy="756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6E298DD-28E2-4F1F-A4F0-407D8199D6F6}"/>
              </a:ext>
            </a:extLst>
          </p:cNvPr>
          <p:cNvSpPr/>
          <p:nvPr userDrawn="1"/>
        </p:nvSpPr>
        <p:spPr>
          <a:xfrm>
            <a:off x="11328000" y="6102000"/>
            <a:ext cx="864000" cy="756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6BA80-B3B1-41ED-94FC-30F2434D99FA}"/>
              </a:ext>
            </a:extLst>
          </p:cNvPr>
          <p:cNvSpPr txBox="1"/>
          <p:nvPr userDrawn="1"/>
        </p:nvSpPr>
        <p:spPr>
          <a:xfrm>
            <a:off x="11577118" y="6380640"/>
            <a:ext cx="365764" cy="19872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fld id="{0A5252B4-D216-4A6A-AB33-98AB17F66667}" type="slidenum">
              <a:rPr lang="fr-FR" sz="900" smtClean="0">
                <a:solidFill>
                  <a:schemeClr val="bg1"/>
                </a:solidFill>
                <a:latin typeface="+mj-lt"/>
              </a:rPr>
              <a:t>‹N°›</a:t>
            </a:fld>
            <a:endParaRPr lang="fr-FR" sz="900" dirty="0">
              <a:solidFill>
                <a:schemeClr val="bg1"/>
              </a:solidFill>
              <a:latin typeface="+mj-lt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C9113D8-C34F-41E7-96C1-C52F3FA807A7}"/>
              </a:ext>
            </a:extLst>
          </p:cNvPr>
          <p:cNvSpPr/>
          <p:nvPr userDrawn="1"/>
        </p:nvSpPr>
        <p:spPr>
          <a:xfrm>
            <a:off x="11328000" y="6822000"/>
            <a:ext cx="864000" cy="36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CFF1D181-9371-4409-B9F4-B17B0E367DA5}"/>
              </a:ext>
            </a:extLst>
          </p:cNvPr>
          <p:cNvPicPr>
            <a:picLocks noChangeAspect="1"/>
          </p:cNvPicPr>
          <p:nvPr userDrawn="1"/>
        </p:nvPicPr>
        <p:blipFill>
          <a:blip r:embed="rId21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="" xmlns:asvg="http://schemas.microsoft.com/office/drawing/2016/SVG/main" r:embed="rId24"/>
              </a:ext>
            </a:extLst>
          </a:blip>
          <a:stretch>
            <a:fillRect/>
          </a:stretch>
        </p:blipFill>
        <p:spPr>
          <a:xfrm>
            <a:off x="249118" y="6359505"/>
            <a:ext cx="1080000" cy="24099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F98C9CA4-8A09-4C8A-B688-AF68F27D86FA}"/>
              </a:ext>
            </a:extLst>
          </p:cNvPr>
          <p:cNvSpPr txBox="1"/>
          <p:nvPr userDrawn="1"/>
        </p:nvSpPr>
        <p:spPr>
          <a:xfrm>
            <a:off x="1651322" y="6392746"/>
            <a:ext cx="8889356" cy="200055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fr-FR" sz="700" b="1" dirty="0">
                <a:solidFill>
                  <a:schemeClr val="tx1">
                    <a:alpha val="40000"/>
                  </a:schemeClr>
                </a:solidFill>
              </a:rPr>
              <a:t>REF xxxxxxxxxxxx rev xxx – date Nom</a:t>
            </a:r>
            <a:r>
              <a:rPr lang="fr-FR" sz="700" b="1" baseline="0" dirty="0">
                <a:solidFill>
                  <a:schemeClr val="tx1">
                    <a:alpha val="40000"/>
                  </a:schemeClr>
                </a:solidFill>
              </a:rPr>
              <a:t> de l’entreprise</a:t>
            </a:r>
            <a:r>
              <a:rPr lang="fr-FR" sz="700" b="1" dirty="0">
                <a:solidFill>
                  <a:schemeClr val="tx1">
                    <a:alpha val="40000"/>
                  </a:schemeClr>
                </a:solidFill>
              </a:rPr>
              <a:t> / Modèle</a:t>
            </a:r>
            <a:r>
              <a:rPr lang="fr-FR" sz="700" b="1" baseline="0" dirty="0">
                <a:solidFill>
                  <a:schemeClr val="tx1">
                    <a:alpha val="40000"/>
                  </a:schemeClr>
                </a:solidFill>
              </a:rPr>
              <a:t> </a:t>
            </a:r>
            <a:r>
              <a:rPr lang="fr-FR" sz="700" b="1" dirty="0">
                <a:solidFill>
                  <a:schemeClr val="tx1">
                    <a:alpha val="40000"/>
                  </a:schemeClr>
                </a:solidFill>
              </a:rPr>
              <a:t>: 87211168-DOC-GRP-EN-006</a:t>
            </a:r>
          </a:p>
          <a:p>
            <a:pPr algn="ctr"/>
            <a:r>
              <a:rPr lang="fr-FR" sz="600" b="1" dirty="0">
                <a:solidFill>
                  <a:srgbClr val="000000">
                    <a:alpha val="70000"/>
                  </a:srgbClr>
                </a:solidFill>
              </a:rPr>
              <a:t>Ce document ne peut être reproduit, modifié, adapté, publié, traduit, de quelque manière que ce soit, en tout ou en partie, ou divulgué à un tiers sans l'accord écrit préalable de THALES © 2023 THALES. Tous droits réservés.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2AA835-16DB-4E38-A108-8114A18BB2A4}"/>
              </a:ext>
            </a:extLst>
          </p:cNvPr>
          <p:cNvSpPr/>
          <p:nvPr userDrawn="1"/>
        </p:nvSpPr>
        <p:spPr>
          <a:xfrm>
            <a:off x="0" y="6102000"/>
            <a:ext cx="12192000" cy="10800"/>
          </a:xfrm>
          <a:prstGeom prst="rect">
            <a:avLst/>
          </a:prstGeom>
          <a:solidFill>
            <a:srgbClr val="000000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sp>
        <p:nvSpPr>
          <p:cNvPr id="15" name="Rectangle 14"/>
          <p:cNvSpPr/>
          <p:nvPr userDrawn="1"/>
        </p:nvSpPr>
        <p:spPr>
          <a:xfrm>
            <a:off x="-560830" y="0"/>
            <a:ext cx="360000" cy="360000"/>
          </a:xfrm>
          <a:prstGeom prst="rect">
            <a:avLst/>
          </a:prstGeom>
          <a:solidFill>
            <a:srgbClr val="242A7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36</a:t>
            </a:r>
          </a:p>
          <a:p>
            <a:pPr algn="ctr"/>
            <a:r>
              <a:rPr lang="fr-FR" sz="700" dirty="0"/>
              <a:t>42</a:t>
            </a:r>
          </a:p>
          <a:p>
            <a:pPr algn="ctr"/>
            <a:r>
              <a:rPr lang="fr-FR" sz="700" dirty="0"/>
              <a:t>117</a:t>
            </a:r>
          </a:p>
        </p:txBody>
      </p:sp>
      <p:sp>
        <p:nvSpPr>
          <p:cNvPr id="16" name="Rectangle 15"/>
          <p:cNvSpPr/>
          <p:nvPr userDrawn="1"/>
        </p:nvSpPr>
        <p:spPr>
          <a:xfrm>
            <a:off x="-560830" y="646200"/>
            <a:ext cx="360000" cy="360000"/>
          </a:xfrm>
          <a:prstGeom prst="rect">
            <a:avLst/>
          </a:prstGeom>
          <a:solidFill>
            <a:srgbClr val="5DBFD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93</a:t>
            </a:r>
          </a:p>
          <a:p>
            <a:pPr algn="ctr"/>
            <a:r>
              <a:rPr lang="fr-FR" sz="700" dirty="0"/>
              <a:t>191</a:t>
            </a:r>
          </a:p>
          <a:p>
            <a:pPr algn="ctr"/>
            <a:r>
              <a:rPr lang="fr-FR" sz="700" dirty="0"/>
              <a:t>212</a:t>
            </a:r>
          </a:p>
        </p:txBody>
      </p:sp>
      <p:sp>
        <p:nvSpPr>
          <p:cNvPr id="18" name="Rectangle 17"/>
          <p:cNvSpPr/>
          <p:nvPr userDrawn="1"/>
        </p:nvSpPr>
        <p:spPr>
          <a:xfrm>
            <a:off x="-560830" y="1292400"/>
            <a:ext cx="360000" cy="360000"/>
          </a:xfrm>
          <a:prstGeom prst="rect">
            <a:avLst/>
          </a:prstGeom>
          <a:solidFill>
            <a:srgbClr val="B4257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174</a:t>
            </a:r>
          </a:p>
          <a:p>
            <a:pPr algn="ctr"/>
            <a:r>
              <a:rPr lang="fr-FR" sz="700" dirty="0"/>
              <a:t>37</a:t>
            </a:r>
          </a:p>
          <a:p>
            <a:pPr algn="ctr"/>
            <a:r>
              <a:rPr lang="fr-FR" sz="700" dirty="0"/>
              <a:t>115</a:t>
            </a:r>
          </a:p>
        </p:txBody>
      </p:sp>
      <p:sp>
        <p:nvSpPr>
          <p:cNvPr id="19" name="Rectangle 18"/>
          <p:cNvSpPr/>
          <p:nvPr userDrawn="1"/>
        </p:nvSpPr>
        <p:spPr>
          <a:xfrm>
            <a:off x="-560830" y="1938600"/>
            <a:ext cx="360000" cy="360000"/>
          </a:xfrm>
          <a:prstGeom prst="rect">
            <a:avLst/>
          </a:prstGeom>
          <a:solidFill>
            <a:srgbClr val="7C7FA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124</a:t>
            </a:r>
          </a:p>
          <a:p>
            <a:pPr algn="ctr"/>
            <a:r>
              <a:rPr lang="fr-FR" sz="700" dirty="0"/>
              <a:t>127</a:t>
            </a:r>
          </a:p>
          <a:p>
            <a:pPr algn="ctr"/>
            <a:r>
              <a:rPr lang="fr-FR" sz="700" dirty="0"/>
              <a:t>171</a:t>
            </a:r>
          </a:p>
        </p:txBody>
      </p:sp>
      <p:sp>
        <p:nvSpPr>
          <p:cNvPr id="20" name="Rectangle 19"/>
          <p:cNvSpPr/>
          <p:nvPr userDrawn="1"/>
        </p:nvSpPr>
        <p:spPr>
          <a:xfrm>
            <a:off x="-560830" y="2584800"/>
            <a:ext cx="360000" cy="360000"/>
          </a:xfrm>
          <a:prstGeom prst="rect">
            <a:avLst/>
          </a:prstGeom>
          <a:solidFill>
            <a:srgbClr val="00AB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0</a:t>
            </a:r>
          </a:p>
          <a:p>
            <a:pPr algn="ctr"/>
            <a:r>
              <a:rPr lang="fr-FR" sz="700" dirty="0"/>
              <a:t>171</a:t>
            </a:r>
          </a:p>
          <a:p>
            <a:pPr algn="ctr"/>
            <a:r>
              <a:rPr lang="fr-FR" sz="700" dirty="0"/>
              <a:t>142</a:t>
            </a:r>
          </a:p>
        </p:txBody>
      </p:sp>
      <p:sp>
        <p:nvSpPr>
          <p:cNvPr id="21" name="Rectangle 20"/>
          <p:cNvSpPr/>
          <p:nvPr userDrawn="1"/>
        </p:nvSpPr>
        <p:spPr>
          <a:xfrm>
            <a:off x="-560830" y="3231000"/>
            <a:ext cx="360000" cy="360000"/>
          </a:xfrm>
          <a:prstGeom prst="rect">
            <a:avLst/>
          </a:prstGeom>
          <a:solidFill>
            <a:srgbClr val="51556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81</a:t>
            </a:r>
          </a:p>
          <a:p>
            <a:pPr algn="ctr"/>
            <a:r>
              <a:rPr lang="fr-FR" sz="700" dirty="0"/>
              <a:t>85</a:t>
            </a:r>
          </a:p>
          <a:p>
            <a:pPr algn="ctr"/>
            <a:r>
              <a:rPr lang="fr-FR" sz="700" dirty="0"/>
              <a:t>105</a:t>
            </a:r>
          </a:p>
        </p:txBody>
      </p:sp>
      <p:sp>
        <p:nvSpPr>
          <p:cNvPr id="22" name="Rectangle 21"/>
          <p:cNvSpPr/>
          <p:nvPr userDrawn="1"/>
        </p:nvSpPr>
        <p:spPr>
          <a:xfrm>
            <a:off x="-560830" y="3877200"/>
            <a:ext cx="360000" cy="360000"/>
          </a:xfrm>
          <a:prstGeom prst="rect">
            <a:avLst/>
          </a:prstGeom>
          <a:solidFill>
            <a:srgbClr val="C3D6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196</a:t>
            </a:r>
          </a:p>
          <a:p>
            <a:pPr algn="ctr"/>
            <a:r>
              <a:rPr lang="fr-FR" sz="700" dirty="0"/>
              <a:t>214</a:t>
            </a:r>
          </a:p>
          <a:p>
            <a:pPr algn="ctr"/>
            <a:r>
              <a:rPr lang="fr-FR" sz="700" dirty="0"/>
              <a:t>0</a:t>
            </a:r>
          </a:p>
        </p:txBody>
      </p:sp>
      <p:sp>
        <p:nvSpPr>
          <p:cNvPr id="23" name="Rectangle 22"/>
          <p:cNvSpPr/>
          <p:nvPr userDrawn="1"/>
        </p:nvSpPr>
        <p:spPr>
          <a:xfrm>
            <a:off x="-560830" y="4523400"/>
            <a:ext cx="360000" cy="360000"/>
          </a:xfrm>
          <a:prstGeom prst="rect">
            <a:avLst/>
          </a:prstGeom>
          <a:solidFill>
            <a:srgbClr val="FDDA2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253</a:t>
            </a:r>
          </a:p>
          <a:p>
            <a:pPr algn="ctr"/>
            <a:r>
              <a:rPr lang="fr-FR" sz="700" dirty="0"/>
              <a:t>218</a:t>
            </a:r>
          </a:p>
          <a:p>
            <a:pPr algn="ctr"/>
            <a:r>
              <a:rPr lang="fr-FR" sz="700" dirty="0"/>
              <a:t>36</a:t>
            </a:r>
          </a:p>
        </p:txBody>
      </p:sp>
      <p:sp>
        <p:nvSpPr>
          <p:cNvPr id="24" name="Rectangle 23"/>
          <p:cNvSpPr/>
          <p:nvPr userDrawn="1"/>
        </p:nvSpPr>
        <p:spPr>
          <a:xfrm>
            <a:off x="-560830" y="5169600"/>
            <a:ext cx="360000" cy="360000"/>
          </a:xfrm>
          <a:prstGeom prst="rect">
            <a:avLst/>
          </a:prstGeom>
          <a:solidFill>
            <a:srgbClr val="FFA3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255</a:t>
            </a:r>
          </a:p>
          <a:p>
            <a:pPr algn="ctr"/>
            <a:r>
              <a:rPr lang="fr-FR" sz="700" dirty="0"/>
              <a:t>163</a:t>
            </a:r>
          </a:p>
          <a:p>
            <a:pPr algn="ctr"/>
            <a:r>
              <a:rPr lang="fr-FR" sz="700" dirty="0"/>
              <a:t>0</a:t>
            </a:r>
          </a:p>
        </p:txBody>
      </p:sp>
      <p:sp>
        <p:nvSpPr>
          <p:cNvPr id="25" name="Rectangle 24"/>
          <p:cNvSpPr/>
          <p:nvPr userDrawn="1"/>
        </p:nvSpPr>
        <p:spPr>
          <a:xfrm>
            <a:off x="-560830" y="5815800"/>
            <a:ext cx="360000" cy="360000"/>
          </a:xfrm>
          <a:prstGeom prst="rect">
            <a:avLst/>
          </a:prstGeom>
          <a:solidFill>
            <a:srgbClr val="EE273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/>
              <a:t>238</a:t>
            </a:r>
          </a:p>
          <a:p>
            <a:pPr algn="ctr"/>
            <a:r>
              <a:rPr lang="fr-FR" sz="700" dirty="0"/>
              <a:t>39</a:t>
            </a:r>
          </a:p>
          <a:p>
            <a:pPr algn="ctr"/>
            <a:r>
              <a:rPr lang="fr-FR" sz="700" dirty="0"/>
              <a:t>55</a:t>
            </a:r>
          </a:p>
        </p:txBody>
      </p:sp>
      <p:sp>
        <p:nvSpPr>
          <p:cNvPr id="26" name="Rectangle 25"/>
          <p:cNvSpPr/>
          <p:nvPr userDrawn="1"/>
        </p:nvSpPr>
        <p:spPr>
          <a:xfrm>
            <a:off x="-560830" y="6462000"/>
            <a:ext cx="360000" cy="360000"/>
          </a:xfrm>
          <a:prstGeom prst="rect">
            <a:avLst/>
          </a:prstGeom>
          <a:solidFill>
            <a:srgbClr val="E4E4E8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228</a:t>
            </a:r>
          </a:p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228</a:t>
            </a:r>
          </a:p>
          <a:p>
            <a:pPr algn="ctr"/>
            <a:r>
              <a:rPr lang="fr-FR" sz="700" dirty="0">
                <a:solidFill>
                  <a:schemeClr val="bg1">
                    <a:lumMod val="50000"/>
                  </a:schemeClr>
                </a:solidFill>
              </a:rPr>
              <a:t>232</a:t>
            </a:r>
          </a:p>
        </p:txBody>
      </p:sp>
    </p:spTree>
    <p:extLst>
      <p:ext uri="{BB962C8B-B14F-4D97-AF65-F5344CB8AC3E}">
        <p14:creationId xmlns:p14="http://schemas.microsoft.com/office/powerpoint/2010/main" val="23922904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7" r:id="rId2"/>
    <p:sldLayoutId id="2147483655" r:id="rId3"/>
    <p:sldLayoutId id="2147483662" r:id="rId4"/>
    <p:sldLayoutId id="2147483654" r:id="rId5"/>
    <p:sldLayoutId id="2147483661" r:id="rId6"/>
    <p:sldLayoutId id="2147483663" r:id="rId7"/>
    <p:sldLayoutId id="2147483664" r:id="rId8"/>
    <p:sldLayoutId id="2147483684" r:id="rId9"/>
    <p:sldLayoutId id="2147483665" r:id="rId10"/>
    <p:sldLayoutId id="2147483666" r:id="rId11"/>
    <p:sldLayoutId id="2147483668" r:id="rId12"/>
    <p:sldLayoutId id="2147483669" r:id="rId13"/>
    <p:sldLayoutId id="2147483674" r:id="rId14"/>
    <p:sldLayoutId id="2147483675" r:id="rId15"/>
    <p:sldLayoutId id="2147483682" r:id="rId16"/>
    <p:sldLayoutId id="2147483681" r:id="rId17"/>
    <p:sldLayoutId id="2147483690" r:id="rId18"/>
    <p:sldLayoutId id="2147483691" r:id="rId19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2400" b="1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16000" indent="-216000" algn="l" defTabSz="914400" rtl="0" eaLnBrk="1" latinLnBrk="0" hangingPunct="1">
        <a:lnSpc>
          <a:spcPct val="114000"/>
        </a:lnSpc>
        <a:spcBef>
          <a:spcPts val="1600"/>
        </a:spcBef>
        <a:buClrTx/>
        <a:buFontTx/>
        <a:buBlip>
          <a:blip r:embed="rId25">
            <a:extLst>
              <a:ext uri="{96DAC541-7B7A-43D3-8B79-37D633B846F1}">
                <asvg:svgBlip xmlns="" xmlns:asvg="http://schemas.microsoft.com/office/drawing/2016/SVG/main" r:embed="rId26"/>
              </a:ext>
            </a:extLst>
          </a:blip>
        </a:buBlip>
        <a:defRPr sz="1800" b="1" kern="1200">
          <a:solidFill>
            <a:schemeClr val="bg2"/>
          </a:solidFill>
          <a:latin typeface="+mn-lt"/>
          <a:ea typeface="+mn-ea"/>
          <a:cs typeface="+mn-cs"/>
        </a:defRPr>
      </a:lvl1pPr>
      <a:lvl2pPr marL="216000" indent="-216000" algn="l" defTabSz="914400" rtl="0" eaLnBrk="1" latinLnBrk="0" hangingPunct="1">
        <a:lnSpc>
          <a:spcPct val="114000"/>
        </a:lnSpc>
        <a:spcBef>
          <a:spcPts val="600"/>
        </a:spcBef>
        <a:buClr>
          <a:schemeClr val="accent3"/>
        </a:buClr>
        <a:buFont typeface="Wingdings 3" panose="05040102010807070707" pitchFamily="18" charset="2"/>
        <a:buChar char="ê"/>
        <a:defRPr sz="1400" kern="1200">
          <a:solidFill>
            <a:schemeClr val="tx2"/>
          </a:solidFill>
          <a:latin typeface="+mn-lt"/>
          <a:ea typeface="+mn-ea"/>
          <a:cs typeface="+mn-cs"/>
        </a:defRPr>
      </a:lvl2pPr>
      <a:lvl3pPr marL="540000" indent="-180000" algn="l" defTabSz="914400" rtl="0" eaLnBrk="1" latinLnBrk="0" hangingPunct="1">
        <a:lnSpc>
          <a:spcPct val="114000"/>
        </a:lnSpc>
        <a:spcBef>
          <a:spcPts val="600"/>
        </a:spcBef>
        <a:buFont typeface="Century Gothic" panose="020B0502020202020204" pitchFamily="34" charset="0"/>
        <a:buChar char="–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720000" indent="-144000" algn="l" defTabSz="914400" rtl="0" eaLnBrk="1" latinLnBrk="0" hangingPunct="1">
        <a:lnSpc>
          <a:spcPct val="114000"/>
        </a:lnSpc>
        <a:spcBef>
          <a:spcPts val="300"/>
        </a:spcBef>
        <a:buClr>
          <a:schemeClr val="accent3"/>
        </a:buClr>
        <a:buFont typeface="Arial" panose="020B0604020202020204" pitchFamily="34" charset="0"/>
        <a:buChar char="›"/>
        <a:defRPr sz="1100" kern="1200" baseline="0">
          <a:solidFill>
            <a:schemeClr val="accent3"/>
          </a:solidFill>
          <a:latin typeface="+mn-lt"/>
          <a:ea typeface="+mn-ea"/>
          <a:cs typeface="+mn-cs"/>
        </a:defRPr>
      </a:lvl4pPr>
      <a:lvl5pPr marL="936000" indent="-108000" algn="l" defTabSz="914400" rtl="0" eaLnBrk="1" latinLnBrk="0" hangingPunct="1">
        <a:lnSpc>
          <a:spcPct val="114000"/>
        </a:lnSpc>
        <a:spcBef>
          <a:spcPts val="300"/>
        </a:spcBef>
        <a:buFont typeface="Wingdings 3" panose="05040102010807070707" pitchFamily="18" charset="2"/>
        <a:buChar char=""/>
        <a:defRPr sz="1000" kern="1200" baseline="0">
          <a:solidFill>
            <a:schemeClr val="accent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1">
            <a:extLst>
              <a:ext uri="{FF2B5EF4-FFF2-40B4-BE49-F238E27FC236}">
                <a16:creationId xmlns:a16="http://schemas.microsoft.com/office/drawing/2014/main" id="{9DCB69A7-81F5-BE54-2287-3ADDD7CD6047}"/>
              </a:ext>
            </a:extLst>
          </p:cNvPr>
          <p:cNvSpPr/>
          <p:nvPr/>
        </p:nvSpPr>
        <p:spPr>
          <a:xfrm>
            <a:off x="10053" y="980687"/>
            <a:ext cx="12192000" cy="813361"/>
          </a:xfrm>
          <a:prstGeom prst="rect">
            <a:avLst/>
          </a:prstGeom>
          <a:gradFill flip="none" rotWithShape="1"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0800000" scaled="1"/>
            <a:tileRect/>
          </a:gradFill>
        </p:spPr>
        <p:txBody>
          <a:bodyPr vert="horz" lIns="540000" tIns="360000" rIns="540000" bIns="360000" rtlCol="0">
            <a:noAutofit/>
          </a:bodyPr>
          <a:lstStyle/>
          <a:p>
            <a:pPr lvl="0" indent="0">
              <a:lnSpc>
                <a:spcPct val="114000"/>
              </a:lnSpc>
              <a:spcBef>
                <a:spcPts val="600"/>
              </a:spcBef>
              <a:spcAft>
                <a:spcPts val="0"/>
              </a:spcAft>
              <a:buClrTx/>
              <a:buFont typeface="Arial" panose="020B0604020202020204" pitchFamily="34" charset="0"/>
              <a:buNone/>
            </a:pPr>
            <a:endParaRPr lang="fr-FR" sz="2400" b="1" dirty="0">
              <a:solidFill>
                <a:schemeClr val="bg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6EB7CA-8E67-6025-69DD-E298FE91A4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Apport de l’IA</a:t>
            </a:r>
            <a:endParaRPr lang="fr-FR" dirty="0"/>
          </a:p>
        </p:txBody>
      </p:sp>
      <p:grpSp>
        <p:nvGrpSpPr>
          <p:cNvPr id="126" name="Group 125">
            <a:extLst>
              <a:ext uri="{FF2B5EF4-FFF2-40B4-BE49-F238E27FC236}">
                <a16:creationId xmlns:a16="http://schemas.microsoft.com/office/drawing/2014/main" id="{5D59E44C-19D6-4383-3C3E-9A5D1E94C8E6}"/>
              </a:ext>
            </a:extLst>
          </p:cNvPr>
          <p:cNvGrpSpPr/>
          <p:nvPr/>
        </p:nvGrpSpPr>
        <p:grpSpPr>
          <a:xfrm>
            <a:off x="11811216" y="7359847"/>
            <a:ext cx="920602" cy="45106"/>
            <a:chOff x="696000" y="1460737"/>
            <a:chExt cx="920602" cy="112014"/>
          </a:xfrm>
        </p:grpSpPr>
        <p:sp>
          <p:nvSpPr>
            <p:cNvPr id="129" name="Parallelogram 128">
              <a:extLst>
                <a:ext uri="{FF2B5EF4-FFF2-40B4-BE49-F238E27FC236}">
                  <a16:creationId xmlns:a16="http://schemas.microsoft.com/office/drawing/2014/main" id="{52A56946-480F-2AC4-E86B-F602B9E39E7F}"/>
                </a:ext>
              </a:extLst>
            </p:cNvPr>
            <p:cNvSpPr/>
            <p:nvPr/>
          </p:nvSpPr>
          <p:spPr>
            <a:xfrm rot="10800000">
              <a:off x="121737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0" name="Parallelogram 129">
              <a:extLst>
                <a:ext uri="{FF2B5EF4-FFF2-40B4-BE49-F238E27FC236}">
                  <a16:creationId xmlns:a16="http://schemas.microsoft.com/office/drawing/2014/main" id="{2E65F287-0443-416C-A206-11D4DF4CF6DE}"/>
                </a:ext>
              </a:extLst>
            </p:cNvPr>
            <p:cNvSpPr/>
            <p:nvPr/>
          </p:nvSpPr>
          <p:spPr>
            <a:xfrm rot="10800000">
              <a:off x="116523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1" name="Parallelogram 130">
              <a:extLst>
                <a:ext uri="{FF2B5EF4-FFF2-40B4-BE49-F238E27FC236}">
                  <a16:creationId xmlns:a16="http://schemas.microsoft.com/office/drawing/2014/main" id="{ABBBA5B4-1E09-FC23-8972-17FA5632A3C7}"/>
                </a:ext>
              </a:extLst>
            </p:cNvPr>
            <p:cNvSpPr/>
            <p:nvPr/>
          </p:nvSpPr>
          <p:spPr>
            <a:xfrm rot="10800000">
              <a:off x="111310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2" name="Parallelogram 131">
              <a:extLst>
                <a:ext uri="{FF2B5EF4-FFF2-40B4-BE49-F238E27FC236}">
                  <a16:creationId xmlns:a16="http://schemas.microsoft.com/office/drawing/2014/main" id="{F09D4C4E-2C08-4D8B-4B4F-C66C48A20D7C}"/>
                </a:ext>
              </a:extLst>
            </p:cNvPr>
            <p:cNvSpPr/>
            <p:nvPr/>
          </p:nvSpPr>
          <p:spPr>
            <a:xfrm rot="10800000">
              <a:off x="106096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3" name="Parallelogram 132">
              <a:extLst>
                <a:ext uri="{FF2B5EF4-FFF2-40B4-BE49-F238E27FC236}">
                  <a16:creationId xmlns:a16="http://schemas.microsoft.com/office/drawing/2014/main" id="{218E7208-1DB0-7604-ED42-9A535596BA31}"/>
                </a:ext>
              </a:extLst>
            </p:cNvPr>
            <p:cNvSpPr/>
            <p:nvPr/>
          </p:nvSpPr>
          <p:spPr>
            <a:xfrm rot="10800000">
              <a:off x="1008826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4" name="Parallelogram 133">
              <a:extLst>
                <a:ext uri="{FF2B5EF4-FFF2-40B4-BE49-F238E27FC236}">
                  <a16:creationId xmlns:a16="http://schemas.microsoft.com/office/drawing/2014/main" id="{1B799F4D-11BA-1438-1AFD-7EE52CD90891}"/>
                </a:ext>
              </a:extLst>
            </p:cNvPr>
            <p:cNvSpPr/>
            <p:nvPr/>
          </p:nvSpPr>
          <p:spPr>
            <a:xfrm rot="10800000">
              <a:off x="95668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5" name="Parallelogram 134">
              <a:extLst>
                <a:ext uri="{FF2B5EF4-FFF2-40B4-BE49-F238E27FC236}">
                  <a16:creationId xmlns:a16="http://schemas.microsoft.com/office/drawing/2014/main" id="{3A8DBEE5-36DF-2CCB-1F29-A30CD4389F74}"/>
                </a:ext>
              </a:extLst>
            </p:cNvPr>
            <p:cNvSpPr/>
            <p:nvPr/>
          </p:nvSpPr>
          <p:spPr>
            <a:xfrm rot="10800000">
              <a:off x="904551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6" name="Parallelogram 135">
              <a:extLst>
                <a:ext uri="{FF2B5EF4-FFF2-40B4-BE49-F238E27FC236}">
                  <a16:creationId xmlns:a16="http://schemas.microsoft.com/office/drawing/2014/main" id="{1F53D8B7-1F10-FB70-7AB0-8F176BD887D6}"/>
                </a:ext>
              </a:extLst>
            </p:cNvPr>
            <p:cNvSpPr/>
            <p:nvPr/>
          </p:nvSpPr>
          <p:spPr>
            <a:xfrm rot="10800000">
              <a:off x="852413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7" name="Parallelogram 136">
              <a:extLst>
                <a:ext uri="{FF2B5EF4-FFF2-40B4-BE49-F238E27FC236}">
                  <a16:creationId xmlns:a16="http://schemas.microsoft.com/office/drawing/2014/main" id="{EB7B9755-4E28-B81F-C0AB-4A96FB9BBB6B}"/>
                </a:ext>
              </a:extLst>
            </p:cNvPr>
            <p:cNvSpPr/>
            <p:nvPr/>
          </p:nvSpPr>
          <p:spPr>
            <a:xfrm rot="10800000">
              <a:off x="800275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8" name="Parallelogram 137">
              <a:extLst>
                <a:ext uri="{FF2B5EF4-FFF2-40B4-BE49-F238E27FC236}">
                  <a16:creationId xmlns:a16="http://schemas.microsoft.com/office/drawing/2014/main" id="{6D6B0076-122E-4400-2D2F-3CED94F7EF81}"/>
                </a:ext>
              </a:extLst>
            </p:cNvPr>
            <p:cNvSpPr/>
            <p:nvPr/>
          </p:nvSpPr>
          <p:spPr>
            <a:xfrm rot="10800000">
              <a:off x="748138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39" name="Parallelogram 138">
              <a:extLst>
                <a:ext uri="{FF2B5EF4-FFF2-40B4-BE49-F238E27FC236}">
                  <a16:creationId xmlns:a16="http://schemas.microsoft.com/office/drawing/2014/main" id="{2452A843-CF32-0F6F-29D6-D883E46ED172}"/>
                </a:ext>
              </a:extLst>
            </p:cNvPr>
            <p:cNvSpPr/>
            <p:nvPr/>
          </p:nvSpPr>
          <p:spPr>
            <a:xfrm rot="10800000">
              <a:off x="696000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0" name="Parallelogram 139">
              <a:extLst>
                <a:ext uri="{FF2B5EF4-FFF2-40B4-BE49-F238E27FC236}">
                  <a16:creationId xmlns:a16="http://schemas.microsoft.com/office/drawing/2014/main" id="{5C297E74-2760-1DF5-E495-C4C7E1F4D1CD}"/>
                </a:ext>
              </a:extLst>
            </p:cNvPr>
            <p:cNvSpPr/>
            <p:nvPr/>
          </p:nvSpPr>
          <p:spPr>
            <a:xfrm>
              <a:off x="126951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1" name="Parallelogram 140">
              <a:extLst>
                <a:ext uri="{FF2B5EF4-FFF2-40B4-BE49-F238E27FC236}">
                  <a16:creationId xmlns:a16="http://schemas.microsoft.com/office/drawing/2014/main" id="{5674B1DA-495A-A0A3-1C40-C1FA03D8BE47}"/>
                </a:ext>
              </a:extLst>
            </p:cNvPr>
            <p:cNvSpPr/>
            <p:nvPr/>
          </p:nvSpPr>
          <p:spPr>
            <a:xfrm>
              <a:off x="132165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2" name="Parallelogram 141">
              <a:extLst>
                <a:ext uri="{FF2B5EF4-FFF2-40B4-BE49-F238E27FC236}">
                  <a16:creationId xmlns:a16="http://schemas.microsoft.com/office/drawing/2014/main" id="{963B0125-B43D-C222-2D49-0E6A9FA15FBD}"/>
                </a:ext>
              </a:extLst>
            </p:cNvPr>
            <p:cNvSpPr/>
            <p:nvPr/>
          </p:nvSpPr>
          <p:spPr>
            <a:xfrm>
              <a:off x="1373789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3" name="Parallelogram 142">
              <a:extLst>
                <a:ext uri="{FF2B5EF4-FFF2-40B4-BE49-F238E27FC236}">
                  <a16:creationId xmlns:a16="http://schemas.microsoft.com/office/drawing/2014/main" id="{70CD9781-BAD9-D05C-9D2B-E1A6C2A71929}"/>
                </a:ext>
              </a:extLst>
            </p:cNvPr>
            <p:cNvSpPr/>
            <p:nvPr/>
          </p:nvSpPr>
          <p:spPr>
            <a:xfrm>
              <a:off x="1425927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4" name="Parallelogram 143">
              <a:extLst>
                <a:ext uri="{FF2B5EF4-FFF2-40B4-BE49-F238E27FC236}">
                  <a16:creationId xmlns:a16="http://schemas.microsoft.com/office/drawing/2014/main" id="{9A3C0232-4919-DB3C-7EEA-54CD3FBB54CF}"/>
                </a:ext>
              </a:extLst>
            </p:cNvPr>
            <p:cNvSpPr/>
            <p:nvPr/>
          </p:nvSpPr>
          <p:spPr>
            <a:xfrm>
              <a:off x="1530202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  <p:sp>
          <p:nvSpPr>
            <p:cNvPr id="145" name="Parallelogram 144">
              <a:extLst>
                <a:ext uri="{FF2B5EF4-FFF2-40B4-BE49-F238E27FC236}">
                  <a16:creationId xmlns:a16="http://schemas.microsoft.com/office/drawing/2014/main" id="{078A92AC-0FDE-1478-468D-C47DA0F929B9}"/>
                </a:ext>
              </a:extLst>
            </p:cNvPr>
            <p:cNvSpPr/>
            <p:nvPr/>
          </p:nvSpPr>
          <p:spPr>
            <a:xfrm>
              <a:off x="1478064" y="1460737"/>
              <a:ext cx="86400" cy="112014"/>
            </a:xfrm>
            <a:prstGeom prst="parallelogram">
              <a:avLst>
                <a:gd name="adj" fmla="val 87408"/>
              </a:avLst>
            </a:prstGeom>
            <a:solidFill>
              <a:schemeClr val="tx2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 dirty="0"/>
            </a:p>
          </p:txBody>
        </p:sp>
      </p:grpSp>
      <p:sp>
        <p:nvSpPr>
          <p:cNvPr id="50" name="Rectangle: Diagonal Corners Snipped 259">
            <a:extLst>
              <a:ext uri="{FF2B5EF4-FFF2-40B4-BE49-F238E27FC236}">
                <a16:creationId xmlns:a16="http://schemas.microsoft.com/office/drawing/2014/main" id="{BF0D0E96-6FAF-D7BC-5B2A-0F7CBC3C18D9}"/>
              </a:ext>
            </a:extLst>
          </p:cNvPr>
          <p:cNvSpPr/>
          <p:nvPr/>
        </p:nvSpPr>
        <p:spPr>
          <a:xfrm>
            <a:off x="587998" y="1896409"/>
            <a:ext cx="3456000" cy="2576003"/>
          </a:xfrm>
          <a:prstGeom prst="snip2DiagRect">
            <a:avLst>
              <a:gd name="adj1" fmla="val 294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53" name="Freeform: Shape 306">
            <a:extLst>
              <a:ext uri="{FF2B5EF4-FFF2-40B4-BE49-F238E27FC236}">
                <a16:creationId xmlns:a16="http://schemas.microsoft.com/office/drawing/2014/main" id="{6BAA68AA-6913-AA26-FFC3-64A81AA37A4C}"/>
              </a:ext>
            </a:extLst>
          </p:cNvPr>
          <p:cNvSpPr/>
          <p:nvPr/>
        </p:nvSpPr>
        <p:spPr>
          <a:xfrm>
            <a:off x="2607951" y="2120586"/>
            <a:ext cx="1428948" cy="954461"/>
          </a:xfrm>
          <a:custGeom>
            <a:avLst/>
            <a:gdLst>
              <a:gd name="connsiteX0" fmla="*/ 0 w 1428948"/>
              <a:gd name="connsiteY0" fmla="*/ 0 h 1267444"/>
              <a:gd name="connsiteX1" fmla="*/ 171450 w 1428948"/>
              <a:gd name="connsiteY1" fmla="*/ 0 h 1267444"/>
              <a:gd name="connsiteX2" fmla="*/ 1257498 w 1428948"/>
              <a:gd name="connsiteY2" fmla="*/ 0 h 1267444"/>
              <a:gd name="connsiteX3" fmla="*/ 1428948 w 1428948"/>
              <a:gd name="connsiteY3" fmla="*/ 0 h 1267444"/>
              <a:gd name="connsiteX4" fmla="*/ 748762 w 1428948"/>
              <a:gd name="connsiteY4" fmla="*/ 1267444 h 1267444"/>
              <a:gd name="connsiteX5" fmla="*/ 577312 w 1428948"/>
              <a:gd name="connsiteY5" fmla="*/ 1267444 h 1267444"/>
              <a:gd name="connsiteX6" fmla="*/ 171450 w 1428948"/>
              <a:gd name="connsiteY6" fmla="*/ 1267444 h 1267444"/>
              <a:gd name="connsiteX7" fmla="*/ 0 w 1428948"/>
              <a:gd name="connsiteY7" fmla="*/ 1267444 h 1267444"/>
              <a:gd name="connsiteX0" fmla="*/ 0 w 1428948"/>
              <a:gd name="connsiteY0" fmla="*/ 0 h 1267444"/>
              <a:gd name="connsiteX1" fmla="*/ 1257498 w 1428948"/>
              <a:gd name="connsiteY1" fmla="*/ 0 h 1267444"/>
              <a:gd name="connsiteX2" fmla="*/ 1428948 w 1428948"/>
              <a:gd name="connsiteY2" fmla="*/ 0 h 1267444"/>
              <a:gd name="connsiteX3" fmla="*/ 748762 w 1428948"/>
              <a:gd name="connsiteY3" fmla="*/ 1267444 h 1267444"/>
              <a:gd name="connsiteX4" fmla="*/ 577312 w 1428948"/>
              <a:gd name="connsiteY4" fmla="*/ 1267444 h 1267444"/>
              <a:gd name="connsiteX5" fmla="*/ 171450 w 1428948"/>
              <a:gd name="connsiteY5" fmla="*/ 1267444 h 1267444"/>
              <a:gd name="connsiteX6" fmla="*/ 0 w 1428948"/>
              <a:gd name="connsiteY6" fmla="*/ 1267444 h 1267444"/>
              <a:gd name="connsiteX7" fmla="*/ 0 w 1428948"/>
              <a:gd name="connsiteY7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577312 w 1428948"/>
              <a:gd name="connsiteY3" fmla="*/ 1267444 h 1267444"/>
              <a:gd name="connsiteX4" fmla="*/ 171450 w 1428948"/>
              <a:gd name="connsiteY4" fmla="*/ 1267444 h 1267444"/>
              <a:gd name="connsiteX5" fmla="*/ 0 w 1428948"/>
              <a:gd name="connsiteY5" fmla="*/ 1267444 h 1267444"/>
              <a:gd name="connsiteX6" fmla="*/ 0 w 1428948"/>
              <a:gd name="connsiteY6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171450 w 1428948"/>
              <a:gd name="connsiteY3" fmla="*/ 1267444 h 1267444"/>
              <a:gd name="connsiteX4" fmla="*/ 0 w 1428948"/>
              <a:gd name="connsiteY4" fmla="*/ 1267444 h 1267444"/>
              <a:gd name="connsiteX5" fmla="*/ 0 w 1428948"/>
              <a:gd name="connsiteY5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0 w 1428948"/>
              <a:gd name="connsiteY3" fmla="*/ 1267444 h 1267444"/>
              <a:gd name="connsiteX4" fmla="*/ 0 w 1428948"/>
              <a:gd name="connsiteY4" fmla="*/ 0 h 126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948" h="1267444">
                <a:moveTo>
                  <a:pt x="0" y="0"/>
                </a:moveTo>
                <a:lnTo>
                  <a:pt x="1428948" y="0"/>
                </a:lnTo>
                <a:lnTo>
                  <a:pt x="748762" y="1267444"/>
                </a:lnTo>
                <a:lnTo>
                  <a:pt x="0" y="1267444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610793" y="3233649"/>
            <a:ext cx="3426106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300" dirty="0" smtClean="0">
                <a:solidFill>
                  <a:schemeClr val="tx2"/>
                </a:solidFill>
              </a:rPr>
              <a:t>En tant que équipe de </a:t>
            </a:r>
            <a:r>
              <a:rPr lang="fr-FR" sz="1300" dirty="0" err="1" smtClean="0">
                <a:solidFill>
                  <a:schemeClr val="tx2"/>
                </a:solidFill>
              </a:rPr>
              <a:t>bid</a:t>
            </a:r>
            <a:r>
              <a:rPr lang="fr-FR" sz="1300" dirty="0" smtClean="0">
                <a:solidFill>
                  <a:schemeClr val="tx2"/>
                </a:solidFill>
              </a:rPr>
              <a:t>, je voudrais générer </a:t>
            </a:r>
            <a:r>
              <a:rPr lang="fr-FR" sz="1300" b="1" dirty="0" smtClean="0">
                <a:solidFill>
                  <a:schemeClr val="tx2"/>
                </a:solidFill>
              </a:rPr>
              <a:t>des </a:t>
            </a:r>
            <a:r>
              <a:rPr lang="fr-FR" sz="1300" b="1" dirty="0" err="1" smtClean="0">
                <a:solidFill>
                  <a:schemeClr val="tx2"/>
                </a:solidFill>
              </a:rPr>
              <a:t>CVs</a:t>
            </a:r>
            <a:r>
              <a:rPr lang="fr-FR" sz="1300" b="1" dirty="0" smtClean="0">
                <a:solidFill>
                  <a:schemeClr val="tx2"/>
                </a:solidFill>
              </a:rPr>
              <a:t> dans des formats différents et en faisant le focus sur des compétences spécifiques</a:t>
            </a:r>
            <a:r>
              <a:rPr lang="fr-FR" sz="1300" dirty="0" smtClean="0">
                <a:solidFill>
                  <a:schemeClr val="tx2"/>
                </a:solidFill>
              </a:rPr>
              <a:t>, à partir des CV complets.</a:t>
            </a:r>
            <a:endParaRPr lang="fr-FR" sz="1300" dirty="0">
              <a:solidFill>
                <a:schemeClr val="tx2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87996" y="2120586"/>
            <a:ext cx="2057309" cy="959552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Rectangle 4"/>
          <p:cNvSpPr/>
          <p:nvPr/>
        </p:nvSpPr>
        <p:spPr>
          <a:xfrm>
            <a:off x="748022" y="2409759"/>
            <a:ext cx="144783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Pour les CV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27" name="Rectangle: Diagonal Corners Snipped 259">
            <a:extLst>
              <a:ext uri="{FF2B5EF4-FFF2-40B4-BE49-F238E27FC236}">
                <a16:creationId xmlns:a16="http://schemas.microsoft.com/office/drawing/2014/main" id="{BF0D0E96-6FAF-D7BC-5B2A-0F7CBC3C18D9}"/>
              </a:ext>
            </a:extLst>
          </p:cNvPr>
          <p:cNvSpPr/>
          <p:nvPr/>
        </p:nvSpPr>
        <p:spPr>
          <a:xfrm>
            <a:off x="4372835" y="1881029"/>
            <a:ext cx="3456000" cy="2591383"/>
          </a:xfrm>
          <a:prstGeom prst="snip2DiagRect">
            <a:avLst>
              <a:gd name="adj1" fmla="val 294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28" name="Freeform: Shape 306">
            <a:extLst>
              <a:ext uri="{FF2B5EF4-FFF2-40B4-BE49-F238E27FC236}">
                <a16:creationId xmlns:a16="http://schemas.microsoft.com/office/drawing/2014/main" id="{6BAA68AA-6913-AA26-FFC3-64A81AA37A4C}"/>
              </a:ext>
            </a:extLst>
          </p:cNvPr>
          <p:cNvSpPr/>
          <p:nvPr/>
        </p:nvSpPr>
        <p:spPr>
          <a:xfrm>
            <a:off x="6392788" y="2105206"/>
            <a:ext cx="1428948" cy="969841"/>
          </a:xfrm>
          <a:custGeom>
            <a:avLst/>
            <a:gdLst>
              <a:gd name="connsiteX0" fmla="*/ 0 w 1428948"/>
              <a:gd name="connsiteY0" fmla="*/ 0 h 1267444"/>
              <a:gd name="connsiteX1" fmla="*/ 171450 w 1428948"/>
              <a:gd name="connsiteY1" fmla="*/ 0 h 1267444"/>
              <a:gd name="connsiteX2" fmla="*/ 1257498 w 1428948"/>
              <a:gd name="connsiteY2" fmla="*/ 0 h 1267444"/>
              <a:gd name="connsiteX3" fmla="*/ 1428948 w 1428948"/>
              <a:gd name="connsiteY3" fmla="*/ 0 h 1267444"/>
              <a:gd name="connsiteX4" fmla="*/ 748762 w 1428948"/>
              <a:gd name="connsiteY4" fmla="*/ 1267444 h 1267444"/>
              <a:gd name="connsiteX5" fmla="*/ 577312 w 1428948"/>
              <a:gd name="connsiteY5" fmla="*/ 1267444 h 1267444"/>
              <a:gd name="connsiteX6" fmla="*/ 171450 w 1428948"/>
              <a:gd name="connsiteY6" fmla="*/ 1267444 h 1267444"/>
              <a:gd name="connsiteX7" fmla="*/ 0 w 1428948"/>
              <a:gd name="connsiteY7" fmla="*/ 1267444 h 1267444"/>
              <a:gd name="connsiteX0" fmla="*/ 0 w 1428948"/>
              <a:gd name="connsiteY0" fmla="*/ 0 h 1267444"/>
              <a:gd name="connsiteX1" fmla="*/ 1257498 w 1428948"/>
              <a:gd name="connsiteY1" fmla="*/ 0 h 1267444"/>
              <a:gd name="connsiteX2" fmla="*/ 1428948 w 1428948"/>
              <a:gd name="connsiteY2" fmla="*/ 0 h 1267444"/>
              <a:gd name="connsiteX3" fmla="*/ 748762 w 1428948"/>
              <a:gd name="connsiteY3" fmla="*/ 1267444 h 1267444"/>
              <a:gd name="connsiteX4" fmla="*/ 577312 w 1428948"/>
              <a:gd name="connsiteY4" fmla="*/ 1267444 h 1267444"/>
              <a:gd name="connsiteX5" fmla="*/ 171450 w 1428948"/>
              <a:gd name="connsiteY5" fmla="*/ 1267444 h 1267444"/>
              <a:gd name="connsiteX6" fmla="*/ 0 w 1428948"/>
              <a:gd name="connsiteY6" fmla="*/ 1267444 h 1267444"/>
              <a:gd name="connsiteX7" fmla="*/ 0 w 1428948"/>
              <a:gd name="connsiteY7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577312 w 1428948"/>
              <a:gd name="connsiteY3" fmla="*/ 1267444 h 1267444"/>
              <a:gd name="connsiteX4" fmla="*/ 171450 w 1428948"/>
              <a:gd name="connsiteY4" fmla="*/ 1267444 h 1267444"/>
              <a:gd name="connsiteX5" fmla="*/ 0 w 1428948"/>
              <a:gd name="connsiteY5" fmla="*/ 1267444 h 1267444"/>
              <a:gd name="connsiteX6" fmla="*/ 0 w 1428948"/>
              <a:gd name="connsiteY6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171450 w 1428948"/>
              <a:gd name="connsiteY3" fmla="*/ 1267444 h 1267444"/>
              <a:gd name="connsiteX4" fmla="*/ 0 w 1428948"/>
              <a:gd name="connsiteY4" fmla="*/ 1267444 h 1267444"/>
              <a:gd name="connsiteX5" fmla="*/ 0 w 1428948"/>
              <a:gd name="connsiteY5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0 w 1428948"/>
              <a:gd name="connsiteY3" fmla="*/ 1267444 h 1267444"/>
              <a:gd name="connsiteX4" fmla="*/ 0 w 1428948"/>
              <a:gd name="connsiteY4" fmla="*/ 0 h 126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948" h="1267444">
                <a:moveTo>
                  <a:pt x="0" y="0"/>
                </a:moveTo>
                <a:lnTo>
                  <a:pt x="1428948" y="0"/>
                </a:lnTo>
                <a:lnTo>
                  <a:pt x="748762" y="1267444"/>
                </a:lnTo>
                <a:lnTo>
                  <a:pt x="0" y="1267444"/>
                </a:lnTo>
                <a:lnTo>
                  <a:pt x="0" y="0"/>
                </a:lnTo>
                <a:close/>
              </a:path>
            </a:pathLst>
          </a:custGeom>
          <a:solidFill>
            <a:srgbClr val="15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46" name="Rectangle 145"/>
          <p:cNvSpPr/>
          <p:nvPr/>
        </p:nvSpPr>
        <p:spPr>
          <a:xfrm>
            <a:off x="4440895" y="3218269"/>
            <a:ext cx="3387940" cy="10926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300" dirty="0" smtClean="0">
                <a:solidFill>
                  <a:schemeClr val="tx2"/>
                </a:solidFill>
              </a:rPr>
              <a:t>En tant que équipe de </a:t>
            </a:r>
            <a:r>
              <a:rPr lang="fr-FR" sz="1300" dirty="0" err="1" smtClean="0">
                <a:solidFill>
                  <a:schemeClr val="tx2"/>
                </a:solidFill>
              </a:rPr>
              <a:t>bid</a:t>
            </a:r>
            <a:r>
              <a:rPr lang="fr-FR" sz="1300" dirty="0" smtClean="0">
                <a:solidFill>
                  <a:schemeClr val="tx2"/>
                </a:solidFill>
              </a:rPr>
              <a:t>, je voudrais générer </a:t>
            </a:r>
            <a:r>
              <a:rPr lang="fr-FR" sz="1300" b="1" dirty="0" smtClean="0">
                <a:solidFill>
                  <a:schemeClr val="tx2"/>
                </a:solidFill>
              </a:rPr>
              <a:t>des références dans des formats différents et en faisant le focus sur un des aspects spécifiques</a:t>
            </a:r>
            <a:r>
              <a:rPr lang="fr-FR" sz="1300" dirty="0" smtClean="0">
                <a:solidFill>
                  <a:schemeClr val="tx2"/>
                </a:solidFill>
              </a:rPr>
              <a:t>, à partir des documents du projets.</a:t>
            </a:r>
            <a:endParaRPr lang="fr-FR" sz="1300" dirty="0">
              <a:solidFill>
                <a:schemeClr val="tx2"/>
              </a:solidFill>
            </a:endParaRPr>
          </a:p>
        </p:txBody>
      </p:sp>
      <p:sp>
        <p:nvSpPr>
          <p:cNvPr id="147" name="Rectangle 146"/>
          <p:cNvSpPr/>
          <p:nvPr/>
        </p:nvSpPr>
        <p:spPr>
          <a:xfrm>
            <a:off x="4372833" y="2105206"/>
            <a:ext cx="2057309" cy="969841"/>
          </a:xfrm>
          <a:prstGeom prst="rect">
            <a:avLst/>
          </a:prstGeom>
          <a:solidFill>
            <a:srgbClr val="1566A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48" name="Rectangle 147"/>
          <p:cNvSpPr/>
          <p:nvPr/>
        </p:nvSpPr>
        <p:spPr>
          <a:xfrm>
            <a:off x="4860030" y="2394379"/>
            <a:ext cx="229421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Pour les références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156" name="Rectangle: Diagonal Corners Snipped 259">
            <a:extLst>
              <a:ext uri="{FF2B5EF4-FFF2-40B4-BE49-F238E27FC236}">
                <a16:creationId xmlns:a16="http://schemas.microsoft.com/office/drawing/2014/main" id="{BF0D0E96-6FAF-D7BC-5B2A-0F7CBC3C18D9}"/>
              </a:ext>
            </a:extLst>
          </p:cNvPr>
          <p:cNvSpPr/>
          <p:nvPr/>
        </p:nvSpPr>
        <p:spPr>
          <a:xfrm>
            <a:off x="8208006" y="1882427"/>
            <a:ext cx="3456000" cy="2589986"/>
          </a:xfrm>
          <a:prstGeom prst="snip2DiagRect">
            <a:avLst>
              <a:gd name="adj1" fmla="val 2945"/>
              <a:gd name="adj2" fmla="val 0"/>
            </a:avLst>
          </a:prstGeom>
          <a:solidFill>
            <a:schemeClr val="bg1"/>
          </a:solidFill>
          <a:ln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600" b="0" i="0" u="none" strike="noStrike" kern="1200" cap="none" spc="0" normalizeH="0" baseline="0" noProof="0" dirty="0">
              <a:ln>
                <a:noFill/>
              </a:ln>
              <a:solidFill>
                <a:srgbClr val="242A75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7" name="Freeform: Shape 306">
            <a:extLst>
              <a:ext uri="{FF2B5EF4-FFF2-40B4-BE49-F238E27FC236}">
                <a16:creationId xmlns:a16="http://schemas.microsoft.com/office/drawing/2014/main" id="{6BAA68AA-6913-AA26-FFC3-64A81AA37A4C}"/>
              </a:ext>
            </a:extLst>
          </p:cNvPr>
          <p:cNvSpPr/>
          <p:nvPr/>
        </p:nvSpPr>
        <p:spPr>
          <a:xfrm>
            <a:off x="10227959" y="2106604"/>
            <a:ext cx="1428948" cy="973534"/>
          </a:xfrm>
          <a:custGeom>
            <a:avLst/>
            <a:gdLst>
              <a:gd name="connsiteX0" fmla="*/ 0 w 1428948"/>
              <a:gd name="connsiteY0" fmla="*/ 0 h 1267444"/>
              <a:gd name="connsiteX1" fmla="*/ 171450 w 1428948"/>
              <a:gd name="connsiteY1" fmla="*/ 0 h 1267444"/>
              <a:gd name="connsiteX2" fmla="*/ 1257498 w 1428948"/>
              <a:gd name="connsiteY2" fmla="*/ 0 h 1267444"/>
              <a:gd name="connsiteX3" fmla="*/ 1428948 w 1428948"/>
              <a:gd name="connsiteY3" fmla="*/ 0 h 1267444"/>
              <a:gd name="connsiteX4" fmla="*/ 748762 w 1428948"/>
              <a:gd name="connsiteY4" fmla="*/ 1267444 h 1267444"/>
              <a:gd name="connsiteX5" fmla="*/ 577312 w 1428948"/>
              <a:gd name="connsiteY5" fmla="*/ 1267444 h 1267444"/>
              <a:gd name="connsiteX6" fmla="*/ 171450 w 1428948"/>
              <a:gd name="connsiteY6" fmla="*/ 1267444 h 1267444"/>
              <a:gd name="connsiteX7" fmla="*/ 0 w 1428948"/>
              <a:gd name="connsiteY7" fmla="*/ 1267444 h 1267444"/>
              <a:gd name="connsiteX0" fmla="*/ 0 w 1428948"/>
              <a:gd name="connsiteY0" fmla="*/ 0 h 1267444"/>
              <a:gd name="connsiteX1" fmla="*/ 1257498 w 1428948"/>
              <a:gd name="connsiteY1" fmla="*/ 0 h 1267444"/>
              <a:gd name="connsiteX2" fmla="*/ 1428948 w 1428948"/>
              <a:gd name="connsiteY2" fmla="*/ 0 h 1267444"/>
              <a:gd name="connsiteX3" fmla="*/ 748762 w 1428948"/>
              <a:gd name="connsiteY3" fmla="*/ 1267444 h 1267444"/>
              <a:gd name="connsiteX4" fmla="*/ 577312 w 1428948"/>
              <a:gd name="connsiteY4" fmla="*/ 1267444 h 1267444"/>
              <a:gd name="connsiteX5" fmla="*/ 171450 w 1428948"/>
              <a:gd name="connsiteY5" fmla="*/ 1267444 h 1267444"/>
              <a:gd name="connsiteX6" fmla="*/ 0 w 1428948"/>
              <a:gd name="connsiteY6" fmla="*/ 1267444 h 1267444"/>
              <a:gd name="connsiteX7" fmla="*/ 0 w 1428948"/>
              <a:gd name="connsiteY7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577312 w 1428948"/>
              <a:gd name="connsiteY3" fmla="*/ 1267444 h 1267444"/>
              <a:gd name="connsiteX4" fmla="*/ 171450 w 1428948"/>
              <a:gd name="connsiteY4" fmla="*/ 1267444 h 1267444"/>
              <a:gd name="connsiteX5" fmla="*/ 0 w 1428948"/>
              <a:gd name="connsiteY5" fmla="*/ 1267444 h 1267444"/>
              <a:gd name="connsiteX6" fmla="*/ 0 w 1428948"/>
              <a:gd name="connsiteY6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171450 w 1428948"/>
              <a:gd name="connsiteY3" fmla="*/ 1267444 h 1267444"/>
              <a:gd name="connsiteX4" fmla="*/ 0 w 1428948"/>
              <a:gd name="connsiteY4" fmla="*/ 1267444 h 1267444"/>
              <a:gd name="connsiteX5" fmla="*/ 0 w 1428948"/>
              <a:gd name="connsiteY5" fmla="*/ 0 h 1267444"/>
              <a:gd name="connsiteX0" fmla="*/ 0 w 1428948"/>
              <a:gd name="connsiteY0" fmla="*/ 0 h 1267444"/>
              <a:gd name="connsiteX1" fmla="*/ 1428948 w 1428948"/>
              <a:gd name="connsiteY1" fmla="*/ 0 h 1267444"/>
              <a:gd name="connsiteX2" fmla="*/ 748762 w 1428948"/>
              <a:gd name="connsiteY2" fmla="*/ 1267444 h 1267444"/>
              <a:gd name="connsiteX3" fmla="*/ 0 w 1428948"/>
              <a:gd name="connsiteY3" fmla="*/ 1267444 h 1267444"/>
              <a:gd name="connsiteX4" fmla="*/ 0 w 1428948"/>
              <a:gd name="connsiteY4" fmla="*/ 0 h 1267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428948" h="1267444">
                <a:moveTo>
                  <a:pt x="0" y="0"/>
                </a:moveTo>
                <a:lnTo>
                  <a:pt x="1428948" y="0"/>
                </a:lnTo>
                <a:lnTo>
                  <a:pt x="748762" y="1267444"/>
                </a:lnTo>
                <a:lnTo>
                  <a:pt x="0" y="1267444"/>
                </a:lnTo>
                <a:lnTo>
                  <a:pt x="0" y="0"/>
                </a:lnTo>
                <a:close/>
              </a:path>
            </a:pathLst>
          </a:custGeom>
          <a:solidFill>
            <a:srgbClr val="01B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158" name="Rectangle 157"/>
          <p:cNvSpPr/>
          <p:nvPr/>
        </p:nvSpPr>
        <p:spPr>
          <a:xfrm>
            <a:off x="8242036" y="3218269"/>
            <a:ext cx="3387940" cy="11695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fr-FR" sz="1400" dirty="0" smtClean="0">
                <a:solidFill>
                  <a:schemeClr val="tx2"/>
                </a:solidFill>
              </a:rPr>
              <a:t>En tant que commercial, je voudrais générer un </a:t>
            </a:r>
            <a:r>
              <a:rPr lang="fr-FR" sz="1400" b="1" dirty="0" smtClean="0">
                <a:solidFill>
                  <a:schemeClr val="tx2"/>
                </a:solidFill>
              </a:rPr>
              <a:t>contenu d’offre adapté à mon RDV et dans un format générique,</a:t>
            </a:r>
            <a:r>
              <a:rPr lang="fr-FR" sz="1400" dirty="0" smtClean="0">
                <a:solidFill>
                  <a:schemeClr val="tx2"/>
                </a:solidFill>
              </a:rPr>
              <a:t> à partir de la base documentaire des </a:t>
            </a:r>
            <a:r>
              <a:rPr lang="fr-FR" sz="1400" dirty="0">
                <a:solidFill>
                  <a:schemeClr val="tx2"/>
                </a:solidFill>
              </a:rPr>
              <a:t>o</a:t>
            </a:r>
            <a:r>
              <a:rPr lang="fr-FR" sz="1400" dirty="0" smtClean="0">
                <a:solidFill>
                  <a:schemeClr val="tx2"/>
                </a:solidFill>
              </a:rPr>
              <a:t>ffres </a:t>
            </a:r>
            <a:endParaRPr lang="fr-FR" sz="1400" dirty="0">
              <a:solidFill>
                <a:schemeClr val="tx2"/>
              </a:solidFill>
            </a:endParaRPr>
          </a:p>
        </p:txBody>
      </p:sp>
      <p:sp>
        <p:nvSpPr>
          <p:cNvPr id="159" name="Rectangle 158"/>
          <p:cNvSpPr/>
          <p:nvPr/>
        </p:nvSpPr>
        <p:spPr>
          <a:xfrm>
            <a:off x="8208004" y="2106604"/>
            <a:ext cx="2057309" cy="968443"/>
          </a:xfrm>
          <a:prstGeom prst="rect">
            <a:avLst/>
          </a:prstGeom>
          <a:solidFill>
            <a:srgbClr val="01B8D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60" name="Rectangle 159"/>
          <p:cNvSpPr/>
          <p:nvPr/>
        </p:nvSpPr>
        <p:spPr>
          <a:xfrm>
            <a:off x="8918717" y="2395777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fr-FR" b="1" dirty="0" smtClean="0">
                <a:solidFill>
                  <a:schemeClr val="bg1"/>
                </a:solidFill>
              </a:rPr>
              <a:t>Pour les offres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397715" y="1144476"/>
            <a:ext cx="11674189" cy="246221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600" b="1" dirty="0" smtClean="0">
                <a:solidFill>
                  <a:schemeClr val="bg1"/>
                </a:solidFill>
              </a:rPr>
              <a:t>A partir de documents, </a:t>
            </a:r>
            <a:r>
              <a:rPr lang="fr-FR" sz="1600" b="1" u="sng" dirty="0">
                <a:solidFill>
                  <a:schemeClr val="bg1"/>
                </a:solidFill>
              </a:rPr>
              <a:t>g</a:t>
            </a:r>
            <a:r>
              <a:rPr lang="fr-FR" sz="1600" b="1" u="sng" dirty="0" smtClean="0">
                <a:solidFill>
                  <a:schemeClr val="bg1"/>
                </a:solidFill>
              </a:rPr>
              <a:t>énérer des champs génériques et contextuels </a:t>
            </a:r>
            <a:r>
              <a:rPr lang="fr-FR" sz="1600" b="1" dirty="0" smtClean="0">
                <a:solidFill>
                  <a:schemeClr val="bg1"/>
                </a:solidFill>
              </a:rPr>
              <a:t>et </a:t>
            </a:r>
            <a:r>
              <a:rPr lang="fr-FR" sz="1600" b="1" u="sng" dirty="0" smtClean="0">
                <a:solidFill>
                  <a:schemeClr val="bg1"/>
                </a:solidFill>
              </a:rPr>
              <a:t>les exporter dans un </a:t>
            </a:r>
            <a:r>
              <a:rPr lang="fr-FR" sz="1600" b="1" u="sng" dirty="0" err="1" smtClean="0">
                <a:solidFill>
                  <a:schemeClr val="bg1"/>
                </a:solidFill>
              </a:rPr>
              <a:t>template</a:t>
            </a:r>
            <a:r>
              <a:rPr lang="fr-FR" sz="1600" b="1" u="sng" dirty="0" smtClean="0">
                <a:solidFill>
                  <a:schemeClr val="bg1"/>
                </a:solidFill>
              </a:rPr>
              <a:t> donné 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4633603" y="1448405"/>
            <a:ext cx="6684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400" b="1" i="1" dirty="0" smtClean="0">
                <a:solidFill>
                  <a:schemeClr val="bg1"/>
                </a:solidFill>
              </a:rPr>
              <a:t>Étape 1</a:t>
            </a:r>
          </a:p>
        </p:txBody>
      </p:sp>
      <p:sp>
        <p:nvSpPr>
          <p:cNvPr id="43" name="ZoneTexte 42"/>
          <p:cNvSpPr txBox="1"/>
          <p:nvPr/>
        </p:nvSpPr>
        <p:spPr>
          <a:xfrm>
            <a:off x="9970036" y="1448405"/>
            <a:ext cx="668453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l"/>
            <a:r>
              <a:rPr lang="fr-FR" sz="1400" b="1" i="1" dirty="0" smtClean="0">
                <a:solidFill>
                  <a:schemeClr val="bg1"/>
                </a:solidFill>
              </a:rPr>
              <a:t>Étape 2</a:t>
            </a:r>
          </a:p>
        </p:txBody>
      </p:sp>
      <p:sp>
        <p:nvSpPr>
          <p:cNvPr id="7" name="Rectangle 6"/>
          <p:cNvSpPr/>
          <p:nvPr/>
        </p:nvSpPr>
        <p:spPr>
          <a:xfrm>
            <a:off x="580897" y="4583423"/>
            <a:ext cx="3456002" cy="468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Nexus</a:t>
            </a:r>
            <a:endParaRPr lang="fr-FR" sz="1600" b="1" dirty="0"/>
          </a:p>
        </p:txBody>
      </p:sp>
      <p:sp>
        <p:nvSpPr>
          <p:cNvPr id="41" name="Rectangle 40"/>
          <p:cNvSpPr/>
          <p:nvPr/>
        </p:nvSpPr>
        <p:spPr>
          <a:xfrm>
            <a:off x="8208004" y="4576333"/>
            <a:ext cx="3456002" cy="47550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/>
              <a:t>BidGPT</a:t>
            </a:r>
            <a:r>
              <a:rPr lang="fr-FR" sz="1600" b="1" dirty="0" smtClean="0"/>
              <a:t> – </a:t>
            </a:r>
            <a:r>
              <a:rPr lang="fr-FR" sz="1600" b="1" dirty="0" err="1" smtClean="0"/>
              <a:t>feature</a:t>
            </a:r>
            <a:r>
              <a:rPr lang="fr-FR" sz="1600" b="1" dirty="0" smtClean="0"/>
              <a:t> dédiée</a:t>
            </a:r>
            <a:endParaRPr lang="fr-FR" sz="1600" b="1" dirty="0"/>
          </a:p>
        </p:txBody>
      </p:sp>
      <p:sp>
        <p:nvSpPr>
          <p:cNvPr id="42" name="Rectangle 41"/>
          <p:cNvSpPr/>
          <p:nvPr/>
        </p:nvSpPr>
        <p:spPr>
          <a:xfrm>
            <a:off x="4371548" y="4583423"/>
            <a:ext cx="3448903" cy="46841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smtClean="0"/>
              <a:t>PoC ReferenceGenerator</a:t>
            </a:r>
            <a:endParaRPr lang="fr-FR" sz="1600" b="1" dirty="0"/>
          </a:p>
        </p:txBody>
      </p:sp>
      <p:sp>
        <p:nvSpPr>
          <p:cNvPr id="12" name="Rectangle 11"/>
          <p:cNvSpPr/>
          <p:nvPr/>
        </p:nvSpPr>
        <p:spPr>
          <a:xfrm>
            <a:off x="4406340" y="5226259"/>
            <a:ext cx="3457050" cy="41414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/>
              <a:t>BidGPT</a:t>
            </a:r>
            <a:endParaRPr lang="fr-FR" sz="1600" b="1" dirty="0"/>
          </a:p>
        </p:txBody>
      </p:sp>
      <p:cxnSp>
        <p:nvCxnSpPr>
          <p:cNvPr id="55" name="Connecteur en angle 54"/>
          <p:cNvCxnSpPr/>
          <p:nvPr/>
        </p:nvCxnSpPr>
        <p:spPr>
          <a:xfrm rot="10800000" flipV="1">
            <a:off x="7863391" y="5060240"/>
            <a:ext cx="1907483" cy="366413"/>
          </a:xfrm>
          <a:prstGeom prst="bentConnector3">
            <a:avLst>
              <a:gd name="adj1" fmla="val -311"/>
            </a:avLst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748022" y="5638953"/>
            <a:ext cx="3426105" cy="4206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sz="1600" b="1" dirty="0" err="1" smtClean="0"/>
              <a:t>myCV</a:t>
            </a:r>
            <a:endParaRPr lang="fr-FR" sz="1600" b="1" dirty="0"/>
          </a:p>
        </p:txBody>
      </p:sp>
      <p:cxnSp>
        <p:nvCxnSpPr>
          <p:cNvPr id="21" name="Connecteur droit avec flèche 20"/>
          <p:cNvCxnSpPr/>
          <p:nvPr/>
        </p:nvCxnSpPr>
        <p:spPr>
          <a:xfrm>
            <a:off x="2327055" y="5426654"/>
            <a:ext cx="2070055" cy="0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Connecteur droit avec flèche 24"/>
          <p:cNvCxnSpPr>
            <a:stCxn id="7" idx="2"/>
          </p:cNvCxnSpPr>
          <p:nvPr/>
        </p:nvCxnSpPr>
        <p:spPr>
          <a:xfrm>
            <a:off x="2308898" y="5051838"/>
            <a:ext cx="7100" cy="588564"/>
          </a:xfrm>
          <a:prstGeom prst="straightConnector1">
            <a:avLst/>
          </a:prstGeom>
          <a:ln>
            <a:solidFill>
              <a:schemeClr val="tx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1772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C20A0C-6D48-AF88-5F07-54C282477512}"/>
              </a:ext>
            </a:extLst>
          </p:cNvPr>
          <p:cNvSpPr/>
          <p:nvPr/>
        </p:nvSpPr>
        <p:spPr>
          <a:xfrm>
            <a:off x="0" y="-14925"/>
            <a:ext cx="12192000" cy="863029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000" y="246986"/>
            <a:ext cx="11016000" cy="36933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Différentes étapes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136627" y="975179"/>
            <a:ext cx="5446602" cy="4918627"/>
          </a:xfrm>
          <a:prstGeom prst="snip2DiagRect">
            <a:avLst>
              <a:gd name="adj1" fmla="val 5279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976902" y="1047603"/>
            <a:ext cx="3440953" cy="4468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tx2"/>
                </a:solidFill>
              </a:rPr>
              <a:t>Etape 1 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16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522994" y="1566906"/>
            <a:ext cx="2672270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592130" y="1632024"/>
            <a:ext cx="2292138" cy="4806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2"/>
                </a:solidFill>
              </a:rPr>
              <a:t>Document de description d’un projet </a:t>
            </a:r>
            <a:r>
              <a:rPr lang="fr-FR" sz="1400" b="1" dirty="0" err="1" smtClean="0">
                <a:solidFill>
                  <a:schemeClr val="bg2"/>
                </a:solidFill>
              </a:rPr>
              <a:t>word</a:t>
            </a:r>
            <a:endParaRPr lang="fr-FR" sz="1400" b="1" dirty="0">
              <a:solidFill>
                <a:schemeClr val="bg2"/>
              </a:solidFill>
            </a:endParaRPr>
          </a:p>
        </p:txBody>
      </p:sp>
      <p:sp>
        <p:nvSpPr>
          <p:cNvPr id="20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31141" y="4835551"/>
            <a:ext cx="4688965" cy="985826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1759009" y="4945839"/>
            <a:ext cx="2433227" cy="73866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b="1" dirty="0" smtClean="0">
                <a:solidFill>
                  <a:schemeClr val="bg2"/>
                </a:solidFill>
              </a:rPr>
              <a:t>Enjeux = …</a:t>
            </a:r>
          </a:p>
          <a:p>
            <a:r>
              <a:rPr lang="fr-FR" sz="1200" b="1" dirty="0" smtClean="0">
                <a:solidFill>
                  <a:schemeClr val="bg2"/>
                </a:solidFill>
              </a:rPr>
              <a:t>Activités et solutions = …</a:t>
            </a:r>
          </a:p>
          <a:p>
            <a:r>
              <a:rPr lang="fr-FR" sz="1200" b="1" dirty="0" smtClean="0">
                <a:solidFill>
                  <a:schemeClr val="bg2"/>
                </a:solidFill>
              </a:rPr>
              <a:t>Bénéfices pour le client = …</a:t>
            </a:r>
          </a:p>
          <a:p>
            <a:r>
              <a:rPr lang="fr-FR" sz="1200" b="1" dirty="0" smtClean="0">
                <a:solidFill>
                  <a:schemeClr val="bg2"/>
                </a:solidFill>
              </a:rPr>
              <a:t>Points forts sur « l’agilité »  = …</a:t>
            </a:r>
            <a:endParaRPr lang="fr-FR" sz="1200" b="1" dirty="0">
              <a:solidFill>
                <a:schemeClr val="bg2"/>
              </a:solidFill>
            </a:endParaRP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3230552" y="2355699"/>
            <a:ext cx="41089" cy="237918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1184642" y="2819761"/>
            <a:ext cx="4027316" cy="137707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i="1" dirty="0" smtClean="0">
                <a:solidFill>
                  <a:schemeClr val="tx2"/>
                </a:solidFill>
              </a:rPr>
              <a:t>A partir </a:t>
            </a:r>
            <a:r>
              <a:rPr lang="fr-FR" sz="1200" b="1" i="1" dirty="0" smtClean="0">
                <a:solidFill>
                  <a:schemeClr val="tx2"/>
                </a:solidFill>
              </a:rPr>
              <a:t>du document « description_projet», </a:t>
            </a:r>
            <a:r>
              <a:rPr lang="fr-FR" sz="1200" i="1" dirty="0" smtClean="0">
                <a:solidFill>
                  <a:schemeClr val="tx2"/>
                </a:solidFill>
              </a:rPr>
              <a:t>générer le texte de 3 champs. Chaque texte fait 2 phrases maximum.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tx2"/>
                </a:solidFill>
              </a:rPr>
              <a:t>C</a:t>
            </a:r>
            <a:r>
              <a:rPr lang="fr-FR" sz="1200" i="1" dirty="0" smtClean="0">
                <a:solidFill>
                  <a:schemeClr val="tx2"/>
                </a:solidFill>
              </a:rPr>
              <a:t>hamps 1 = enjeux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tx2"/>
                </a:solidFill>
              </a:rPr>
              <a:t>C</a:t>
            </a:r>
            <a:r>
              <a:rPr lang="fr-FR" sz="1200" i="1" dirty="0" smtClean="0">
                <a:solidFill>
                  <a:schemeClr val="tx2"/>
                </a:solidFill>
              </a:rPr>
              <a:t>hamps 2 = activités et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 smtClean="0">
                <a:solidFill>
                  <a:schemeClr val="tx2"/>
                </a:solidFill>
              </a:rPr>
              <a:t>Champs 3 = bénéfices pour le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tx2"/>
                </a:solidFill>
              </a:rPr>
              <a:t>C</a:t>
            </a:r>
            <a:r>
              <a:rPr lang="fr-FR" sz="1200" i="1" dirty="0" smtClean="0">
                <a:solidFill>
                  <a:schemeClr val="tx2"/>
                </a:solidFill>
              </a:rPr>
              <a:t>hamps 4 = points </a:t>
            </a:r>
            <a:r>
              <a:rPr lang="fr-FR" sz="1200" i="1" dirty="0">
                <a:solidFill>
                  <a:schemeClr val="tx2"/>
                </a:solidFill>
              </a:rPr>
              <a:t>forts </a:t>
            </a:r>
            <a:r>
              <a:rPr lang="fr-FR" sz="1200" b="1" i="1" dirty="0">
                <a:solidFill>
                  <a:schemeClr val="tx2"/>
                </a:solidFill>
              </a:rPr>
              <a:t>sur </a:t>
            </a:r>
            <a:r>
              <a:rPr lang="fr-FR" sz="1200" b="1" i="1" dirty="0" smtClean="0">
                <a:solidFill>
                  <a:schemeClr val="tx2"/>
                </a:solidFill>
              </a:rPr>
              <a:t>l’agilité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19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5901493" y="975179"/>
            <a:ext cx="5923875" cy="4918627"/>
          </a:xfrm>
          <a:prstGeom prst="snip2DiagRect">
            <a:avLst>
              <a:gd name="adj1" fmla="val 5279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3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7263638" y="1056490"/>
            <a:ext cx="3440953" cy="4468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tx2"/>
                </a:solidFill>
              </a:rPr>
              <a:t>Etape </a:t>
            </a:r>
            <a:r>
              <a:rPr lang="fr-FR" sz="1600" b="1" dirty="0">
                <a:solidFill>
                  <a:schemeClr val="tx2"/>
                </a:solidFill>
              </a:rPr>
              <a:t>2</a:t>
            </a:r>
            <a:r>
              <a:rPr lang="fr-FR" sz="1600" b="1" dirty="0" smtClean="0">
                <a:solidFill>
                  <a:schemeClr val="tx2"/>
                </a:solidFill>
              </a:rPr>
              <a:t> 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24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010462" y="1566906"/>
            <a:ext cx="2292220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6118512" y="1686328"/>
            <a:ext cx="1943158" cy="2906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2"/>
                </a:solidFill>
              </a:rPr>
              <a:t>Document de description d’un projet </a:t>
            </a:r>
            <a:r>
              <a:rPr lang="fr-FR" sz="1400" b="1" dirty="0" err="1" smtClean="0">
                <a:solidFill>
                  <a:schemeClr val="bg2"/>
                </a:solidFill>
              </a:rPr>
              <a:t>word</a:t>
            </a:r>
            <a:r>
              <a:rPr lang="fr-FR" sz="1400" b="1" dirty="0" smtClean="0">
                <a:solidFill>
                  <a:schemeClr val="bg2"/>
                </a:solidFill>
              </a:rPr>
              <a:t> ou </a:t>
            </a:r>
            <a:r>
              <a:rPr lang="fr-FR" sz="1400" b="1" dirty="0" err="1" smtClean="0">
                <a:solidFill>
                  <a:schemeClr val="bg2"/>
                </a:solidFill>
              </a:rPr>
              <a:t>pptx</a:t>
            </a:r>
            <a:endParaRPr lang="fr-FR" sz="1400" b="1" dirty="0">
              <a:solidFill>
                <a:schemeClr val="bg2"/>
              </a:solidFill>
            </a:endParaRPr>
          </a:p>
        </p:txBody>
      </p:sp>
      <p:sp>
        <p:nvSpPr>
          <p:cNvPr id="30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287860" y="4735964"/>
            <a:ext cx="5316140" cy="1085413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34" name="Connecteur droit avec flèche 33"/>
          <p:cNvCxnSpPr/>
          <p:nvPr/>
        </p:nvCxnSpPr>
        <p:spPr>
          <a:xfrm>
            <a:off x="8969339" y="2162779"/>
            <a:ext cx="28818" cy="254768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7176502" y="2743959"/>
            <a:ext cx="4027316" cy="15926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i="1" dirty="0" smtClean="0">
                <a:solidFill>
                  <a:schemeClr val="tx2"/>
                </a:solidFill>
              </a:rPr>
              <a:t>A partir </a:t>
            </a:r>
            <a:r>
              <a:rPr lang="fr-FR" sz="1200" b="1" i="1" dirty="0" smtClean="0">
                <a:solidFill>
                  <a:schemeClr val="tx2"/>
                </a:solidFill>
              </a:rPr>
              <a:t>du document « description_projet», </a:t>
            </a:r>
            <a:r>
              <a:rPr lang="fr-FR" sz="1200" i="1" dirty="0" smtClean="0">
                <a:solidFill>
                  <a:schemeClr val="tx2"/>
                </a:solidFill>
              </a:rPr>
              <a:t>générer le texte de 3 champs. Chaque texte fait 2 phrases maximum.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tx2"/>
                </a:solidFill>
              </a:rPr>
              <a:t>Champs 1 = enjeux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tx2"/>
                </a:solidFill>
              </a:rPr>
              <a:t>Champs 2 = activités et solutions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tx2"/>
                </a:solidFill>
              </a:rPr>
              <a:t>Champs 3 = bénéfices pour le client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i="1" dirty="0">
                <a:solidFill>
                  <a:schemeClr val="tx2"/>
                </a:solidFill>
              </a:rPr>
              <a:t>Champs 4 = points forts </a:t>
            </a:r>
            <a:r>
              <a:rPr lang="fr-FR" sz="1200" b="1" i="1" dirty="0">
                <a:solidFill>
                  <a:schemeClr val="tx2"/>
                </a:solidFill>
              </a:rPr>
              <a:t>sur l’agilité</a:t>
            </a:r>
          </a:p>
          <a:p>
            <a:r>
              <a:rPr lang="fr-FR" sz="1200" i="1" dirty="0" smtClean="0">
                <a:solidFill>
                  <a:schemeClr val="tx2"/>
                </a:solidFill>
              </a:rPr>
              <a:t>Renseigner les champs </a:t>
            </a:r>
            <a:r>
              <a:rPr lang="fr-FR" sz="1200" b="1" i="1" dirty="0" smtClean="0">
                <a:solidFill>
                  <a:schemeClr val="tx2"/>
                </a:solidFill>
              </a:rPr>
              <a:t>dans  « Template_de_sortie »</a:t>
            </a: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36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10212086" y="1584950"/>
            <a:ext cx="1500281" cy="598274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37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10191981" y="1680383"/>
            <a:ext cx="1566833" cy="4013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2"/>
                </a:solidFill>
              </a:rPr>
              <a:t>Template de sortie</a:t>
            </a:r>
            <a:endParaRPr lang="fr-FR" sz="1400" b="1" dirty="0">
              <a:solidFill>
                <a:schemeClr val="bg2"/>
              </a:solidFill>
            </a:endParaRPr>
          </a:p>
        </p:txBody>
      </p:sp>
      <p:cxnSp>
        <p:nvCxnSpPr>
          <p:cNvPr id="7" name="Connecteur droit 6"/>
          <p:cNvCxnSpPr/>
          <p:nvPr/>
        </p:nvCxnSpPr>
        <p:spPr>
          <a:xfrm>
            <a:off x="7605043" y="2311270"/>
            <a:ext cx="2933191" cy="8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/>
          <p:cNvCxnSpPr/>
          <p:nvPr/>
        </p:nvCxnSpPr>
        <p:spPr>
          <a:xfrm flipV="1">
            <a:off x="7610316" y="2154113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eur droit 37"/>
          <p:cNvCxnSpPr/>
          <p:nvPr/>
        </p:nvCxnSpPr>
        <p:spPr>
          <a:xfrm flipV="1">
            <a:off x="10533077" y="2154112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Imag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68810" y="4786405"/>
            <a:ext cx="3585342" cy="1034972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29961" y="2355699"/>
            <a:ext cx="224463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100" dirty="0" smtClean="0">
                <a:solidFill>
                  <a:schemeClr val="accent1"/>
                </a:solidFill>
              </a:rPr>
              <a:t>Prompt engineering pré câblé sur des champs fixés à l’avance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22993" y="2694253"/>
            <a:ext cx="661649" cy="81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2993" y="2694253"/>
            <a:ext cx="704860" cy="105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9782" y="2692686"/>
            <a:ext cx="704860" cy="121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ZoneTexte 39"/>
          <p:cNvSpPr txBox="1"/>
          <p:nvPr/>
        </p:nvSpPr>
        <p:spPr>
          <a:xfrm>
            <a:off x="301927" y="4407791"/>
            <a:ext cx="2244635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100" dirty="0" smtClean="0">
                <a:solidFill>
                  <a:schemeClr val="accent1"/>
                </a:solidFill>
              </a:rPr>
              <a:t>Prompt engineering à customiser avec champ variable</a:t>
            </a:r>
          </a:p>
        </p:txBody>
      </p:sp>
      <p:cxnSp>
        <p:nvCxnSpPr>
          <p:cNvPr id="41" name="Connecteur droit avec flèche 40"/>
          <p:cNvCxnSpPr/>
          <p:nvPr/>
        </p:nvCxnSpPr>
        <p:spPr>
          <a:xfrm flipV="1">
            <a:off x="976902" y="4074773"/>
            <a:ext cx="295307" cy="3407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eur droit avec flèche 41"/>
          <p:cNvCxnSpPr/>
          <p:nvPr/>
        </p:nvCxnSpPr>
        <p:spPr>
          <a:xfrm flipV="1">
            <a:off x="976902" y="4131963"/>
            <a:ext cx="2524837" cy="283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3256142" y="1585803"/>
            <a:ext cx="2064953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3271641" y="1655373"/>
            <a:ext cx="2111406" cy="4476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2"/>
                </a:solidFill>
              </a:rPr>
              <a:t>Tag = « agilité »</a:t>
            </a:r>
            <a:endParaRPr lang="fr-FR" sz="1400" b="1" dirty="0">
              <a:solidFill>
                <a:schemeClr val="bg2"/>
              </a:solidFill>
            </a:endParaRPr>
          </a:p>
        </p:txBody>
      </p:sp>
      <p:sp>
        <p:nvSpPr>
          <p:cNvPr id="43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8463588" y="1575982"/>
            <a:ext cx="1619348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5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8479086" y="1645552"/>
            <a:ext cx="1487409" cy="4476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2"/>
                </a:solidFill>
              </a:rPr>
              <a:t>Tag = « agilité »</a:t>
            </a:r>
            <a:endParaRPr lang="fr-FR" sz="1400" b="1" dirty="0">
              <a:solidFill>
                <a:schemeClr val="bg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>
            <a:off x="2111912" y="2315594"/>
            <a:ext cx="2141925" cy="4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4253837" y="2183224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2111912" y="2142129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ZoneTexte 48"/>
          <p:cNvSpPr txBox="1"/>
          <p:nvPr/>
        </p:nvSpPr>
        <p:spPr>
          <a:xfrm>
            <a:off x="9234861" y="4465146"/>
            <a:ext cx="2590507" cy="33855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fr-FR" sz="1100" dirty="0" smtClean="0">
                <a:solidFill>
                  <a:schemeClr val="accent1"/>
                </a:solidFill>
              </a:rPr>
              <a:t>Template power point structuré pour les 4 champs fixés à l’avance</a:t>
            </a:r>
          </a:p>
        </p:txBody>
      </p:sp>
      <p:cxnSp>
        <p:nvCxnSpPr>
          <p:cNvPr id="50" name="Connecteur droit avec flèche 49"/>
          <p:cNvCxnSpPr/>
          <p:nvPr/>
        </p:nvCxnSpPr>
        <p:spPr>
          <a:xfrm flipH="1" flipV="1">
            <a:off x="9869817" y="4284954"/>
            <a:ext cx="231170" cy="21110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7803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E6C20A0C-6D48-AF88-5F07-54C282477512}"/>
              </a:ext>
            </a:extLst>
          </p:cNvPr>
          <p:cNvSpPr/>
          <p:nvPr/>
        </p:nvSpPr>
        <p:spPr>
          <a:xfrm>
            <a:off x="0" y="-14925"/>
            <a:ext cx="12192000" cy="863029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000" y="246986"/>
            <a:ext cx="11016000" cy="36933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Différentes étapes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21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136627" y="975179"/>
            <a:ext cx="5446602" cy="4954796"/>
          </a:xfrm>
          <a:prstGeom prst="snip2DiagRect">
            <a:avLst>
              <a:gd name="adj1" fmla="val 5279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7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976902" y="1047603"/>
            <a:ext cx="3440953" cy="4468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tx2"/>
                </a:solidFill>
              </a:rPr>
              <a:t>Etape 3 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16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522994" y="1566906"/>
            <a:ext cx="2672270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17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592130" y="1632024"/>
            <a:ext cx="2292138" cy="4806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2"/>
                </a:solidFill>
              </a:rPr>
              <a:t>Document de description d’un projet </a:t>
            </a:r>
            <a:r>
              <a:rPr lang="fr-FR" sz="1400" b="1" dirty="0" err="1" smtClean="0">
                <a:solidFill>
                  <a:schemeClr val="bg2"/>
                </a:solidFill>
              </a:rPr>
              <a:t>word</a:t>
            </a:r>
            <a:endParaRPr lang="fr-FR" sz="1400" b="1" dirty="0">
              <a:solidFill>
                <a:schemeClr val="bg2"/>
              </a:solidFill>
            </a:endParaRPr>
          </a:p>
        </p:txBody>
      </p:sp>
      <p:sp>
        <p:nvSpPr>
          <p:cNvPr id="20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32130" y="4770446"/>
            <a:ext cx="4688965" cy="826081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5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1759998" y="4793416"/>
            <a:ext cx="2433227" cy="71317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b="1" dirty="0" smtClean="0">
                <a:solidFill>
                  <a:schemeClr val="bg2"/>
                </a:solidFill>
              </a:rPr>
              <a:t>Dispositif de </a:t>
            </a:r>
            <a:r>
              <a:rPr lang="fr-FR" sz="1200" b="1" dirty="0" err="1" smtClean="0">
                <a:solidFill>
                  <a:schemeClr val="bg2"/>
                </a:solidFill>
              </a:rPr>
              <a:t>delivery</a:t>
            </a:r>
            <a:r>
              <a:rPr lang="fr-FR" sz="1200" b="1" dirty="0" smtClean="0">
                <a:solidFill>
                  <a:schemeClr val="bg2"/>
                </a:solidFill>
              </a:rPr>
              <a:t> = ….</a:t>
            </a:r>
          </a:p>
          <a:p>
            <a:r>
              <a:rPr lang="fr-FR" sz="1200" b="1" dirty="0" smtClean="0">
                <a:solidFill>
                  <a:schemeClr val="bg2"/>
                </a:solidFill>
              </a:rPr>
              <a:t>Indicateurs </a:t>
            </a:r>
            <a:r>
              <a:rPr lang="fr-FR" sz="1200" b="1" dirty="0" err="1" smtClean="0">
                <a:solidFill>
                  <a:schemeClr val="bg2"/>
                </a:solidFill>
              </a:rPr>
              <a:t>constractuels</a:t>
            </a:r>
            <a:r>
              <a:rPr lang="fr-FR" sz="1200" b="1" dirty="0" smtClean="0">
                <a:solidFill>
                  <a:schemeClr val="bg2"/>
                </a:solidFill>
              </a:rPr>
              <a:t> = …</a:t>
            </a:r>
          </a:p>
          <a:p>
            <a:r>
              <a:rPr lang="fr-FR" sz="1200" b="1" dirty="0" smtClean="0">
                <a:solidFill>
                  <a:schemeClr val="bg2"/>
                </a:solidFill>
              </a:rPr>
              <a:t>Instances de pilotage = …</a:t>
            </a:r>
          </a:p>
        </p:txBody>
      </p:sp>
      <p:cxnSp>
        <p:nvCxnSpPr>
          <p:cNvPr id="6" name="Connecteur droit avec flèche 5"/>
          <p:cNvCxnSpPr/>
          <p:nvPr/>
        </p:nvCxnSpPr>
        <p:spPr>
          <a:xfrm flipH="1">
            <a:off x="3230554" y="2349029"/>
            <a:ext cx="20868" cy="2385854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1184642" y="2819761"/>
            <a:ext cx="4027316" cy="137707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i="1" dirty="0" smtClean="0">
                <a:solidFill>
                  <a:schemeClr val="tx2"/>
                </a:solidFill>
              </a:rPr>
              <a:t>A partir </a:t>
            </a:r>
            <a:r>
              <a:rPr lang="fr-FR" sz="1200" b="1" i="1" dirty="0" smtClean="0">
                <a:solidFill>
                  <a:schemeClr val="tx2"/>
                </a:solidFill>
              </a:rPr>
              <a:t>du document « description_projet», </a:t>
            </a:r>
            <a:r>
              <a:rPr lang="fr-FR" sz="1200" i="1" dirty="0" smtClean="0">
                <a:solidFill>
                  <a:schemeClr val="tx2"/>
                </a:solidFill>
              </a:rPr>
              <a:t>générer le texte de 3 champs. Chaque texte fait 2 phrases maximum.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</a:t>
            </a:r>
            <a:r>
              <a:rPr lang="fr-FR" sz="1200" b="1" i="1" dirty="0" smtClean="0">
                <a:solidFill>
                  <a:schemeClr val="tx2"/>
                </a:solidFill>
              </a:rPr>
              <a:t>hamps 1 = dispositif de </a:t>
            </a:r>
            <a:r>
              <a:rPr lang="fr-FR" sz="1200" b="1" i="1" dirty="0" err="1" smtClean="0">
                <a:solidFill>
                  <a:schemeClr val="tx2"/>
                </a:solidFill>
              </a:rPr>
              <a:t>delivery</a:t>
            </a:r>
            <a:endParaRPr lang="fr-FR" sz="1200" b="1" i="1" dirty="0" smtClean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</a:t>
            </a:r>
            <a:r>
              <a:rPr lang="fr-FR" sz="1200" b="1" i="1" dirty="0" smtClean="0">
                <a:solidFill>
                  <a:schemeClr val="tx2"/>
                </a:solidFill>
              </a:rPr>
              <a:t>hamps 2 = indicateurs contractuels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 smtClean="0">
                <a:solidFill>
                  <a:schemeClr val="tx2"/>
                </a:solidFill>
              </a:rPr>
              <a:t>Champs 3 = instances de pilotage</a:t>
            </a:r>
          </a:p>
        </p:txBody>
      </p:sp>
      <p:sp>
        <p:nvSpPr>
          <p:cNvPr id="3" name="ZoneTexte 2"/>
          <p:cNvSpPr txBox="1"/>
          <p:nvPr/>
        </p:nvSpPr>
        <p:spPr>
          <a:xfrm>
            <a:off x="286455" y="2462605"/>
            <a:ext cx="2244635" cy="1692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l"/>
            <a:r>
              <a:rPr lang="fr-FR" sz="1100" dirty="0" smtClean="0">
                <a:solidFill>
                  <a:schemeClr val="accent1"/>
                </a:solidFill>
              </a:rPr>
              <a:t>Champs indiqués par l’utilisateur</a:t>
            </a:r>
          </a:p>
        </p:txBody>
      </p:sp>
      <p:cxnSp>
        <p:nvCxnSpPr>
          <p:cNvPr id="10" name="Connecteur droit avec flèche 9"/>
          <p:cNvCxnSpPr/>
          <p:nvPr/>
        </p:nvCxnSpPr>
        <p:spPr>
          <a:xfrm>
            <a:off x="522993" y="2694253"/>
            <a:ext cx="661649" cy="8140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avec flèche 30"/>
          <p:cNvCxnSpPr/>
          <p:nvPr/>
        </p:nvCxnSpPr>
        <p:spPr>
          <a:xfrm>
            <a:off x="522993" y="2694253"/>
            <a:ext cx="704860" cy="10555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eur droit avec flèche 38"/>
          <p:cNvCxnSpPr/>
          <p:nvPr/>
        </p:nvCxnSpPr>
        <p:spPr>
          <a:xfrm>
            <a:off x="479782" y="2692686"/>
            <a:ext cx="704860" cy="12187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3256142" y="1585803"/>
            <a:ext cx="2064953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4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3271641" y="1655373"/>
            <a:ext cx="2111406" cy="44765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400" b="1" dirty="0" smtClean="0">
                <a:solidFill>
                  <a:schemeClr val="bg2"/>
                </a:solidFill>
              </a:rPr>
              <a:t>Champs 1, 2, 3</a:t>
            </a:r>
            <a:endParaRPr lang="fr-FR" sz="1400" b="1" dirty="0">
              <a:solidFill>
                <a:schemeClr val="bg2"/>
              </a:solidFill>
            </a:endParaRPr>
          </a:p>
        </p:txBody>
      </p:sp>
      <p:cxnSp>
        <p:nvCxnSpPr>
          <p:cNvPr id="46" name="Connecteur droit 45"/>
          <p:cNvCxnSpPr/>
          <p:nvPr/>
        </p:nvCxnSpPr>
        <p:spPr>
          <a:xfrm>
            <a:off x="2111912" y="2315594"/>
            <a:ext cx="2141925" cy="4323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eur droit 46"/>
          <p:cNvCxnSpPr/>
          <p:nvPr/>
        </p:nvCxnSpPr>
        <p:spPr>
          <a:xfrm flipV="1">
            <a:off x="4253837" y="2183224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onnecteur droit 47"/>
          <p:cNvCxnSpPr/>
          <p:nvPr/>
        </p:nvCxnSpPr>
        <p:spPr>
          <a:xfrm flipV="1">
            <a:off x="2111912" y="2142129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5736459" y="1011348"/>
            <a:ext cx="6333058" cy="4918627"/>
          </a:xfrm>
          <a:prstGeom prst="snip2DiagRect">
            <a:avLst>
              <a:gd name="adj1" fmla="val 5279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53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6919007" y="1047603"/>
            <a:ext cx="3440953" cy="4468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tx2"/>
                </a:solidFill>
              </a:rPr>
              <a:t>Etape 4  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54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5819204" y="1443652"/>
            <a:ext cx="1905949" cy="921782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55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5867505" y="1544319"/>
            <a:ext cx="1704418" cy="595252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200" b="1" dirty="0" smtClean="0">
                <a:solidFill>
                  <a:schemeClr val="bg2"/>
                </a:solidFill>
              </a:rPr>
              <a:t>Plusieurs documents projet (</a:t>
            </a:r>
            <a:r>
              <a:rPr lang="fr-FR" sz="1200" b="1" dirty="0" err="1" smtClean="0">
                <a:solidFill>
                  <a:schemeClr val="bg2"/>
                </a:solidFill>
              </a:rPr>
              <a:t>word</a:t>
            </a:r>
            <a:r>
              <a:rPr lang="fr-FR" sz="1200" b="1" dirty="0" smtClean="0">
                <a:solidFill>
                  <a:schemeClr val="bg2"/>
                </a:solidFill>
              </a:rPr>
              <a:t>, </a:t>
            </a:r>
            <a:r>
              <a:rPr lang="fr-FR" sz="1200" b="1" dirty="0" err="1" smtClean="0">
                <a:solidFill>
                  <a:schemeClr val="bg2"/>
                </a:solidFill>
              </a:rPr>
              <a:t>pptxn</a:t>
            </a:r>
            <a:r>
              <a:rPr lang="fr-FR" sz="1200" b="1" dirty="0" smtClean="0">
                <a:solidFill>
                  <a:schemeClr val="bg2"/>
                </a:solidFill>
              </a:rPr>
              <a:t> DAT, </a:t>
            </a:r>
            <a:r>
              <a:rPr lang="fr-FR" sz="1200" b="1" dirty="0" err="1" smtClean="0">
                <a:solidFill>
                  <a:schemeClr val="bg2"/>
                </a:solidFill>
              </a:rPr>
              <a:t>review</a:t>
            </a:r>
            <a:r>
              <a:rPr lang="fr-FR" sz="1200" b="1" dirty="0" smtClean="0">
                <a:solidFill>
                  <a:schemeClr val="bg2"/>
                </a:solidFill>
              </a:rPr>
              <a:t>, , </a:t>
            </a:r>
            <a:r>
              <a:rPr lang="fr-FR" sz="1200" b="1" dirty="0" err="1" smtClean="0">
                <a:solidFill>
                  <a:schemeClr val="bg2"/>
                </a:solidFill>
              </a:rPr>
              <a:t>xlsx</a:t>
            </a:r>
            <a:r>
              <a:rPr lang="fr-FR" sz="1200" b="1" dirty="0" smtClean="0">
                <a:solidFill>
                  <a:schemeClr val="bg2"/>
                </a:solidFill>
              </a:rPr>
              <a:t>…)</a:t>
            </a:r>
            <a:endParaRPr lang="fr-FR" sz="1200" b="1" dirty="0">
              <a:solidFill>
                <a:schemeClr val="bg2"/>
              </a:solidFill>
            </a:endParaRPr>
          </a:p>
        </p:txBody>
      </p:sp>
      <p:sp>
        <p:nvSpPr>
          <p:cNvPr id="56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7257870" y="3591751"/>
            <a:ext cx="3500334" cy="301730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000" dirty="0">
              <a:solidFill>
                <a:schemeClr val="tx2"/>
              </a:solidFill>
            </a:endParaRPr>
          </a:p>
        </p:txBody>
      </p:sp>
      <p:cxnSp>
        <p:nvCxnSpPr>
          <p:cNvPr id="58" name="Connecteur droit avec flèche 57"/>
          <p:cNvCxnSpPr/>
          <p:nvPr/>
        </p:nvCxnSpPr>
        <p:spPr>
          <a:xfrm flipH="1">
            <a:off x="9075628" y="2544518"/>
            <a:ext cx="2" cy="1060296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6919007" y="2657469"/>
            <a:ext cx="4170279" cy="84024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i="1" dirty="0" smtClean="0">
                <a:solidFill>
                  <a:schemeClr val="tx2"/>
                </a:solidFill>
              </a:rPr>
              <a:t>A partir </a:t>
            </a:r>
            <a:r>
              <a:rPr lang="fr-FR" sz="1200" b="1" i="1" dirty="0" smtClean="0">
                <a:solidFill>
                  <a:schemeClr val="tx2"/>
                </a:solidFill>
              </a:rPr>
              <a:t>du document 1, document 2, document 3 du projet. </a:t>
            </a:r>
            <a:r>
              <a:rPr lang="fr-FR" sz="1200" i="1" dirty="0" smtClean="0">
                <a:solidFill>
                  <a:schemeClr val="tx2"/>
                </a:solidFill>
              </a:rPr>
              <a:t>générer le texte dans </a:t>
            </a:r>
            <a:r>
              <a:rPr lang="fr-FR" sz="1200" b="1" i="1" dirty="0" smtClean="0">
                <a:solidFill>
                  <a:schemeClr val="tx2"/>
                </a:solidFill>
              </a:rPr>
              <a:t>« format de sortie ». </a:t>
            </a:r>
            <a:r>
              <a:rPr lang="fr-FR" sz="1200" i="1" dirty="0" smtClean="0">
                <a:solidFill>
                  <a:schemeClr val="tx2"/>
                </a:solidFill>
              </a:rPr>
              <a:t>En mettant l’accent sur </a:t>
            </a:r>
            <a:r>
              <a:rPr lang="fr-FR" sz="1200" b="1" i="1" dirty="0" smtClean="0">
                <a:solidFill>
                  <a:schemeClr val="tx2"/>
                </a:solidFill>
              </a:rPr>
              <a:t>« Thématiques de focus »</a:t>
            </a:r>
          </a:p>
        </p:txBody>
      </p:sp>
      <p:sp>
        <p:nvSpPr>
          <p:cNvPr id="64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7829872" y="1444159"/>
            <a:ext cx="1975962" cy="9547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65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7878383" y="1512941"/>
            <a:ext cx="2024895" cy="807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000" b="1" dirty="0" smtClean="0">
                <a:solidFill>
                  <a:schemeClr val="bg2"/>
                </a:solidFill>
              </a:rPr>
              <a:t>Format de sortie : « 2 pages. structure : introduction, paragraphes, conclusion, mettre une sélection d’images / schémas dans l’annexe»</a:t>
            </a:r>
            <a:endParaRPr lang="fr-FR" sz="1000" b="1" dirty="0">
              <a:solidFill>
                <a:schemeClr val="bg2"/>
              </a:solidFill>
            </a:endParaRPr>
          </a:p>
        </p:txBody>
      </p:sp>
      <p:cxnSp>
        <p:nvCxnSpPr>
          <p:cNvPr id="66" name="Connecteur droit 65"/>
          <p:cNvCxnSpPr/>
          <p:nvPr/>
        </p:nvCxnSpPr>
        <p:spPr>
          <a:xfrm>
            <a:off x="6826313" y="2556900"/>
            <a:ext cx="4498631" cy="6531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67"/>
          <p:cNvCxnSpPr/>
          <p:nvPr/>
        </p:nvCxnSpPr>
        <p:spPr>
          <a:xfrm flipV="1">
            <a:off x="7699449" y="2191969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9959064" y="1443652"/>
            <a:ext cx="1899136" cy="887393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70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9959064" y="1512940"/>
            <a:ext cx="1755885" cy="807125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200" b="1" dirty="0" smtClean="0">
                <a:solidFill>
                  <a:schemeClr val="bg2"/>
                </a:solidFill>
              </a:rPr>
              <a:t>Thématiques de focus : « mise en place d’un data </a:t>
            </a:r>
            <a:r>
              <a:rPr lang="fr-FR" sz="1200" b="1" dirty="0" err="1" smtClean="0">
                <a:solidFill>
                  <a:schemeClr val="bg2"/>
                </a:solidFill>
              </a:rPr>
              <a:t>lake</a:t>
            </a:r>
            <a:r>
              <a:rPr lang="fr-FR" sz="1200" b="1" dirty="0" smtClean="0">
                <a:solidFill>
                  <a:schemeClr val="bg2"/>
                </a:solidFill>
              </a:rPr>
              <a:t> »</a:t>
            </a:r>
            <a:endParaRPr lang="fr-FR" sz="1200" b="1" dirty="0">
              <a:solidFill>
                <a:schemeClr val="bg2"/>
              </a:solidFill>
            </a:endParaRPr>
          </a:p>
        </p:txBody>
      </p:sp>
      <p:cxnSp>
        <p:nvCxnSpPr>
          <p:cNvPr id="71" name="Connecteur droit 70"/>
          <p:cNvCxnSpPr/>
          <p:nvPr/>
        </p:nvCxnSpPr>
        <p:spPr>
          <a:xfrm flipV="1">
            <a:off x="6827259" y="2379702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71"/>
          <p:cNvCxnSpPr/>
          <p:nvPr/>
        </p:nvCxnSpPr>
        <p:spPr>
          <a:xfrm flipV="1">
            <a:off x="9075628" y="2391095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72"/>
          <p:cNvCxnSpPr/>
          <p:nvPr/>
        </p:nvCxnSpPr>
        <p:spPr>
          <a:xfrm flipV="1">
            <a:off x="11324944" y="2378713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/>
          <p:cNvSpPr/>
          <p:nvPr/>
        </p:nvSpPr>
        <p:spPr>
          <a:xfrm>
            <a:off x="7453918" y="3642543"/>
            <a:ext cx="2849295" cy="2701322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5" name="ZoneTexte 74"/>
          <p:cNvSpPr txBox="1"/>
          <p:nvPr/>
        </p:nvSpPr>
        <p:spPr>
          <a:xfrm>
            <a:off x="7635029" y="3701479"/>
            <a:ext cx="2420534" cy="1800493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900" b="1" i="1" dirty="0" smtClean="0">
                <a:solidFill>
                  <a:schemeClr val="tx2"/>
                </a:solidFill>
              </a:rPr>
              <a:t>Introduction 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…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Le contexte de mise en place du data </a:t>
            </a:r>
            <a:r>
              <a:rPr lang="fr-FR" sz="900" b="1" i="1" dirty="0" err="1" smtClean="0">
                <a:solidFill>
                  <a:schemeClr val="tx2"/>
                </a:solidFill>
              </a:rPr>
              <a:t>lake</a:t>
            </a:r>
            <a:endParaRPr lang="fr-FR" sz="900" b="1" i="1" dirty="0" smtClean="0">
              <a:solidFill>
                <a:schemeClr val="tx2"/>
              </a:solidFill>
            </a:endParaRPr>
          </a:p>
          <a:p>
            <a:r>
              <a:rPr lang="fr-FR" sz="900" b="1" i="1" dirty="0" smtClean="0">
                <a:solidFill>
                  <a:schemeClr val="tx2"/>
                </a:solidFill>
              </a:rPr>
              <a:t>….</a:t>
            </a:r>
            <a:endParaRPr lang="fr-FR" sz="900" b="1" i="1" dirty="0">
              <a:solidFill>
                <a:schemeClr val="tx2"/>
              </a:solidFill>
            </a:endParaRPr>
          </a:p>
          <a:p>
            <a:r>
              <a:rPr lang="fr-FR" sz="900" b="1" i="1" dirty="0" smtClean="0">
                <a:solidFill>
                  <a:schemeClr val="tx2"/>
                </a:solidFill>
              </a:rPr>
              <a:t>Différentes étapes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….</a:t>
            </a:r>
            <a:endParaRPr lang="fr-FR" sz="900" b="1" i="1" dirty="0">
              <a:solidFill>
                <a:schemeClr val="tx2"/>
              </a:solidFill>
            </a:endParaRPr>
          </a:p>
          <a:p>
            <a:r>
              <a:rPr lang="fr-FR" sz="900" b="1" i="1" dirty="0" smtClean="0">
                <a:solidFill>
                  <a:schemeClr val="tx2"/>
                </a:solidFill>
              </a:rPr>
              <a:t>Critères de succès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…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Apport de TSN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…</a:t>
            </a:r>
            <a:endParaRPr lang="fr-FR" sz="900" b="1" i="1" dirty="0">
              <a:solidFill>
                <a:schemeClr val="tx2"/>
              </a:solidFill>
            </a:endParaRPr>
          </a:p>
          <a:p>
            <a:r>
              <a:rPr lang="fr-FR" sz="900" b="1" i="1" dirty="0" smtClean="0">
                <a:solidFill>
                  <a:schemeClr val="tx2"/>
                </a:solidFill>
              </a:rPr>
              <a:t>Conclusion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…..</a:t>
            </a:r>
          </a:p>
          <a:p>
            <a:r>
              <a:rPr lang="fr-FR" sz="900" b="1" i="1" dirty="0" smtClean="0">
                <a:solidFill>
                  <a:schemeClr val="tx2"/>
                </a:solidFill>
              </a:rPr>
              <a:t>Annexes</a:t>
            </a:r>
          </a:p>
        </p:txBody>
      </p:sp>
      <p:pic>
        <p:nvPicPr>
          <p:cNvPr id="82" name="Image 8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35029" y="5576774"/>
            <a:ext cx="1521120" cy="740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8709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418268" y="941670"/>
            <a:ext cx="5703281" cy="5124151"/>
          </a:xfrm>
          <a:prstGeom prst="snip2DiagRect">
            <a:avLst>
              <a:gd name="adj1" fmla="val 5279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6C20A0C-6D48-AF88-5F07-54C282477512}"/>
              </a:ext>
            </a:extLst>
          </p:cNvPr>
          <p:cNvSpPr/>
          <p:nvPr/>
        </p:nvSpPr>
        <p:spPr>
          <a:xfrm>
            <a:off x="0" y="-14925"/>
            <a:ext cx="12192000" cy="863029"/>
          </a:xfrm>
          <a:prstGeom prst="rect">
            <a:avLst/>
          </a:prstGeom>
          <a:gradFill>
            <a:gsLst>
              <a:gs pos="85000">
                <a:schemeClr val="tx2"/>
              </a:gs>
              <a:gs pos="0">
                <a:schemeClr val="bg2"/>
              </a:gs>
              <a:gs pos="100000">
                <a:schemeClr val="tx2"/>
              </a:gs>
            </a:gsLst>
            <a:lin ang="1800000" scaled="0"/>
          </a:gradFill>
          <a:ln>
            <a:gradFill>
              <a:gsLst>
                <a:gs pos="85000">
                  <a:schemeClr val="tx2"/>
                </a:gs>
                <a:gs pos="0">
                  <a:schemeClr val="bg2"/>
                </a:gs>
                <a:gs pos="100000">
                  <a:schemeClr val="tx2"/>
                </a:gs>
              </a:gsLst>
              <a:lin ang="180000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fr-FR" sz="1800" b="0" i="0" u="none" strike="noStrike" kern="1200" cap="none" spc="0" normalizeH="0" baseline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entury Gothic" panose="020F0302020204030204"/>
              <a:ea typeface="+mn-ea"/>
              <a:cs typeface="+mn-cs"/>
            </a:endParaRPr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000" y="246986"/>
            <a:ext cx="11016000" cy="369332"/>
          </a:xfrm>
        </p:spPr>
        <p:txBody>
          <a:bodyPr/>
          <a:lstStyle/>
          <a:p>
            <a:r>
              <a:rPr lang="fr-FR" dirty="0" smtClean="0">
                <a:solidFill>
                  <a:schemeClr val="bg1"/>
                </a:solidFill>
              </a:rPr>
              <a:t>Différentes étapes</a:t>
            </a:r>
            <a:endParaRPr lang="fr-FR" dirty="0">
              <a:solidFill>
                <a:schemeClr val="bg1"/>
              </a:solidFill>
            </a:endParaRPr>
          </a:p>
        </p:txBody>
      </p:sp>
      <p:sp>
        <p:nvSpPr>
          <p:cNvPr id="41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1786291" y="1083650"/>
            <a:ext cx="3440953" cy="4468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tx2"/>
                </a:solidFill>
              </a:rPr>
              <a:t>Etape </a:t>
            </a:r>
            <a:r>
              <a:rPr lang="fr-FR" sz="1600" b="1" dirty="0">
                <a:solidFill>
                  <a:schemeClr val="tx2"/>
                </a:solidFill>
              </a:rPr>
              <a:t>5</a:t>
            </a:r>
            <a:r>
              <a:rPr lang="fr-FR" sz="1600" b="1" dirty="0" smtClean="0">
                <a:solidFill>
                  <a:schemeClr val="tx2"/>
                </a:solidFill>
              </a:rPr>
              <a:t>  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42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533115" y="1594066"/>
            <a:ext cx="2292220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43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641165" y="1713488"/>
            <a:ext cx="1943158" cy="2906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200" b="1" dirty="0" smtClean="0">
                <a:solidFill>
                  <a:schemeClr val="bg2"/>
                </a:solidFill>
              </a:rPr>
              <a:t>Document de description d’un projet</a:t>
            </a:r>
            <a:endParaRPr lang="fr-FR" sz="1200" b="1" dirty="0">
              <a:solidFill>
                <a:schemeClr val="bg2"/>
              </a:solidFill>
            </a:endParaRPr>
          </a:p>
        </p:txBody>
      </p:sp>
      <p:sp>
        <p:nvSpPr>
          <p:cNvPr id="45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41165" y="3955010"/>
            <a:ext cx="5316140" cy="1984063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49" name="Connecteur droit avec flèche 48"/>
          <p:cNvCxnSpPr/>
          <p:nvPr/>
        </p:nvCxnSpPr>
        <p:spPr>
          <a:xfrm flipH="1">
            <a:off x="3476531" y="2189939"/>
            <a:ext cx="15461" cy="17664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1493109" y="2718532"/>
            <a:ext cx="4464196" cy="11743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i="1" dirty="0" smtClean="0">
                <a:solidFill>
                  <a:schemeClr val="tx2"/>
                </a:solidFill>
              </a:rPr>
              <a:t>A partir </a:t>
            </a:r>
            <a:r>
              <a:rPr lang="fr-FR" sz="1200" b="1" i="1" dirty="0" smtClean="0">
                <a:solidFill>
                  <a:schemeClr val="tx2"/>
                </a:solidFill>
              </a:rPr>
              <a:t>du document « description_projet», </a:t>
            </a:r>
            <a:r>
              <a:rPr lang="fr-FR" sz="1200" i="1" dirty="0" smtClean="0">
                <a:solidFill>
                  <a:schemeClr val="tx2"/>
                </a:solidFill>
              </a:rPr>
              <a:t>générer le texte de 3 champs. Chaque texte fait 2 phrases maximum.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Champs 1 = enjeux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Champs 2 = </a:t>
            </a:r>
            <a:r>
              <a:rPr lang="fr-FR" sz="1200" b="1" i="1" dirty="0" smtClean="0">
                <a:solidFill>
                  <a:schemeClr val="tx2"/>
                </a:solidFill>
              </a:rPr>
              <a:t>activités</a:t>
            </a:r>
            <a:endParaRPr lang="fr-FR" sz="1200" b="1" i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Champs 3 = </a:t>
            </a:r>
            <a:r>
              <a:rPr lang="fr-FR" sz="1200" b="1" i="1" dirty="0" smtClean="0">
                <a:solidFill>
                  <a:schemeClr val="tx2"/>
                </a:solidFill>
              </a:rPr>
              <a:t>points forts sur nucléaire</a:t>
            </a:r>
          </a:p>
          <a:p>
            <a:r>
              <a:rPr lang="fr-FR" sz="1200" b="1" dirty="0" smtClean="0">
                <a:solidFill>
                  <a:schemeClr val="tx2"/>
                </a:solidFill>
              </a:rPr>
              <a:t>Mettre des images </a:t>
            </a:r>
            <a:r>
              <a:rPr lang="fr-FR" sz="1200" b="1" dirty="0">
                <a:solidFill>
                  <a:schemeClr val="tx2"/>
                </a:solidFill>
              </a:rPr>
              <a:t>pertinentes par rapport aux champs depuis une </a:t>
            </a:r>
            <a:r>
              <a:rPr lang="fr-FR" sz="1200" b="1" dirty="0" err="1">
                <a:solidFill>
                  <a:schemeClr val="tx2"/>
                </a:solidFill>
              </a:rPr>
              <a:t>bdd</a:t>
            </a:r>
            <a:endParaRPr lang="fr-FR" sz="1200" b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51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2917750" y="1587592"/>
            <a:ext cx="1325270" cy="598274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57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2852085" y="1681318"/>
            <a:ext cx="1367954" cy="4013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000" b="1" dirty="0" smtClean="0">
                <a:solidFill>
                  <a:schemeClr val="bg2"/>
                </a:solidFill>
              </a:rPr>
              <a:t>Champs 1, 2 3 </a:t>
            </a:r>
            <a:endParaRPr lang="fr-FR" sz="1000" b="1" dirty="0">
              <a:solidFill>
                <a:schemeClr val="bg2"/>
              </a:solidFill>
            </a:endParaRPr>
          </a:p>
        </p:txBody>
      </p:sp>
      <p:cxnSp>
        <p:nvCxnSpPr>
          <p:cNvPr id="60" name="Connecteur droit 59"/>
          <p:cNvCxnSpPr/>
          <p:nvPr/>
        </p:nvCxnSpPr>
        <p:spPr>
          <a:xfrm>
            <a:off x="2127696" y="2338430"/>
            <a:ext cx="2933191" cy="8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eur droit 60"/>
          <p:cNvCxnSpPr/>
          <p:nvPr/>
        </p:nvCxnSpPr>
        <p:spPr>
          <a:xfrm flipV="1">
            <a:off x="2132969" y="2181273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61"/>
          <p:cNvCxnSpPr/>
          <p:nvPr/>
        </p:nvCxnSpPr>
        <p:spPr>
          <a:xfrm flipV="1">
            <a:off x="5055730" y="2181272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/>
          <p:cNvSpPr/>
          <p:nvPr/>
        </p:nvSpPr>
        <p:spPr>
          <a:xfrm>
            <a:off x="1141429" y="4080673"/>
            <a:ext cx="4227276" cy="16494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81" name="Image 8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2300" y="4218825"/>
            <a:ext cx="1282164" cy="128216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734800" y="4609032"/>
            <a:ext cx="26339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i="1" dirty="0" smtClean="0">
                <a:solidFill>
                  <a:schemeClr val="tx2"/>
                </a:solidFill>
              </a:rPr>
              <a:t>Enjeux= …</a:t>
            </a:r>
            <a:endParaRPr lang="fr-FR" sz="1100" b="1" i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i="1" dirty="0" smtClean="0">
                <a:solidFill>
                  <a:schemeClr val="tx2"/>
                </a:solidFill>
              </a:rPr>
              <a:t>Activités = …</a:t>
            </a:r>
            <a:endParaRPr lang="fr-FR" sz="1100" b="1" i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i="1" dirty="0">
                <a:solidFill>
                  <a:schemeClr val="tx2"/>
                </a:solidFill>
              </a:rPr>
              <a:t>P</a:t>
            </a:r>
            <a:r>
              <a:rPr lang="fr-FR" sz="1100" b="1" i="1" dirty="0" smtClean="0">
                <a:solidFill>
                  <a:schemeClr val="tx2"/>
                </a:solidFill>
              </a:rPr>
              <a:t>oints </a:t>
            </a:r>
            <a:r>
              <a:rPr lang="fr-FR" sz="1100" b="1" i="1" dirty="0">
                <a:solidFill>
                  <a:schemeClr val="tx2"/>
                </a:solidFill>
              </a:rPr>
              <a:t>forts sur </a:t>
            </a:r>
            <a:r>
              <a:rPr lang="fr-FR" sz="1100" b="1" i="1" dirty="0" smtClean="0">
                <a:solidFill>
                  <a:schemeClr val="tx2"/>
                </a:solidFill>
              </a:rPr>
              <a:t>nucléaire = …</a:t>
            </a:r>
            <a:endParaRPr lang="fr-FR" sz="1100" b="1" i="1" dirty="0">
              <a:solidFill>
                <a:schemeClr val="tx2"/>
              </a:solidFill>
            </a:endParaRPr>
          </a:p>
        </p:txBody>
      </p:sp>
      <p:sp>
        <p:nvSpPr>
          <p:cNvPr id="82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457569" y="941670"/>
            <a:ext cx="5502060" cy="5124151"/>
          </a:xfrm>
          <a:prstGeom prst="snip2DiagRect">
            <a:avLst>
              <a:gd name="adj1" fmla="val 5279"/>
              <a:gd name="adj2" fmla="val 0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83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7964456" y="1083650"/>
            <a:ext cx="3440953" cy="446876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600" b="1" dirty="0" smtClean="0">
                <a:solidFill>
                  <a:schemeClr val="tx2"/>
                </a:solidFill>
              </a:rPr>
              <a:t>Etape 6  </a:t>
            </a:r>
            <a:endParaRPr lang="fr-FR" sz="1600" b="1" dirty="0">
              <a:solidFill>
                <a:schemeClr val="tx2"/>
              </a:solidFill>
            </a:endParaRPr>
          </a:p>
        </p:txBody>
      </p:sp>
      <p:sp>
        <p:nvSpPr>
          <p:cNvPr id="84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741517" y="1594066"/>
            <a:ext cx="2292220" cy="587210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85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6849567" y="1713488"/>
            <a:ext cx="1943158" cy="290677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200" b="1" dirty="0" smtClean="0">
                <a:solidFill>
                  <a:schemeClr val="bg2"/>
                </a:solidFill>
              </a:rPr>
              <a:t>Document de description d’un projet</a:t>
            </a:r>
            <a:endParaRPr lang="fr-FR" sz="1200" b="1" dirty="0">
              <a:solidFill>
                <a:schemeClr val="bg2"/>
              </a:solidFill>
            </a:endParaRPr>
          </a:p>
        </p:txBody>
      </p:sp>
      <p:sp>
        <p:nvSpPr>
          <p:cNvPr id="86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6849567" y="3955010"/>
            <a:ext cx="4899556" cy="1984063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cxnSp>
        <p:nvCxnSpPr>
          <p:cNvPr id="87" name="Connecteur droit avec flèche 86"/>
          <p:cNvCxnSpPr/>
          <p:nvPr/>
        </p:nvCxnSpPr>
        <p:spPr>
          <a:xfrm flipH="1">
            <a:off x="9684933" y="2189939"/>
            <a:ext cx="15461" cy="1766425"/>
          </a:xfrm>
          <a:prstGeom prst="straightConnector1">
            <a:avLst/>
          </a:prstGeom>
          <a:ln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7032146" y="2670733"/>
            <a:ext cx="4716977" cy="1174324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 anchor="ctr">
            <a:noAutofit/>
          </a:bodyPr>
          <a:lstStyle/>
          <a:p>
            <a:r>
              <a:rPr lang="fr-FR" sz="1200" i="1" dirty="0" smtClean="0">
                <a:solidFill>
                  <a:schemeClr val="tx2"/>
                </a:solidFill>
              </a:rPr>
              <a:t>A partir </a:t>
            </a:r>
            <a:r>
              <a:rPr lang="fr-FR" sz="1200" b="1" i="1" dirty="0" smtClean="0">
                <a:solidFill>
                  <a:schemeClr val="tx2"/>
                </a:solidFill>
              </a:rPr>
              <a:t>du document « description_projet», </a:t>
            </a:r>
            <a:r>
              <a:rPr lang="fr-FR" sz="1200" i="1" dirty="0" smtClean="0">
                <a:solidFill>
                  <a:schemeClr val="tx2"/>
                </a:solidFill>
              </a:rPr>
              <a:t>générer le texte de 3 champs. Chaque texte fait 2 phrases maximum.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Champs 1 = enjeux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Champs 2 = </a:t>
            </a:r>
            <a:r>
              <a:rPr lang="fr-FR" sz="1200" b="1" i="1" dirty="0" smtClean="0">
                <a:solidFill>
                  <a:schemeClr val="tx2"/>
                </a:solidFill>
              </a:rPr>
              <a:t>activités</a:t>
            </a:r>
            <a:endParaRPr lang="fr-FR" sz="1200" b="1" i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200" b="1" i="1" dirty="0">
                <a:solidFill>
                  <a:schemeClr val="tx2"/>
                </a:solidFill>
              </a:rPr>
              <a:t>Champs 3 = </a:t>
            </a:r>
            <a:r>
              <a:rPr lang="fr-FR" sz="1200" b="1" i="1" dirty="0" smtClean="0">
                <a:solidFill>
                  <a:schemeClr val="tx2"/>
                </a:solidFill>
              </a:rPr>
              <a:t>points forts sur nucléaire</a:t>
            </a:r>
          </a:p>
          <a:p>
            <a:r>
              <a:rPr lang="fr-FR" sz="1200" b="1" dirty="0" smtClean="0">
                <a:solidFill>
                  <a:schemeClr val="tx2"/>
                </a:solidFill>
              </a:rPr>
              <a:t>Générer des </a:t>
            </a:r>
            <a:r>
              <a:rPr lang="fr-FR" sz="1200" b="1" dirty="0">
                <a:solidFill>
                  <a:schemeClr val="tx2"/>
                </a:solidFill>
              </a:rPr>
              <a:t>images pertinentes par rapport aux champs </a:t>
            </a:r>
            <a:r>
              <a:rPr lang="fr-FR" sz="1200" b="1" dirty="0" smtClean="0">
                <a:solidFill>
                  <a:schemeClr val="tx2"/>
                </a:solidFill>
              </a:rPr>
              <a:t>(IA)</a:t>
            </a:r>
            <a:endParaRPr lang="fr-FR" sz="1200" b="1" dirty="0">
              <a:solidFill>
                <a:schemeClr val="tx2"/>
              </a:solidFill>
            </a:endParaRPr>
          </a:p>
          <a:p>
            <a:endParaRPr lang="fr-FR" sz="1200" b="1" i="1" dirty="0">
              <a:solidFill>
                <a:schemeClr val="tx2"/>
              </a:solidFill>
            </a:endParaRPr>
          </a:p>
        </p:txBody>
      </p:sp>
      <p:sp>
        <p:nvSpPr>
          <p:cNvPr id="89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9126151" y="1587592"/>
            <a:ext cx="2622972" cy="598274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90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9249486" y="1691879"/>
            <a:ext cx="2186160" cy="4013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000" b="1" dirty="0" smtClean="0">
                <a:solidFill>
                  <a:schemeClr val="bg2"/>
                </a:solidFill>
              </a:rPr>
              <a:t>Champs 1, 2 3</a:t>
            </a:r>
            <a:endParaRPr lang="fr-FR" sz="1000" b="1" dirty="0">
              <a:solidFill>
                <a:schemeClr val="bg2"/>
              </a:solidFill>
            </a:endParaRPr>
          </a:p>
        </p:txBody>
      </p:sp>
      <p:cxnSp>
        <p:nvCxnSpPr>
          <p:cNvPr id="91" name="Connecteur droit 90"/>
          <p:cNvCxnSpPr/>
          <p:nvPr/>
        </p:nvCxnSpPr>
        <p:spPr>
          <a:xfrm>
            <a:off x="8336098" y="2338430"/>
            <a:ext cx="2933191" cy="8648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/>
          <p:cNvCxnSpPr/>
          <p:nvPr/>
        </p:nvCxnSpPr>
        <p:spPr>
          <a:xfrm flipV="1">
            <a:off x="8341371" y="2181273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/>
          <p:cNvCxnSpPr/>
          <p:nvPr/>
        </p:nvCxnSpPr>
        <p:spPr>
          <a:xfrm flipV="1">
            <a:off x="11264132" y="2181272"/>
            <a:ext cx="0" cy="165805"/>
          </a:xfrm>
          <a:prstGeom prst="line">
            <a:avLst/>
          </a:prstGeom>
          <a:ln>
            <a:solidFill>
              <a:schemeClr val="bg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Rectangle 93"/>
          <p:cNvSpPr/>
          <p:nvPr/>
        </p:nvSpPr>
        <p:spPr>
          <a:xfrm>
            <a:off x="7349831" y="4080673"/>
            <a:ext cx="4227276" cy="1649425"/>
          </a:xfrm>
          <a:prstGeom prst="rect">
            <a:avLst/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95" name="Image 9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50702" y="4218825"/>
            <a:ext cx="1282164" cy="1282164"/>
          </a:xfrm>
          <a:prstGeom prst="rect">
            <a:avLst/>
          </a:prstGeom>
        </p:spPr>
      </p:pic>
      <p:sp>
        <p:nvSpPr>
          <p:cNvPr id="96" name="Rectangle 95"/>
          <p:cNvSpPr/>
          <p:nvPr/>
        </p:nvSpPr>
        <p:spPr>
          <a:xfrm>
            <a:off x="8943202" y="4609032"/>
            <a:ext cx="2633905" cy="6001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i="1" dirty="0" smtClean="0">
                <a:solidFill>
                  <a:schemeClr val="tx2"/>
                </a:solidFill>
              </a:rPr>
              <a:t>Enjeux= …</a:t>
            </a:r>
            <a:endParaRPr lang="fr-FR" sz="1100" b="1" i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i="1" dirty="0" smtClean="0">
                <a:solidFill>
                  <a:schemeClr val="tx2"/>
                </a:solidFill>
              </a:rPr>
              <a:t>Activités = …</a:t>
            </a:r>
            <a:endParaRPr lang="fr-FR" sz="1100" b="1" i="1" dirty="0">
              <a:solidFill>
                <a:schemeClr val="tx2"/>
              </a:solidFill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fr-FR" sz="1100" b="1" i="1" dirty="0">
                <a:solidFill>
                  <a:schemeClr val="tx2"/>
                </a:solidFill>
              </a:rPr>
              <a:t>P</a:t>
            </a:r>
            <a:r>
              <a:rPr lang="fr-FR" sz="1100" b="1" i="1" dirty="0" smtClean="0">
                <a:solidFill>
                  <a:schemeClr val="tx2"/>
                </a:solidFill>
              </a:rPr>
              <a:t>oints </a:t>
            </a:r>
            <a:r>
              <a:rPr lang="fr-FR" sz="1100" b="1" i="1" dirty="0">
                <a:solidFill>
                  <a:schemeClr val="tx2"/>
                </a:solidFill>
              </a:rPr>
              <a:t>forts sur </a:t>
            </a:r>
            <a:r>
              <a:rPr lang="fr-FR" sz="1100" b="1" i="1" dirty="0" smtClean="0">
                <a:solidFill>
                  <a:schemeClr val="tx2"/>
                </a:solidFill>
              </a:rPr>
              <a:t>nucléaire = …</a:t>
            </a:r>
            <a:endParaRPr lang="fr-FR" sz="1100" b="1" i="1" dirty="0">
              <a:solidFill>
                <a:schemeClr val="tx2"/>
              </a:solidFill>
            </a:endParaRPr>
          </a:p>
        </p:txBody>
      </p:sp>
      <p:sp>
        <p:nvSpPr>
          <p:cNvPr id="97" name="Rectangle: Diagonal Corners Snipped 80">
            <a:extLst>
              <a:ext uri="{FF2B5EF4-FFF2-40B4-BE49-F238E27FC236}">
                <a16:creationId xmlns:a16="http://schemas.microsoft.com/office/drawing/2014/main" id="{AF07D2E4-7BF8-69E3-879F-786CB1D6FB94}"/>
              </a:ext>
            </a:extLst>
          </p:cNvPr>
          <p:cNvSpPr/>
          <p:nvPr/>
        </p:nvSpPr>
        <p:spPr>
          <a:xfrm>
            <a:off x="4632452" y="1602843"/>
            <a:ext cx="1151325" cy="598274"/>
          </a:xfrm>
          <a:prstGeom prst="snip2DiagRect">
            <a:avLst>
              <a:gd name="adj1" fmla="val 5279"/>
              <a:gd name="adj2" fmla="val 10013"/>
            </a:avLst>
          </a:prstGeom>
          <a:solidFill>
            <a:schemeClr val="bg1"/>
          </a:solidFill>
          <a:ln w="19050">
            <a:gradFill>
              <a:gsLst>
                <a:gs pos="0">
                  <a:srgbClr val="65699E">
                    <a:alpha val="10000"/>
                  </a:srgbClr>
                </a:gs>
                <a:gs pos="100000">
                  <a:srgbClr val="65699E">
                    <a:alpha val="50000"/>
                  </a:srgbClr>
                </a:gs>
              </a:gsLst>
              <a:lin ang="5400000" scaled="1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0" tIns="360000" rIns="360000" bIns="360000" rtlCol="0" anchor="ctr"/>
          <a:lstStyle/>
          <a:p>
            <a:endParaRPr lang="fr-FR" sz="1600" dirty="0">
              <a:solidFill>
                <a:schemeClr val="tx2"/>
              </a:solidFill>
            </a:endParaRPr>
          </a:p>
        </p:txBody>
      </p:sp>
      <p:sp>
        <p:nvSpPr>
          <p:cNvPr id="98" name="TextBox 28">
            <a:extLst>
              <a:ext uri="{FF2B5EF4-FFF2-40B4-BE49-F238E27FC236}">
                <a16:creationId xmlns:a16="http://schemas.microsoft.com/office/drawing/2014/main" id="{B590F017-EA1D-A293-3A45-B63D54A4E20C}"/>
              </a:ext>
            </a:extLst>
          </p:cNvPr>
          <p:cNvSpPr txBox="1"/>
          <p:nvPr/>
        </p:nvSpPr>
        <p:spPr>
          <a:xfrm>
            <a:off x="4509088" y="1680199"/>
            <a:ext cx="1367954" cy="401300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/>
            <a:r>
              <a:rPr lang="fr-FR" sz="1000" b="1" dirty="0" err="1" smtClean="0">
                <a:solidFill>
                  <a:schemeClr val="bg2"/>
                </a:solidFill>
              </a:rPr>
              <a:t>Bdd</a:t>
            </a:r>
            <a:r>
              <a:rPr lang="fr-FR" sz="1000" b="1" dirty="0" smtClean="0">
                <a:solidFill>
                  <a:schemeClr val="bg2"/>
                </a:solidFill>
              </a:rPr>
              <a:t> images</a:t>
            </a:r>
            <a:endParaRPr lang="fr-FR" sz="1000" b="1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96814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88000" y="360000"/>
            <a:ext cx="11016000" cy="738664"/>
          </a:xfrm>
        </p:spPr>
        <p:txBody>
          <a:bodyPr/>
          <a:lstStyle/>
          <a:p>
            <a:r>
              <a:rPr lang="fr-FR" dirty="0" smtClean="0"/>
              <a:t>Fonctionnelles additionnelles – à voir si on priorise en étape 1b ou en étape 3, 4…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Avoir la possibilité de demander la sélection d’une des images existantes dans le corpus documentaire associé à un projet pour construire la référence</a:t>
            </a:r>
          </a:p>
          <a:p>
            <a:r>
              <a:rPr lang="fr-FR" dirty="0" smtClean="0"/>
              <a:t>Avoir la possibilité de générer une image illustrant la thématique du projet (pas très prioritaire)</a:t>
            </a:r>
          </a:p>
          <a:p>
            <a:r>
              <a:rPr lang="fr-FR" dirty="0" smtClean="0"/>
              <a:t>Avoir la possibilité d’avoir des champs custom (variables et non fixés à l’avance – à la place de « enjeu », « activités et solutions »…</a:t>
            </a:r>
          </a:p>
          <a:p>
            <a:r>
              <a:rPr lang="fr-FR" dirty="0" smtClean="0"/>
              <a:t>Avoir la possibilité de demander une description textuelle décrivant une référence projet sur la base de :</a:t>
            </a:r>
          </a:p>
          <a:p>
            <a:pPr lvl="1"/>
            <a:r>
              <a:rPr lang="fr-FR" dirty="0" smtClean="0"/>
              <a:t>Descriptif du projet et/ou corpus documentaire associé au projet (livrables </a:t>
            </a:r>
            <a:r>
              <a:rPr lang="fr-FR" dirty="0" err="1" smtClean="0"/>
              <a:t>word</a:t>
            </a:r>
            <a:r>
              <a:rPr lang="fr-FR" dirty="0" smtClean="0"/>
              <a:t> – DAT…, </a:t>
            </a:r>
            <a:r>
              <a:rPr lang="fr-FR" dirty="0" err="1" smtClean="0"/>
              <a:t>ppt</a:t>
            </a:r>
            <a:r>
              <a:rPr lang="fr-FR" dirty="0" smtClean="0"/>
              <a:t> de la restitution finale, slides de </a:t>
            </a:r>
            <a:r>
              <a:rPr lang="fr-FR" dirty="0" err="1" smtClean="0"/>
              <a:t>review</a:t>
            </a:r>
            <a:r>
              <a:rPr lang="fr-FR" dirty="0" smtClean="0"/>
              <a:t>…)</a:t>
            </a:r>
          </a:p>
          <a:p>
            <a:pPr lvl="1"/>
            <a:r>
              <a:rPr lang="fr-FR" dirty="0" smtClean="0"/>
              <a:t>Les thématiques techniques/organisationnelles… à mettre en avant dans la description (customisation par rapport au contexte de l’AO dans lequel la </a:t>
            </a:r>
            <a:r>
              <a:rPr lang="fr-FR" dirty="0" err="1" smtClean="0"/>
              <a:t>ref</a:t>
            </a:r>
            <a:r>
              <a:rPr lang="fr-FR" dirty="0" smtClean="0"/>
              <a:t> sera intégrée)</a:t>
            </a:r>
          </a:p>
          <a:p>
            <a:pPr lvl="1"/>
            <a:r>
              <a:rPr lang="fr-FR" dirty="0" smtClean="0"/>
              <a:t>Les contraintes formelles à respecter (nombre de </a:t>
            </a:r>
            <a:r>
              <a:rPr lang="fr-FR" dirty="0" err="1" smtClean="0"/>
              <a:t>parargraphes</a:t>
            </a:r>
            <a:r>
              <a:rPr lang="fr-FR" dirty="0" smtClean="0"/>
              <a:t>, structure argumentative imposée) par souci d’homogénéisation des différentes </a:t>
            </a:r>
            <a:r>
              <a:rPr lang="fr-FR" dirty="0" err="1" smtClean="0"/>
              <a:t>refs</a:t>
            </a:r>
            <a:r>
              <a:rPr lang="fr-FR" dirty="0" smtClean="0"/>
              <a:t> et/ou pour respecter une contrainte de l’AO</a:t>
            </a:r>
          </a:p>
          <a:p>
            <a:r>
              <a:rPr lang="fr-FR" dirty="0" smtClean="0"/>
              <a:t>Avoir la possibilité d’ajouter des images dans la description projet (cf. point précédent), en sélectionnant une ou des images du corpus documentaire.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04208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Autres fonctionnalités additionnelles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Générer un OBS (schéma </a:t>
            </a:r>
            <a:r>
              <a:rPr lang="fr-FR" dirty="0" err="1" smtClean="0"/>
              <a:t>ppt</a:t>
            </a:r>
            <a:r>
              <a:rPr lang="fr-FR" smtClean="0"/>
              <a:t>)</a:t>
            </a:r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1517870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smtClean="0"/>
              <a:t>A ajouter dans la présentation globale </a:t>
            </a:r>
            <a:r>
              <a:rPr lang="fr-FR" dirty="0" err="1" smtClean="0"/>
              <a:t>BidGPT</a:t>
            </a:r>
            <a:endParaRPr lang="fr-FR" dirty="0"/>
          </a:p>
        </p:txBody>
      </p:sp>
      <p:sp>
        <p:nvSpPr>
          <p:cNvPr id="3" name="Espace réservé du texte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fr-FR" dirty="0" smtClean="0"/>
              <a:t>A terme, on voudrait intégrer </a:t>
            </a:r>
            <a:r>
              <a:rPr lang="fr-FR" dirty="0" err="1" smtClean="0"/>
              <a:t>BidGPT</a:t>
            </a:r>
            <a:r>
              <a:rPr lang="fr-FR" dirty="0" smtClean="0"/>
              <a:t> dans l’écosystème DSI, intégration avec </a:t>
            </a:r>
            <a:r>
              <a:rPr lang="fr-FR" dirty="0" err="1" smtClean="0"/>
              <a:t>myBackend</a:t>
            </a:r>
            <a:r>
              <a:rPr lang="fr-FR" dirty="0" smtClean="0"/>
              <a:t>, avec </a:t>
            </a:r>
            <a:r>
              <a:rPr lang="fr-FR" dirty="0" err="1" smtClean="0"/>
              <a:t>myCV</a:t>
            </a:r>
            <a:r>
              <a:rPr lang="fr-FR" dirty="0" smtClean="0"/>
              <a:t>…</a:t>
            </a:r>
          </a:p>
          <a:p>
            <a:endParaRPr lang="fr-FR" dirty="0"/>
          </a:p>
          <a:p>
            <a:pPr marL="0" indent="0">
              <a:buNone/>
            </a:pPr>
            <a:r>
              <a:rPr lang="fr-FR" dirty="0" smtClean="0"/>
              <a:t>+ 4/5 documents pour tester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0591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Thales">
      <a:dk1>
        <a:srgbClr val="181A22"/>
      </a:dk1>
      <a:lt1>
        <a:srgbClr val="FFFFFF"/>
      </a:lt1>
      <a:dk2>
        <a:srgbClr val="242A75"/>
      </a:dk2>
      <a:lt2>
        <a:srgbClr val="00BBDD"/>
      </a:lt2>
      <a:accent1>
        <a:srgbClr val="AE2573"/>
      </a:accent1>
      <a:accent2>
        <a:srgbClr val="7C7FAB"/>
      </a:accent2>
      <a:accent3>
        <a:srgbClr val="00AB8E"/>
      </a:accent3>
      <a:accent4>
        <a:srgbClr val="EE2737"/>
      </a:accent4>
      <a:accent5>
        <a:srgbClr val="FFA300"/>
      </a:accent5>
      <a:accent6>
        <a:srgbClr val="FDDA24"/>
      </a:accent6>
      <a:hlink>
        <a:srgbClr val="242A75"/>
      </a:hlink>
      <a:folHlink>
        <a:srgbClr val="242A75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gradFill>
          <a:gsLst>
            <a:gs pos="0">
              <a:schemeClr val="tx2">
                <a:alpha val="0"/>
              </a:schemeClr>
            </a:gs>
            <a:gs pos="100000">
              <a:schemeClr val="tx2"/>
            </a:gs>
          </a:gsLst>
          <a:lin ang="16800000" scaled="0"/>
        </a:gra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 algn="l"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09125DAFA75864F8F94AEE9C310C858" ma:contentTypeVersion="4" ma:contentTypeDescription="Crée un document." ma:contentTypeScope="" ma:versionID="67473f7790f4325afed47ecc9fd7632b">
  <xsd:schema xmlns:xsd="http://www.w3.org/2001/XMLSchema" xmlns:xs="http://www.w3.org/2001/XMLSchema" xmlns:p="http://schemas.microsoft.com/office/2006/metadata/properties" xmlns:ns2="359b5cb1-d49f-4830-98ff-c1cea5c8cf76" targetNamespace="http://schemas.microsoft.com/office/2006/metadata/properties" ma:root="true" ma:fieldsID="01e1fb261c47affa28385f0b0568c99f" ns2:_="">
    <xsd:import namespace="359b5cb1-d49f-4830-98ff-c1cea5c8cf76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9b5cb1-d49f-4830-98ff-c1cea5c8cf7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991F560-180A-4FB0-A17C-4C31FA77829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9b5cb1-d49f-4830-98ff-c1cea5c8cf76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E2E97A8-DB5B-46A6-8B75-F4AE4796CCC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1257C4D-138A-4DF0-9D3E-926F54FF41A6}">
  <ds:schemaRefs>
    <ds:schemaRef ds:uri="http://purl.org/dc/elements/1.1/"/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359b5cb1-d49f-4830-98ff-c1cea5c8cf76"/>
    <ds:schemaRef ds:uri="http://www.w3.org/XML/1998/namespace"/>
    <ds:schemaRef ds:uri="http://purl.org/dc/dcmitype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17932</TotalTime>
  <Words>917</Words>
  <Application>Microsoft Office PowerPoint</Application>
  <PresentationFormat>Grand écran</PresentationFormat>
  <Paragraphs>111</Paragraphs>
  <Slides>7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Wingdings 3</vt:lpstr>
      <vt:lpstr>Office Theme</vt:lpstr>
      <vt:lpstr>Apport de l’IA</vt:lpstr>
      <vt:lpstr>Différentes étapes</vt:lpstr>
      <vt:lpstr>Différentes étapes</vt:lpstr>
      <vt:lpstr>Différentes étapes</vt:lpstr>
      <vt:lpstr>Fonctionnelles additionnelles – à voir si on priorise en étape 1b ou en étape 3, 4…</vt:lpstr>
      <vt:lpstr>Autres fonctionnalités additionnelles</vt:lpstr>
      <vt:lpstr>A ajouter dans la présentation globale BidGPT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Thales</dc:title>
  <dc:subject>Thalès - Présentation DMS</dc:subject>
  <dc:creator>Slidor</dc:creator>
  <cp:keywords>Thales x Slidor</cp:keywords>
  <cp:lastModifiedBy>Thomas DELAVALLADE</cp:lastModifiedBy>
  <cp:revision>1579</cp:revision>
  <dcterms:created xsi:type="dcterms:W3CDTF">2021-10-08T15:35:33Z</dcterms:created>
  <dcterms:modified xsi:type="dcterms:W3CDTF">2025-07-23T11:48:29Z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0x010100609125DAFA75864F8F94AEE9C310C858</vt:lpwstr>
  </property>
  <property fmtid="{D5CDD505-2E9C-101B-9397-08002B2CF9AE}" pid="3" name="MSIP_Label_9e3fe282-78a3-46c2-a95b-f1092c13d694_Enabled">
    <vt:lpwstr>true</vt:lpwstr>
  </property>
  <property fmtid="{D5CDD505-2E9C-101B-9397-08002B2CF9AE}" pid="4" name="MSIP_Label_9e3fe282-78a3-46c2-a95b-f1092c13d694_SetDate">
    <vt:lpwstr>2025-07-23T11:47:44Z</vt:lpwstr>
  </property>
  <property fmtid="{D5CDD505-2E9C-101B-9397-08002B2CF9AE}" pid="5" name="MSIP_Label_9e3fe282-78a3-46c2-a95b-f1092c13d694_Method">
    <vt:lpwstr>Privileged</vt:lpwstr>
  </property>
  <property fmtid="{D5CDD505-2E9C-101B-9397-08002B2CF9AE}" pid="6" name="MSIP_Label_9e3fe282-78a3-46c2-a95b-f1092c13d694_Name">
    <vt:lpwstr>THALES-CORE-07</vt:lpwstr>
  </property>
  <property fmtid="{D5CDD505-2E9C-101B-9397-08002B2CF9AE}" pid="7" name="MSIP_Label_9e3fe282-78a3-46c2-a95b-f1092c13d694_SiteId">
    <vt:lpwstr>6e603289-5e46-4e26-ac7c-03a85420a9a5</vt:lpwstr>
  </property>
  <property fmtid="{D5CDD505-2E9C-101B-9397-08002B2CF9AE}" pid="8" name="MSIP_Label_9e3fe282-78a3-46c2-a95b-f1092c13d694_ActionId">
    <vt:lpwstr>e3150ef6-781a-4c01-96f1-f2206fbf9fad</vt:lpwstr>
  </property>
  <property fmtid="{D5CDD505-2E9C-101B-9397-08002B2CF9AE}" pid="9" name="MSIP_Label_9e3fe282-78a3-46c2-a95b-f1092c13d694_ContentBits">
    <vt:lpwstr>0</vt:lpwstr>
  </property>
  <property fmtid="{D5CDD505-2E9C-101B-9397-08002B2CF9AE}" pid="10" name="Thales-Sensitivity">
    <vt:lpwstr>{TGOPEN-UM}</vt:lpwstr>
  </property>
</Properties>
</file>