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084" autoAdjust="0"/>
  </p:normalViewPr>
  <p:slideViewPr>
    <p:cSldViewPr snapToGrid="0">
      <p:cViewPr varScale="1">
        <p:scale>
          <a:sx n="108" d="100"/>
          <a:sy n="108" d="100"/>
        </p:scale>
        <p:origin x="5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B813A-813C-4C80-B881-6821C44513BD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BA520-A174-4A46-B3E7-DD5B737CD0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9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E9453D-9CCC-4051-9DF8-37E3D8CCF79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88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8FF41D47-E95A-4734-AFCD-FBB7F7359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7239" y="1321971"/>
            <a:ext cx="5784719" cy="95600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9B77F5E3-4DC9-48D2-9807-7795FA0BDD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3572" y="2823410"/>
            <a:ext cx="3648660" cy="1211179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D395E42-351F-48BD-B5F9-19F03A13A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58694" y="2823409"/>
            <a:ext cx="3127375" cy="1211179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6216384D-AA57-4769-91D9-F1769E46E2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3572" y="4580022"/>
            <a:ext cx="3648660" cy="1299410"/>
          </a:xfrm>
        </p:spPr>
        <p:txBody>
          <a:bodyPr/>
          <a:lstStyle>
            <a:lvl1pPr>
              <a:defRPr sz="1000"/>
            </a:lvl1pPr>
          </a:lstStyle>
          <a:p>
            <a:pPr lvl="0"/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16BDE0EF-427B-419B-9FE5-12BCCB28D6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8693" y="4580022"/>
            <a:ext cx="3127375" cy="1299410"/>
          </a:xfrm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2C23712E-4D16-4928-B574-D1A49CAA8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246" y="1314701"/>
            <a:ext cx="3233738" cy="1211179"/>
          </a:xfrm>
        </p:spPr>
        <p:txBody>
          <a:bodyPr/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0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E7FB-E7AF-41AD-8E1D-E564C38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noProof="0" dirty="0"/>
              <a:t>Cliquez pour modifier le titre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240A-ACF9-41DF-8044-EFE58948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000" y="1064645"/>
            <a:ext cx="11016000" cy="454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18182-DBA0-4294-B9A7-5592074F8DF4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298DD-28E2-4F1F-A4F0-407D8199D6F6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6BA80-B3B1-41ED-94FC-30F2434D99FA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fr-FR" sz="900" smtClean="0">
                <a:solidFill>
                  <a:schemeClr val="bg1"/>
                </a:solidFill>
                <a:latin typeface="+mj-lt"/>
              </a:rPr>
              <a:t>‹N°›</a:t>
            </a:fld>
            <a:endParaRPr lang="fr-FR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113D8-C34F-41E7-96C1-C52F3FA807A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F1D181-9371-4409-B9F4-B17B0E367D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C9CA4-8A09-4C8A-B688-AF68F27D86FA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700" b="1" dirty="0">
                <a:solidFill>
                  <a:schemeClr val="tx1">
                    <a:alpha val="40000"/>
                  </a:schemeClr>
                </a:solidFill>
              </a:rPr>
              <a:t>REF xxxxxxxxxxxx rev xxx – date Name of the company / Template: 87211168-COM-GRP-FR-007</a:t>
            </a:r>
          </a:p>
          <a:p>
            <a:pPr algn="ctr"/>
            <a:r>
              <a:rPr lang="fr-FR" sz="600" b="0" dirty="0">
                <a:solidFill>
                  <a:srgbClr val="000000">
                    <a:alpha val="70000"/>
                  </a:srgbClr>
                </a:solidFill>
              </a:rPr>
              <a:t>Ce document ne peut être reproduit, modifié, adapté, publié, traduit, de quelque manière que ce soit, en tout ou en partie, ou divulgué à un tiers sans l'accord écrit préalable de Thales </a:t>
            </a:r>
            <a:r>
              <a:rPr lang="fr-FR" sz="600" b="1" dirty="0">
                <a:solidFill>
                  <a:srgbClr val="000000">
                    <a:alpha val="70000"/>
                  </a:srgbClr>
                </a:solidFill>
              </a:rPr>
              <a:t>© 2024 THALES. Tous droits réservés.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AA835-16DB-4E38-A108-8114A18BB2A4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MSIPCMContentMarking" descr="{&quot;HashCode&quot;:-1607251564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26077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fr-FR" sz="1000" dirty="0" err="1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MSIPCMContentMarking" descr="{&quot;HashCode&quot;:-36311177,&quot;Placement&quot;:&quot;Footer&quot;,&quot;Top&quot;:519.343,&quot;Left&quot;:384.403778,&quot;SlideWidth&quot;:960,&quot;SlideHeight&quot;:540}"/>
          <p:cNvSpPr txBox="1"/>
          <p:nvPr userDrawn="1"/>
        </p:nvSpPr>
        <p:spPr>
          <a:xfrm>
            <a:off x="4881928" y="6595656"/>
            <a:ext cx="242814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</a:rPr>
              <a:t>{THALES GROUP LIMITED DISTRIBUTION}</a:t>
            </a:r>
            <a:endParaRPr lang="fr-FR" sz="1000" dirty="0" err="1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1600"/>
        </a:spcBef>
        <a:buClrTx/>
        <a:buFontTx/>
        <a:buBlip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</a:buBlip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3"/>
        </a:buClr>
        <a:buFont typeface="Wingdings 3" panose="05040102010807070707" pitchFamily="18" charset="2"/>
        <a:buChar char="ê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4000"/>
        </a:lnSpc>
        <a:spcBef>
          <a:spcPts val="600"/>
        </a:spcBef>
        <a:buFont typeface="Century Gothic" panose="020B0502020202020204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lnSpc>
          <a:spcPct val="114000"/>
        </a:lnSpc>
        <a:spcBef>
          <a:spcPts val="300"/>
        </a:spcBef>
        <a:buClr>
          <a:schemeClr val="accent3"/>
        </a:buClr>
        <a:buFont typeface="Arial" panose="020B0604020202020204" pitchFamily="34" charset="0"/>
        <a:buChar char="›"/>
        <a:defRPr sz="11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936000" indent="-108000" algn="l" defTabSz="914400" rtl="0" eaLnBrk="1" latinLnBrk="0" hangingPunct="1">
        <a:lnSpc>
          <a:spcPct val="114000"/>
        </a:lnSpc>
        <a:spcBef>
          <a:spcPts val="300"/>
        </a:spcBef>
        <a:buFont typeface="Wingdings 3" panose="05040102010807070707" pitchFamily="18" charset="2"/>
        <a:buChar char=""/>
        <a:defRPr sz="1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185106" y="1900177"/>
            <a:ext cx="11757771" cy="1232282"/>
            <a:chOff x="185106" y="1892156"/>
            <a:chExt cx="11757771" cy="1232282"/>
          </a:xfrm>
        </p:grpSpPr>
        <p:cxnSp>
          <p:nvCxnSpPr>
            <p:cNvPr id="180" name="Straight Connector 10">
              <a:extLst>
                <a:ext uri="{FF2B5EF4-FFF2-40B4-BE49-F238E27FC236}">
                  <a16:creationId xmlns:a16="http://schemas.microsoft.com/office/drawing/2014/main" id="{24F18DC2-8F87-36A6-C11D-801EB3755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77" y="3112333"/>
              <a:ext cx="117360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Parallelogram 11">
              <a:extLst>
                <a:ext uri="{FF2B5EF4-FFF2-40B4-BE49-F238E27FC236}">
                  <a16:creationId xmlns:a16="http://schemas.microsoft.com/office/drawing/2014/main" id="{959BF34F-3B06-1439-39E6-F7D7575E5BCA}"/>
                </a:ext>
              </a:extLst>
            </p:cNvPr>
            <p:cNvSpPr/>
            <p:nvPr/>
          </p:nvSpPr>
          <p:spPr>
            <a:xfrm>
              <a:off x="185106" y="3059070"/>
              <a:ext cx="360000" cy="65368"/>
            </a:xfrm>
            <a:prstGeom prst="parallelogram">
              <a:avLst>
                <a:gd name="adj" fmla="val 98714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82" name="TextBox 12">
              <a:extLst>
                <a:ext uri="{FF2B5EF4-FFF2-40B4-BE49-F238E27FC236}">
                  <a16:creationId xmlns:a16="http://schemas.microsoft.com/office/drawing/2014/main" id="{DF3640AE-6F1E-5B88-4AAC-863468D50DED}"/>
                </a:ext>
              </a:extLst>
            </p:cNvPr>
            <p:cNvSpPr txBox="1"/>
            <p:nvPr/>
          </p:nvSpPr>
          <p:spPr>
            <a:xfrm>
              <a:off x="195991" y="1892156"/>
              <a:ext cx="284876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>
                <a:defRPr/>
              </a:pPr>
              <a:r>
                <a:rPr lang="fr-FR" sz="1400" b="1" dirty="0">
                  <a:solidFill>
                    <a:srgbClr val="00BBDD"/>
                  </a:solidFill>
                </a:rPr>
                <a:t>Présentation client et contexte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440972C-C5EA-F27E-B0B9-FC08B854C3C1}"/>
              </a:ext>
            </a:extLst>
          </p:cNvPr>
          <p:cNvSpPr/>
          <p:nvPr/>
        </p:nvSpPr>
        <p:spPr>
          <a:xfrm>
            <a:off x="0" y="-280736"/>
            <a:ext cx="12192000" cy="1728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F93F19-A1AB-9876-C248-D21F6DD7F82C}"/>
              </a:ext>
            </a:extLst>
          </p:cNvPr>
          <p:cNvGrpSpPr/>
          <p:nvPr/>
        </p:nvGrpSpPr>
        <p:grpSpPr>
          <a:xfrm>
            <a:off x="588000" y="0"/>
            <a:ext cx="920602" cy="112014"/>
            <a:chOff x="588000" y="0"/>
            <a:chExt cx="920602" cy="112014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700FFAC4-1CA5-0683-3EEA-1BC9BC19D2DC}"/>
                </a:ext>
              </a:extLst>
            </p:cNvPr>
            <p:cNvSpPr/>
            <p:nvPr/>
          </p:nvSpPr>
          <p:spPr>
            <a:xfrm rot="10800000">
              <a:off x="110937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95975798-CA52-7FC6-C39D-7C7330E9F648}"/>
                </a:ext>
              </a:extLst>
            </p:cNvPr>
            <p:cNvSpPr/>
            <p:nvPr/>
          </p:nvSpPr>
          <p:spPr>
            <a:xfrm rot="10800000">
              <a:off x="105723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ECABB9BF-6A1C-B151-55C1-11DC3D5860DD}"/>
                </a:ext>
              </a:extLst>
            </p:cNvPr>
            <p:cNvSpPr/>
            <p:nvPr/>
          </p:nvSpPr>
          <p:spPr>
            <a:xfrm rot="10800000">
              <a:off x="100510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7ABC77C-B08F-7057-0FC1-FE04B716A4C4}"/>
                </a:ext>
              </a:extLst>
            </p:cNvPr>
            <p:cNvSpPr/>
            <p:nvPr/>
          </p:nvSpPr>
          <p:spPr>
            <a:xfrm rot="10800000">
              <a:off x="95296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FACD16F-EEC0-6824-62C2-CA90ACAB0403}"/>
                </a:ext>
              </a:extLst>
            </p:cNvPr>
            <p:cNvSpPr/>
            <p:nvPr/>
          </p:nvSpPr>
          <p:spPr>
            <a:xfrm rot="10800000">
              <a:off x="900826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5C1D19F8-6C52-EEB1-DD7D-F7B8FA8918AB}"/>
                </a:ext>
              </a:extLst>
            </p:cNvPr>
            <p:cNvSpPr/>
            <p:nvPr/>
          </p:nvSpPr>
          <p:spPr>
            <a:xfrm rot="10800000">
              <a:off x="84868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13F98C8-D0AA-5BF4-4CE5-F84B82688EFE}"/>
                </a:ext>
              </a:extLst>
            </p:cNvPr>
            <p:cNvSpPr/>
            <p:nvPr/>
          </p:nvSpPr>
          <p:spPr>
            <a:xfrm rot="10800000">
              <a:off x="796551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A6E53AF9-3C9D-B930-2686-82444A7475CF}"/>
                </a:ext>
              </a:extLst>
            </p:cNvPr>
            <p:cNvSpPr/>
            <p:nvPr/>
          </p:nvSpPr>
          <p:spPr>
            <a:xfrm rot="10800000">
              <a:off x="744413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57BDC308-1305-5307-84BC-60F0933602A6}"/>
                </a:ext>
              </a:extLst>
            </p:cNvPr>
            <p:cNvSpPr/>
            <p:nvPr/>
          </p:nvSpPr>
          <p:spPr>
            <a:xfrm rot="10800000">
              <a:off x="692275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A5BA717-A7DB-DC1E-23AC-B709442A9304}"/>
                </a:ext>
              </a:extLst>
            </p:cNvPr>
            <p:cNvSpPr/>
            <p:nvPr/>
          </p:nvSpPr>
          <p:spPr>
            <a:xfrm rot="10800000">
              <a:off x="640138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76969311-2D7C-33FC-8698-873EE9AECAE6}"/>
                </a:ext>
              </a:extLst>
            </p:cNvPr>
            <p:cNvSpPr/>
            <p:nvPr/>
          </p:nvSpPr>
          <p:spPr>
            <a:xfrm rot="10800000">
              <a:off x="588000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A014EEC1-2CAC-B3E2-4F35-11AE0BDE9FE1}"/>
                </a:ext>
              </a:extLst>
            </p:cNvPr>
            <p:cNvSpPr/>
            <p:nvPr/>
          </p:nvSpPr>
          <p:spPr>
            <a:xfrm>
              <a:off x="116151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5AD888E-55F2-BFB6-5984-D11756346425}"/>
                </a:ext>
              </a:extLst>
            </p:cNvPr>
            <p:cNvSpPr/>
            <p:nvPr/>
          </p:nvSpPr>
          <p:spPr>
            <a:xfrm>
              <a:off x="121365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18460AD-6504-78F7-E6BA-5BC916D46F6D}"/>
                </a:ext>
              </a:extLst>
            </p:cNvPr>
            <p:cNvSpPr/>
            <p:nvPr/>
          </p:nvSpPr>
          <p:spPr>
            <a:xfrm>
              <a:off x="1265789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400CAAA-D4C6-28AB-57DF-37B0A3F2671D}"/>
                </a:ext>
              </a:extLst>
            </p:cNvPr>
            <p:cNvSpPr/>
            <p:nvPr/>
          </p:nvSpPr>
          <p:spPr>
            <a:xfrm>
              <a:off x="1317927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69388DA2-CD06-B2BC-ED3B-2AD7E0B7AB92}"/>
                </a:ext>
              </a:extLst>
            </p:cNvPr>
            <p:cNvSpPr/>
            <p:nvPr/>
          </p:nvSpPr>
          <p:spPr>
            <a:xfrm>
              <a:off x="1422202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F71D957-DCC6-A640-E647-0C009692A036}"/>
                </a:ext>
              </a:extLst>
            </p:cNvPr>
            <p:cNvSpPr/>
            <p:nvPr/>
          </p:nvSpPr>
          <p:spPr>
            <a:xfrm>
              <a:off x="1370064" y="0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</p:grp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CFB57597-A9E9-4375-A9C7-BC5482BDC8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5742" y="1692587"/>
            <a:ext cx="3233738" cy="1339658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05AEE-7B51-9C36-0B6B-1F20AA423C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08602" y="-1669"/>
            <a:ext cx="10683398" cy="307975"/>
          </a:xfrm>
        </p:spPr>
        <p:txBody>
          <a:bodyPr/>
          <a:lstStyle/>
          <a:p>
            <a:r>
              <a:rPr lang="fr-FR" sz="2000" dirty="0">
                <a:solidFill>
                  <a:schemeClr val="bg1"/>
                </a:solidFill>
              </a:rPr>
              <a:t>NOM_PROJET </a:t>
            </a:r>
            <a:r>
              <a:rPr lang="fr-FR" sz="900" dirty="0">
                <a:solidFill>
                  <a:schemeClr val="bg1"/>
                </a:solidFill>
              </a:rPr>
              <a:t>(définition de l’abréviation)</a:t>
            </a:r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173766" y="-12585"/>
            <a:ext cx="1248436" cy="11756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1" y="6034417"/>
            <a:ext cx="12192000" cy="82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75C03886-594E-2C27-72DD-A4EE3EC0338D}"/>
              </a:ext>
            </a:extLst>
          </p:cNvPr>
          <p:cNvSpPr txBox="1">
            <a:spLocks/>
          </p:cNvSpPr>
          <p:nvPr/>
        </p:nvSpPr>
        <p:spPr>
          <a:xfrm>
            <a:off x="1555181" y="697373"/>
            <a:ext cx="52452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b="0" dirty="0">
                <a:solidFill>
                  <a:schemeClr val="bg1"/>
                </a:solidFill>
              </a:rPr>
              <a:t>N </a:t>
            </a:r>
            <a:r>
              <a:rPr lang="en-GB" sz="1600" b="0" dirty="0" err="1">
                <a:solidFill>
                  <a:schemeClr val="bg1"/>
                </a:solidFill>
              </a:rPr>
              <a:t>personnes</a:t>
            </a:r>
            <a:endParaRPr lang="en-GB" sz="1600" b="0" dirty="0">
              <a:solidFill>
                <a:schemeClr val="bg1"/>
              </a:solidFill>
            </a:endParaRPr>
          </a:p>
        </p:txBody>
      </p:sp>
      <p:sp>
        <p:nvSpPr>
          <p:cNvPr id="287" name="Google Shape;4558;p52"/>
          <p:cNvSpPr/>
          <p:nvPr/>
        </p:nvSpPr>
        <p:spPr>
          <a:xfrm>
            <a:off x="11114968" y="5021557"/>
            <a:ext cx="211922" cy="240099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34" name="Groupe 33"/>
          <p:cNvGrpSpPr/>
          <p:nvPr/>
        </p:nvGrpSpPr>
        <p:grpSpPr>
          <a:xfrm>
            <a:off x="195991" y="3364714"/>
            <a:ext cx="5796000" cy="1571108"/>
            <a:chOff x="195991" y="3364714"/>
            <a:chExt cx="5796000" cy="1571108"/>
          </a:xfrm>
        </p:grpSpPr>
        <p:sp>
          <p:nvSpPr>
            <p:cNvPr id="341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195991" y="3364714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42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4914480" y="4729720"/>
              <a:ext cx="920602" cy="74305"/>
              <a:chOff x="696000" y="1460737"/>
              <a:chExt cx="920602" cy="112014"/>
            </a:xfrm>
          </p:grpSpPr>
          <p:sp>
            <p:nvSpPr>
              <p:cNvPr id="347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8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49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0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1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2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3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4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5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6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7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8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59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0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1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2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3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3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724793" y="3508230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42A75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ENJEUX</a:t>
              </a:r>
            </a:p>
          </p:txBody>
        </p:sp>
        <p:sp>
          <p:nvSpPr>
            <p:cNvPr id="344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195992" y="3508230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345" name="Graphique 15">
              <a:extLst>
                <a:ext uri="{FF2B5EF4-FFF2-40B4-BE49-F238E27FC236}">
                  <a16:creationId xmlns:a16="http://schemas.microsoft.com/office/drawing/2014/main" id="{CDAD8E63-E38F-C59C-DED0-28C13976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743" y="3821530"/>
              <a:ext cx="632965" cy="632965"/>
            </a:xfrm>
            <a:prstGeom prst="rect">
              <a:avLst/>
            </a:prstGeom>
          </p:spPr>
        </p:pic>
      </p:grpSp>
      <p:grpSp>
        <p:nvGrpSpPr>
          <p:cNvPr id="35" name="Groupe 34"/>
          <p:cNvGrpSpPr/>
          <p:nvPr/>
        </p:nvGrpSpPr>
        <p:grpSpPr>
          <a:xfrm>
            <a:off x="195991" y="5068456"/>
            <a:ext cx="5796000" cy="1571108"/>
            <a:chOff x="195991" y="5068456"/>
            <a:chExt cx="5796000" cy="1571108"/>
          </a:xfrm>
        </p:grpSpPr>
        <p:sp>
          <p:nvSpPr>
            <p:cNvPr id="314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195991" y="5068456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15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4914480" y="6433462"/>
              <a:ext cx="920602" cy="74305"/>
              <a:chOff x="696000" y="1460737"/>
              <a:chExt cx="920602" cy="112014"/>
            </a:xfrm>
          </p:grpSpPr>
          <p:sp>
            <p:nvSpPr>
              <p:cNvPr id="31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1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2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3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3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1724793" y="5211972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dirty="0">
                  <a:solidFill>
                    <a:srgbClr val="242A75"/>
                  </a:solidFill>
                  <a:latin typeface="Century Gothic" panose="020F0302020204030204"/>
                </a:rPr>
                <a:t>BENEFICES CLIENTS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34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195992" y="5211972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385" name="Graphique 21">
              <a:extLst>
                <a:ext uri="{FF2B5EF4-FFF2-40B4-BE49-F238E27FC236}">
                  <a16:creationId xmlns:a16="http://schemas.microsoft.com/office/drawing/2014/main" id="{3E466C5F-5D46-469F-FC85-44C9E88E1328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876" y="5558277"/>
              <a:ext cx="574834" cy="574834"/>
            </a:xfrm>
            <a:prstGeom prst="rect">
              <a:avLst/>
            </a:prstGeom>
          </p:spPr>
        </p:pic>
      </p:grpSp>
      <p:grpSp>
        <p:nvGrpSpPr>
          <p:cNvPr id="37" name="Groupe 36"/>
          <p:cNvGrpSpPr/>
          <p:nvPr/>
        </p:nvGrpSpPr>
        <p:grpSpPr>
          <a:xfrm>
            <a:off x="6163480" y="5068456"/>
            <a:ext cx="5796000" cy="1571108"/>
            <a:chOff x="6163480" y="5068456"/>
            <a:chExt cx="5796000" cy="1571108"/>
          </a:xfrm>
        </p:grpSpPr>
        <p:sp>
          <p:nvSpPr>
            <p:cNvPr id="388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6163480" y="5068456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89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10881970" y="6433462"/>
              <a:ext cx="920602" cy="74305"/>
              <a:chOff x="696000" y="1460737"/>
              <a:chExt cx="920602" cy="112014"/>
            </a:xfrm>
          </p:grpSpPr>
          <p:sp>
            <p:nvSpPr>
              <p:cNvPr id="394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5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6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7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8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99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0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1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2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3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4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5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6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7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8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09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410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0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7692283" y="5211972"/>
              <a:ext cx="1872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42A75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rPr>
                <a:t>POINTS FORTS</a:t>
              </a:r>
            </a:p>
          </p:txBody>
        </p:sp>
        <p:sp>
          <p:nvSpPr>
            <p:cNvPr id="391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6163482" y="5211972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411" name="Google Shape;4838;p53"/>
            <p:cNvGrpSpPr/>
            <p:nvPr/>
          </p:nvGrpSpPr>
          <p:grpSpPr>
            <a:xfrm>
              <a:off x="6381495" y="5603766"/>
              <a:ext cx="483638" cy="501048"/>
              <a:chOff x="-62148000" y="1930075"/>
              <a:chExt cx="309550" cy="319800"/>
            </a:xfrm>
            <a:solidFill>
              <a:schemeClr val="bg2"/>
            </a:solidFill>
          </p:grpSpPr>
          <p:sp>
            <p:nvSpPr>
              <p:cNvPr id="412" name="Google Shape;4839;p53"/>
              <p:cNvSpPr/>
              <p:nvPr/>
            </p:nvSpPr>
            <p:spPr>
              <a:xfrm>
                <a:off x="-62148000" y="1930075"/>
                <a:ext cx="3095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12792" extrusionOk="0">
                    <a:moveTo>
                      <a:pt x="11594" y="1670"/>
                    </a:moveTo>
                    <a:lnTo>
                      <a:pt x="11594" y="2899"/>
                    </a:lnTo>
                    <a:cubicBezTo>
                      <a:pt x="11594" y="3970"/>
                      <a:pt x="10775" y="4883"/>
                      <a:pt x="9735" y="4946"/>
                    </a:cubicBezTo>
                    <a:cubicBezTo>
                      <a:pt x="9861" y="4631"/>
                      <a:pt x="9924" y="4190"/>
                      <a:pt x="9924" y="3781"/>
                    </a:cubicBezTo>
                    <a:lnTo>
                      <a:pt x="9924" y="1670"/>
                    </a:lnTo>
                    <a:close/>
                    <a:moveTo>
                      <a:pt x="2489" y="1733"/>
                    </a:moveTo>
                    <a:lnTo>
                      <a:pt x="2489" y="3812"/>
                    </a:lnTo>
                    <a:cubicBezTo>
                      <a:pt x="2489" y="4253"/>
                      <a:pt x="2584" y="4631"/>
                      <a:pt x="2678" y="5041"/>
                    </a:cubicBezTo>
                    <a:cubicBezTo>
                      <a:pt x="1638" y="4915"/>
                      <a:pt x="851" y="4033"/>
                      <a:pt x="851" y="2993"/>
                    </a:cubicBezTo>
                    <a:lnTo>
                      <a:pt x="851" y="1733"/>
                    </a:lnTo>
                    <a:close/>
                    <a:moveTo>
                      <a:pt x="9105" y="882"/>
                    </a:moveTo>
                    <a:lnTo>
                      <a:pt x="9105" y="3812"/>
                    </a:lnTo>
                    <a:cubicBezTo>
                      <a:pt x="9105" y="5419"/>
                      <a:pt x="7813" y="6679"/>
                      <a:pt x="6207" y="6679"/>
                    </a:cubicBezTo>
                    <a:cubicBezTo>
                      <a:pt x="4600" y="6679"/>
                      <a:pt x="3308" y="5387"/>
                      <a:pt x="3308" y="3812"/>
                    </a:cubicBezTo>
                    <a:lnTo>
                      <a:pt x="3308" y="882"/>
                    </a:lnTo>
                    <a:close/>
                    <a:moveTo>
                      <a:pt x="6648" y="7467"/>
                    </a:moveTo>
                    <a:lnTo>
                      <a:pt x="6648" y="8601"/>
                    </a:lnTo>
                    <a:lnTo>
                      <a:pt x="5797" y="8601"/>
                    </a:lnTo>
                    <a:lnTo>
                      <a:pt x="5797" y="7467"/>
                    </a:lnTo>
                    <a:cubicBezTo>
                      <a:pt x="5923" y="7467"/>
                      <a:pt x="6081" y="7498"/>
                      <a:pt x="6207" y="7498"/>
                    </a:cubicBezTo>
                    <a:cubicBezTo>
                      <a:pt x="6301" y="7498"/>
                      <a:pt x="6459" y="7498"/>
                      <a:pt x="6648" y="7467"/>
                    </a:cubicBezTo>
                    <a:close/>
                    <a:moveTo>
                      <a:pt x="7057" y="9389"/>
                    </a:moveTo>
                    <a:cubicBezTo>
                      <a:pt x="7309" y="9389"/>
                      <a:pt x="7498" y="9609"/>
                      <a:pt x="7498" y="9830"/>
                    </a:cubicBezTo>
                    <a:lnTo>
                      <a:pt x="7498" y="10271"/>
                    </a:lnTo>
                    <a:lnTo>
                      <a:pt x="5009" y="10271"/>
                    </a:lnTo>
                    <a:lnTo>
                      <a:pt x="5009" y="9830"/>
                    </a:lnTo>
                    <a:lnTo>
                      <a:pt x="4978" y="9830"/>
                    </a:lnTo>
                    <a:cubicBezTo>
                      <a:pt x="4978" y="9609"/>
                      <a:pt x="5167" y="9389"/>
                      <a:pt x="5419" y="9389"/>
                    </a:cubicBezTo>
                    <a:close/>
                    <a:moveTo>
                      <a:pt x="8727" y="11090"/>
                    </a:moveTo>
                    <a:cubicBezTo>
                      <a:pt x="8948" y="11090"/>
                      <a:pt x="9105" y="11279"/>
                      <a:pt x="9105" y="11499"/>
                    </a:cubicBezTo>
                    <a:lnTo>
                      <a:pt x="9105" y="11909"/>
                    </a:lnTo>
                    <a:lnTo>
                      <a:pt x="3308" y="11909"/>
                    </a:lnTo>
                    <a:lnTo>
                      <a:pt x="3308" y="11499"/>
                    </a:lnTo>
                    <a:cubicBezTo>
                      <a:pt x="3308" y="11247"/>
                      <a:pt x="3529" y="11090"/>
                      <a:pt x="3718" y="11090"/>
                    </a:cubicBezTo>
                    <a:close/>
                    <a:moveTo>
                      <a:pt x="2899" y="0"/>
                    </a:moveTo>
                    <a:cubicBezTo>
                      <a:pt x="2647" y="0"/>
                      <a:pt x="2489" y="189"/>
                      <a:pt x="2489" y="410"/>
                    </a:cubicBezTo>
                    <a:lnTo>
                      <a:pt x="2489" y="819"/>
                    </a:lnTo>
                    <a:lnTo>
                      <a:pt x="410" y="819"/>
                    </a:lnTo>
                    <a:cubicBezTo>
                      <a:pt x="221" y="882"/>
                      <a:pt x="0" y="1040"/>
                      <a:pt x="0" y="1292"/>
                    </a:cubicBezTo>
                    <a:lnTo>
                      <a:pt x="0" y="2930"/>
                    </a:lnTo>
                    <a:cubicBezTo>
                      <a:pt x="0" y="4568"/>
                      <a:pt x="1323" y="5860"/>
                      <a:pt x="2930" y="5860"/>
                    </a:cubicBezTo>
                    <a:lnTo>
                      <a:pt x="3119" y="5860"/>
                    </a:lnTo>
                    <a:cubicBezTo>
                      <a:pt x="3560" y="6522"/>
                      <a:pt x="4222" y="7026"/>
                      <a:pt x="4978" y="7309"/>
                    </a:cubicBezTo>
                    <a:lnTo>
                      <a:pt x="4978" y="8695"/>
                    </a:lnTo>
                    <a:cubicBezTo>
                      <a:pt x="4505" y="8853"/>
                      <a:pt x="4159" y="9326"/>
                      <a:pt x="4159" y="9861"/>
                    </a:cubicBezTo>
                    <a:lnTo>
                      <a:pt x="4159" y="10302"/>
                    </a:lnTo>
                    <a:lnTo>
                      <a:pt x="3749" y="10302"/>
                    </a:lnTo>
                    <a:cubicBezTo>
                      <a:pt x="3088" y="10302"/>
                      <a:pt x="2521" y="10869"/>
                      <a:pt x="2521" y="11531"/>
                    </a:cubicBezTo>
                    <a:lnTo>
                      <a:pt x="2521" y="12350"/>
                    </a:lnTo>
                    <a:cubicBezTo>
                      <a:pt x="2521" y="12571"/>
                      <a:pt x="2741" y="12791"/>
                      <a:pt x="2930" y="12791"/>
                    </a:cubicBezTo>
                    <a:lnTo>
                      <a:pt x="9546" y="12791"/>
                    </a:lnTo>
                    <a:cubicBezTo>
                      <a:pt x="9767" y="12791"/>
                      <a:pt x="9924" y="12571"/>
                      <a:pt x="9924" y="12350"/>
                    </a:cubicBezTo>
                    <a:lnTo>
                      <a:pt x="9924" y="11499"/>
                    </a:lnTo>
                    <a:cubicBezTo>
                      <a:pt x="9924" y="10806"/>
                      <a:pt x="9389" y="10271"/>
                      <a:pt x="8727" y="10271"/>
                    </a:cubicBezTo>
                    <a:lnTo>
                      <a:pt x="8286" y="10271"/>
                    </a:lnTo>
                    <a:lnTo>
                      <a:pt x="8286" y="9830"/>
                    </a:lnTo>
                    <a:cubicBezTo>
                      <a:pt x="8286" y="9294"/>
                      <a:pt x="7939" y="8853"/>
                      <a:pt x="7467" y="8664"/>
                    </a:cubicBezTo>
                    <a:lnTo>
                      <a:pt x="7467" y="7278"/>
                    </a:lnTo>
                    <a:cubicBezTo>
                      <a:pt x="8191" y="6994"/>
                      <a:pt x="8885" y="6490"/>
                      <a:pt x="9294" y="5828"/>
                    </a:cubicBezTo>
                    <a:lnTo>
                      <a:pt x="9515" y="5828"/>
                    </a:lnTo>
                    <a:cubicBezTo>
                      <a:pt x="11121" y="5828"/>
                      <a:pt x="12382" y="4505"/>
                      <a:pt x="12382" y="2899"/>
                    </a:cubicBezTo>
                    <a:lnTo>
                      <a:pt x="12382" y="1260"/>
                    </a:lnTo>
                    <a:cubicBezTo>
                      <a:pt x="12382" y="1008"/>
                      <a:pt x="12193" y="819"/>
                      <a:pt x="11972" y="819"/>
                    </a:cubicBezTo>
                    <a:lnTo>
                      <a:pt x="9893" y="819"/>
                    </a:lnTo>
                    <a:lnTo>
                      <a:pt x="9893" y="410"/>
                    </a:lnTo>
                    <a:cubicBezTo>
                      <a:pt x="9893" y="189"/>
                      <a:pt x="9704" y="0"/>
                      <a:pt x="9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840;p53"/>
              <p:cNvSpPr/>
              <p:nvPr/>
            </p:nvSpPr>
            <p:spPr>
              <a:xfrm>
                <a:off x="-62044825" y="1972200"/>
                <a:ext cx="1071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4285" h="3908" extrusionOk="0">
                    <a:moveTo>
                      <a:pt x="2111" y="1308"/>
                    </a:moveTo>
                    <a:lnTo>
                      <a:pt x="2237" y="1560"/>
                    </a:lnTo>
                    <a:cubicBezTo>
                      <a:pt x="2300" y="1686"/>
                      <a:pt x="2395" y="1781"/>
                      <a:pt x="2552" y="1812"/>
                    </a:cubicBezTo>
                    <a:lnTo>
                      <a:pt x="2867" y="1844"/>
                    </a:lnTo>
                    <a:lnTo>
                      <a:pt x="2615" y="2033"/>
                    </a:lnTo>
                    <a:cubicBezTo>
                      <a:pt x="2552" y="2127"/>
                      <a:pt x="2458" y="2285"/>
                      <a:pt x="2521" y="2411"/>
                    </a:cubicBezTo>
                    <a:lnTo>
                      <a:pt x="2552" y="2726"/>
                    </a:lnTo>
                    <a:lnTo>
                      <a:pt x="2269" y="2568"/>
                    </a:lnTo>
                    <a:cubicBezTo>
                      <a:pt x="2206" y="2505"/>
                      <a:pt x="2143" y="2505"/>
                      <a:pt x="2080" y="2505"/>
                    </a:cubicBezTo>
                    <a:cubicBezTo>
                      <a:pt x="1985" y="2505"/>
                      <a:pt x="1954" y="2505"/>
                      <a:pt x="1891" y="2568"/>
                    </a:cubicBezTo>
                    <a:lnTo>
                      <a:pt x="1607" y="2726"/>
                    </a:lnTo>
                    <a:lnTo>
                      <a:pt x="1639" y="2411"/>
                    </a:lnTo>
                    <a:cubicBezTo>
                      <a:pt x="1670" y="2285"/>
                      <a:pt x="1607" y="2127"/>
                      <a:pt x="1513" y="2033"/>
                    </a:cubicBezTo>
                    <a:lnTo>
                      <a:pt x="1292" y="1844"/>
                    </a:lnTo>
                    <a:lnTo>
                      <a:pt x="1670" y="1812"/>
                    </a:lnTo>
                    <a:cubicBezTo>
                      <a:pt x="1796" y="1812"/>
                      <a:pt x="1922" y="1686"/>
                      <a:pt x="1985" y="1560"/>
                    </a:cubicBezTo>
                    <a:lnTo>
                      <a:pt x="2111" y="1308"/>
                    </a:lnTo>
                    <a:close/>
                    <a:moveTo>
                      <a:pt x="2143" y="1"/>
                    </a:moveTo>
                    <a:cubicBezTo>
                      <a:pt x="1993" y="1"/>
                      <a:pt x="1843" y="79"/>
                      <a:pt x="1765" y="237"/>
                    </a:cubicBezTo>
                    <a:lnTo>
                      <a:pt x="1355" y="1056"/>
                    </a:lnTo>
                    <a:lnTo>
                      <a:pt x="473" y="1182"/>
                    </a:lnTo>
                    <a:cubicBezTo>
                      <a:pt x="95" y="1214"/>
                      <a:pt x="0" y="1655"/>
                      <a:pt x="221" y="1875"/>
                    </a:cubicBezTo>
                    <a:lnTo>
                      <a:pt x="851" y="2505"/>
                    </a:lnTo>
                    <a:lnTo>
                      <a:pt x="693" y="3419"/>
                    </a:lnTo>
                    <a:cubicBezTo>
                      <a:pt x="668" y="3693"/>
                      <a:pt x="880" y="3908"/>
                      <a:pt x="1110" y="3908"/>
                    </a:cubicBezTo>
                    <a:cubicBezTo>
                      <a:pt x="1171" y="3908"/>
                      <a:pt x="1233" y="3893"/>
                      <a:pt x="1292" y="3860"/>
                    </a:cubicBezTo>
                    <a:lnTo>
                      <a:pt x="2111" y="3419"/>
                    </a:lnTo>
                    <a:lnTo>
                      <a:pt x="2930" y="3860"/>
                    </a:lnTo>
                    <a:cubicBezTo>
                      <a:pt x="2992" y="3891"/>
                      <a:pt x="3056" y="3905"/>
                      <a:pt x="3119" y="3905"/>
                    </a:cubicBezTo>
                    <a:cubicBezTo>
                      <a:pt x="3376" y="3905"/>
                      <a:pt x="3605" y="3672"/>
                      <a:pt x="3529" y="3419"/>
                    </a:cubicBezTo>
                    <a:lnTo>
                      <a:pt x="3371" y="2505"/>
                    </a:lnTo>
                    <a:lnTo>
                      <a:pt x="4033" y="1875"/>
                    </a:lnTo>
                    <a:cubicBezTo>
                      <a:pt x="4285" y="1655"/>
                      <a:pt x="4159" y="1214"/>
                      <a:pt x="3812" y="1182"/>
                    </a:cubicBezTo>
                    <a:lnTo>
                      <a:pt x="2899" y="1056"/>
                    </a:lnTo>
                    <a:lnTo>
                      <a:pt x="2521" y="237"/>
                    </a:lnTo>
                    <a:cubicBezTo>
                      <a:pt x="2442" y="79"/>
                      <a:pt x="2292" y="1"/>
                      <a:pt x="214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roupe 35"/>
          <p:cNvGrpSpPr/>
          <p:nvPr/>
        </p:nvGrpSpPr>
        <p:grpSpPr>
          <a:xfrm>
            <a:off x="6163480" y="3370361"/>
            <a:ext cx="5796000" cy="1571108"/>
            <a:chOff x="6163480" y="3370361"/>
            <a:chExt cx="5796000" cy="1571108"/>
          </a:xfrm>
        </p:grpSpPr>
        <p:sp>
          <p:nvSpPr>
            <p:cNvPr id="364" name="Rectangle: Diagonal Corners Snipped 104">
              <a:extLst>
                <a:ext uri="{FF2B5EF4-FFF2-40B4-BE49-F238E27FC236}">
                  <a16:creationId xmlns:a16="http://schemas.microsoft.com/office/drawing/2014/main" id="{C7A7D8D2-D08A-4158-2A13-3444468529EB}"/>
                </a:ext>
              </a:extLst>
            </p:cNvPr>
            <p:cNvSpPr/>
            <p:nvPr/>
          </p:nvSpPr>
          <p:spPr>
            <a:xfrm>
              <a:off x="6163480" y="3370361"/>
              <a:ext cx="5796000" cy="1571108"/>
            </a:xfrm>
            <a:prstGeom prst="snip2DiagRect">
              <a:avLst>
                <a:gd name="adj1" fmla="val 4691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rgbClr val="65699E">
                      <a:alpha val="10000"/>
                    </a:srgbClr>
                  </a:gs>
                  <a:gs pos="100000">
                    <a:srgbClr val="65699E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grpSp>
          <p:nvGrpSpPr>
            <p:cNvPr id="365" name="Group 106">
              <a:extLst>
                <a:ext uri="{FF2B5EF4-FFF2-40B4-BE49-F238E27FC236}">
                  <a16:creationId xmlns:a16="http://schemas.microsoft.com/office/drawing/2014/main" id="{57393F7E-1AAE-6ADF-2ED0-4C6C0B6CC5BB}"/>
                </a:ext>
              </a:extLst>
            </p:cNvPr>
            <p:cNvGrpSpPr/>
            <p:nvPr/>
          </p:nvGrpSpPr>
          <p:grpSpPr>
            <a:xfrm>
              <a:off x="10881970" y="4735367"/>
              <a:ext cx="920602" cy="74305"/>
              <a:chOff x="696000" y="1460737"/>
              <a:chExt cx="920602" cy="112014"/>
            </a:xfrm>
          </p:grpSpPr>
          <p:sp>
            <p:nvSpPr>
              <p:cNvPr id="366" name="Parallelogram 115">
                <a:extLst>
                  <a:ext uri="{FF2B5EF4-FFF2-40B4-BE49-F238E27FC236}">
                    <a16:creationId xmlns:a16="http://schemas.microsoft.com/office/drawing/2014/main" id="{FD45AC1A-F826-0A68-0A94-6CE0DD6642A7}"/>
                  </a:ext>
                </a:extLst>
              </p:cNvPr>
              <p:cNvSpPr/>
              <p:nvPr/>
            </p:nvSpPr>
            <p:spPr>
              <a:xfrm rot="10800000">
                <a:off x="121737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7" name="Parallelogram 116">
                <a:extLst>
                  <a:ext uri="{FF2B5EF4-FFF2-40B4-BE49-F238E27FC236}">
                    <a16:creationId xmlns:a16="http://schemas.microsoft.com/office/drawing/2014/main" id="{CF3970F7-82A7-5EDF-8ED9-DFEA8E98E305}"/>
                  </a:ext>
                </a:extLst>
              </p:cNvPr>
              <p:cNvSpPr/>
              <p:nvPr/>
            </p:nvSpPr>
            <p:spPr>
              <a:xfrm rot="10800000">
                <a:off x="116523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8" name="Parallelogram 117">
                <a:extLst>
                  <a:ext uri="{FF2B5EF4-FFF2-40B4-BE49-F238E27FC236}">
                    <a16:creationId xmlns:a16="http://schemas.microsoft.com/office/drawing/2014/main" id="{397E33B5-A9C9-397D-E374-ADD1710CDB74}"/>
                  </a:ext>
                </a:extLst>
              </p:cNvPr>
              <p:cNvSpPr/>
              <p:nvPr/>
            </p:nvSpPr>
            <p:spPr>
              <a:xfrm rot="10800000">
                <a:off x="111310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69" name="Parallelogram 118">
                <a:extLst>
                  <a:ext uri="{FF2B5EF4-FFF2-40B4-BE49-F238E27FC236}">
                    <a16:creationId xmlns:a16="http://schemas.microsoft.com/office/drawing/2014/main" id="{5BC90DFA-E8C8-9444-3DF6-D95CA2C11039}"/>
                  </a:ext>
                </a:extLst>
              </p:cNvPr>
              <p:cNvSpPr/>
              <p:nvPr/>
            </p:nvSpPr>
            <p:spPr>
              <a:xfrm rot="10800000">
                <a:off x="106096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0" name="Parallelogram 119">
                <a:extLst>
                  <a:ext uri="{FF2B5EF4-FFF2-40B4-BE49-F238E27FC236}">
                    <a16:creationId xmlns:a16="http://schemas.microsoft.com/office/drawing/2014/main" id="{89AB2448-CE81-A2CA-EE6B-7603BECDBB3A}"/>
                  </a:ext>
                </a:extLst>
              </p:cNvPr>
              <p:cNvSpPr/>
              <p:nvPr/>
            </p:nvSpPr>
            <p:spPr>
              <a:xfrm rot="10800000">
                <a:off x="1008826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1" name="Parallelogram 120">
                <a:extLst>
                  <a:ext uri="{FF2B5EF4-FFF2-40B4-BE49-F238E27FC236}">
                    <a16:creationId xmlns:a16="http://schemas.microsoft.com/office/drawing/2014/main" id="{17103327-FEE3-C0F6-D4C8-2DC09E6F6C40}"/>
                  </a:ext>
                </a:extLst>
              </p:cNvPr>
              <p:cNvSpPr/>
              <p:nvPr/>
            </p:nvSpPr>
            <p:spPr>
              <a:xfrm rot="10800000">
                <a:off x="95668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2" name="Parallelogram 121">
                <a:extLst>
                  <a:ext uri="{FF2B5EF4-FFF2-40B4-BE49-F238E27FC236}">
                    <a16:creationId xmlns:a16="http://schemas.microsoft.com/office/drawing/2014/main" id="{F1BE1970-8A61-564C-0499-D5D423D6033C}"/>
                  </a:ext>
                </a:extLst>
              </p:cNvPr>
              <p:cNvSpPr/>
              <p:nvPr/>
            </p:nvSpPr>
            <p:spPr>
              <a:xfrm rot="10800000">
                <a:off x="904551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3" name="Parallelogram 122">
                <a:extLst>
                  <a:ext uri="{FF2B5EF4-FFF2-40B4-BE49-F238E27FC236}">
                    <a16:creationId xmlns:a16="http://schemas.microsoft.com/office/drawing/2014/main" id="{2D761521-29E6-5542-4C4E-120CAC3D480F}"/>
                  </a:ext>
                </a:extLst>
              </p:cNvPr>
              <p:cNvSpPr/>
              <p:nvPr/>
            </p:nvSpPr>
            <p:spPr>
              <a:xfrm rot="10800000">
                <a:off x="852413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4" name="Parallelogram 123">
                <a:extLst>
                  <a:ext uri="{FF2B5EF4-FFF2-40B4-BE49-F238E27FC236}">
                    <a16:creationId xmlns:a16="http://schemas.microsoft.com/office/drawing/2014/main" id="{155244D7-6527-2C00-D2D0-77F932357F24}"/>
                  </a:ext>
                </a:extLst>
              </p:cNvPr>
              <p:cNvSpPr/>
              <p:nvPr/>
            </p:nvSpPr>
            <p:spPr>
              <a:xfrm rot="10800000">
                <a:off x="800275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5" name="Parallelogram 124">
                <a:extLst>
                  <a:ext uri="{FF2B5EF4-FFF2-40B4-BE49-F238E27FC236}">
                    <a16:creationId xmlns:a16="http://schemas.microsoft.com/office/drawing/2014/main" id="{A7F3160E-60D4-4D9F-F4B2-71749EA5DE6C}"/>
                  </a:ext>
                </a:extLst>
              </p:cNvPr>
              <p:cNvSpPr/>
              <p:nvPr/>
            </p:nvSpPr>
            <p:spPr>
              <a:xfrm rot="10800000">
                <a:off x="748138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6" name="Parallelogram 125">
                <a:extLst>
                  <a:ext uri="{FF2B5EF4-FFF2-40B4-BE49-F238E27FC236}">
                    <a16:creationId xmlns:a16="http://schemas.microsoft.com/office/drawing/2014/main" id="{7917DA51-14C8-D7CA-2F8B-41C86501F072}"/>
                  </a:ext>
                </a:extLst>
              </p:cNvPr>
              <p:cNvSpPr/>
              <p:nvPr/>
            </p:nvSpPr>
            <p:spPr>
              <a:xfrm rot="10800000">
                <a:off x="696000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7" name="Parallelogram 126">
                <a:extLst>
                  <a:ext uri="{FF2B5EF4-FFF2-40B4-BE49-F238E27FC236}">
                    <a16:creationId xmlns:a16="http://schemas.microsoft.com/office/drawing/2014/main" id="{B7DC2410-2356-53FA-2408-C9838AD2DF7B}"/>
                  </a:ext>
                </a:extLst>
              </p:cNvPr>
              <p:cNvSpPr/>
              <p:nvPr/>
            </p:nvSpPr>
            <p:spPr>
              <a:xfrm>
                <a:off x="126951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8" name="Parallelogram 127">
                <a:extLst>
                  <a:ext uri="{FF2B5EF4-FFF2-40B4-BE49-F238E27FC236}">
                    <a16:creationId xmlns:a16="http://schemas.microsoft.com/office/drawing/2014/main" id="{C8E6AEFA-D6C0-5A71-B808-0F88118DF238}"/>
                  </a:ext>
                </a:extLst>
              </p:cNvPr>
              <p:cNvSpPr/>
              <p:nvPr/>
            </p:nvSpPr>
            <p:spPr>
              <a:xfrm>
                <a:off x="132165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79" name="Parallelogram 128">
                <a:extLst>
                  <a:ext uri="{FF2B5EF4-FFF2-40B4-BE49-F238E27FC236}">
                    <a16:creationId xmlns:a16="http://schemas.microsoft.com/office/drawing/2014/main" id="{326AF0CD-F100-A41E-4CB5-09C25AF0A97B}"/>
                  </a:ext>
                </a:extLst>
              </p:cNvPr>
              <p:cNvSpPr/>
              <p:nvPr/>
            </p:nvSpPr>
            <p:spPr>
              <a:xfrm>
                <a:off x="1373789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0" name="Parallelogram 129">
                <a:extLst>
                  <a:ext uri="{FF2B5EF4-FFF2-40B4-BE49-F238E27FC236}">
                    <a16:creationId xmlns:a16="http://schemas.microsoft.com/office/drawing/2014/main" id="{6099BBB7-B250-1DD1-624C-D89A0ED5CE1A}"/>
                  </a:ext>
                </a:extLst>
              </p:cNvPr>
              <p:cNvSpPr/>
              <p:nvPr/>
            </p:nvSpPr>
            <p:spPr>
              <a:xfrm>
                <a:off x="1425927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1" name="Parallelogram 130">
                <a:extLst>
                  <a:ext uri="{FF2B5EF4-FFF2-40B4-BE49-F238E27FC236}">
                    <a16:creationId xmlns:a16="http://schemas.microsoft.com/office/drawing/2014/main" id="{533EB9FE-A5A7-0629-12D1-ACDF181DF10D}"/>
                  </a:ext>
                </a:extLst>
              </p:cNvPr>
              <p:cNvSpPr/>
              <p:nvPr/>
            </p:nvSpPr>
            <p:spPr>
              <a:xfrm>
                <a:off x="1530202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  <p:sp>
            <p:nvSpPr>
              <p:cNvPr id="382" name="Parallelogram 131">
                <a:extLst>
                  <a:ext uri="{FF2B5EF4-FFF2-40B4-BE49-F238E27FC236}">
                    <a16:creationId xmlns:a16="http://schemas.microsoft.com/office/drawing/2014/main" id="{A8CC3943-BB32-48D8-66B0-BE0C231E69DF}"/>
                  </a:ext>
                </a:extLst>
              </p:cNvPr>
              <p:cNvSpPr/>
              <p:nvPr/>
            </p:nvSpPr>
            <p:spPr>
              <a:xfrm>
                <a:off x="1478064" y="1460737"/>
                <a:ext cx="86400" cy="112014"/>
              </a:xfrm>
              <a:prstGeom prst="parallelogram">
                <a:avLst>
                  <a:gd name="adj" fmla="val 87408"/>
                </a:avLst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F03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3" name="TextBox 107">
              <a:extLst>
                <a:ext uri="{FF2B5EF4-FFF2-40B4-BE49-F238E27FC236}">
                  <a16:creationId xmlns:a16="http://schemas.microsoft.com/office/drawing/2014/main" id="{451FD1E7-B4A4-0177-A020-039D24211809}"/>
                </a:ext>
              </a:extLst>
            </p:cNvPr>
            <p:cNvSpPr txBox="1"/>
            <p:nvPr/>
          </p:nvSpPr>
          <p:spPr>
            <a:xfrm>
              <a:off x="7692283" y="3513877"/>
              <a:ext cx="365892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dirty="0">
                  <a:solidFill>
                    <a:srgbClr val="242A75"/>
                  </a:solidFill>
                  <a:latin typeface="Century Gothic" panose="020F0302020204030204"/>
                </a:rPr>
                <a:t>ACTIVITES ET SOLUTIONS</a:t>
              </a:r>
              <a:endPara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rgbClr val="242A75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sp>
          <p:nvSpPr>
            <p:cNvPr id="384" name="Freeform: Shape 112">
              <a:extLst>
                <a:ext uri="{FF2B5EF4-FFF2-40B4-BE49-F238E27FC236}">
                  <a16:creationId xmlns:a16="http://schemas.microsoft.com/office/drawing/2014/main" id="{633E6DF4-40B4-BAD3-1B3B-B148468CF9F7}"/>
                </a:ext>
              </a:extLst>
            </p:cNvPr>
            <p:cNvSpPr/>
            <p:nvPr/>
          </p:nvSpPr>
          <p:spPr>
            <a:xfrm>
              <a:off x="6163482" y="3513877"/>
              <a:ext cx="1428948" cy="1267444"/>
            </a:xfrm>
            <a:custGeom>
              <a:avLst/>
              <a:gdLst>
                <a:gd name="connsiteX0" fmla="*/ 0 w 1428948"/>
                <a:gd name="connsiteY0" fmla="*/ 0 h 1267444"/>
                <a:gd name="connsiteX1" fmla="*/ 171450 w 1428948"/>
                <a:gd name="connsiteY1" fmla="*/ 0 h 1267444"/>
                <a:gd name="connsiteX2" fmla="*/ 1257498 w 1428948"/>
                <a:gd name="connsiteY2" fmla="*/ 0 h 1267444"/>
                <a:gd name="connsiteX3" fmla="*/ 1428948 w 1428948"/>
                <a:gd name="connsiteY3" fmla="*/ 0 h 1267444"/>
                <a:gd name="connsiteX4" fmla="*/ 748762 w 1428948"/>
                <a:gd name="connsiteY4" fmla="*/ 1267444 h 1267444"/>
                <a:gd name="connsiteX5" fmla="*/ 577312 w 1428948"/>
                <a:gd name="connsiteY5" fmla="*/ 1267444 h 1267444"/>
                <a:gd name="connsiteX6" fmla="*/ 171450 w 1428948"/>
                <a:gd name="connsiteY6" fmla="*/ 1267444 h 1267444"/>
                <a:gd name="connsiteX7" fmla="*/ 0 w 1428948"/>
                <a:gd name="connsiteY7" fmla="*/ 1267444 h 1267444"/>
                <a:gd name="connsiteX0" fmla="*/ 0 w 1428948"/>
                <a:gd name="connsiteY0" fmla="*/ 0 h 1267444"/>
                <a:gd name="connsiteX1" fmla="*/ 1257498 w 1428948"/>
                <a:gd name="connsiteY1" fmla="*/ 0 h 1267444"/>
                <a:gd name="connsiteX2" fmla="*/ 1428948 w 1428948"/>
                <a:gd name="connsiteY2" fmla="*/ 0 h 1267444"/>
                <a:gd name="connsiteX3" fmla="*/ 748762 w 1428948"/>
                <a:gd name="connsiteY3" fmla="*/ 1267444 h 1267444"/>
                <a:gd name="connsiteX4" fmla="*/ 577312 w 1428948"/>
                <a:gd name="connsiteY4" fmla="*/ 1267444 h 1267444"/>
                <a:gd name="connsiteX5" fmla="*/ 171450 w 1428948"/>
                <a:gd name="connsiteY5" fmla="*/ 1267444 h 1267444"/>
                <a:gd name="connsiteX6" fmla="*/ 0 w 1428948"/>
                <a:gd name="connsiteY6" fmla="*/ 1267444 h 1267444"/>
                <a:gd name="connsiteX7" fmla="*/ 0 w 1428948"/>
                <a:gd name="connsiteY7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577312 w 1428948"/>
                <a:gd name="connsiteY3" fmla="*/ 1267444 h 1267444"/>
                <a:gd name="connsiteX4" fmla="*/ 171450 w 1428948"/>
                <a:gd name="connsiteY4" fmla="*/ 1267444 h 1267444"/>
                <a:gd name="connsiteX5" fmla="*/ 0 w 1428948"/>
                <a:gd name="connsiteY5" fmla="*/ 1267444 h 1267444"/>
                <a:gd name="connsiteX6" fmla="*/ 0 w 1428948"/>
                <a:gd name="connsiteY6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171450 w 1428948"/>
                <a:gd name="connsiteY3" fmla="*/ 1267444 h 1267444"/>
                <a:gd name="connsiteX4" fmla="*/ 0 w 1428948"/>
                <a:gd name="connsiteY4" fmla="*/ 1267444 h 1267444"/>
                <a:gd name="connsiteX5" fmla="*/ 0 w 1428948"/>
                <a:gd name="connsiteY5" fmla="*/ 0 h 1267444"/>
                <a:gd name="connsiteX0" fmla="*/ 0 w 1428948"/>
                <a:gd name="connsiteY0" fmla="*/ 0 h 1267444"/>
                <a:gd name="connsiteX1" fmla="*/ 1428948 w 1428948"/>
                <a:gd name="connsiteY1" fmla="*/ 0 h 1267444"/>
                <a:gd name="connsiteX2" fmla="*/ 748762 w 1428948"/>
                <a:gd name="connsiteY2" fmla="*/ 1267444 h 1267444"/>
                <a:gd name="connsiteX3" fmla="*/ 0 w 1428948"/>
                <a:gd name="connsiteY3" fmla="*/ 1267444 h 1267444"/>
                <a:gd name="connsiteX4" fmla="*/ 0 w 1428948"/>
                <a:gd name="connsiteY4" fmla="*/ 0 h 126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948" h="1267444">
                  <a:moveTo>
                    <a:pt x="0" y="0"/>
                  </a:moveTo>
                  <a:lnTo>
                    <a:pt x="1428948" y="0"/>
                  </a:lnTo>
                  <a:lnTo>
                    <a:pt x="748762" y="1267444"/>
                  </a:lnTo>
                  <a:lnTo>
                    <a:pt x="0" y="12674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endParaRPr>
            </a:p>
          </p:txBody>
        </p:sp>
        <p:pic>
          <p:nvPicPr>
            <p:cNvPr id="336" name="Graphique 112">
              <a:extLst>
                <a:ext uri="{FF2B5EF4-FFF2-40B4-BE49-F238E27FC236}">
                  <a16:creationId xmlns:a16="http://schemas.microsoft.com/office/drawing/2014/main" id="{618CFBF8-FAC5-3E65-4C5F-418C94334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361758" y="3879412"/>
              <a:ext cx="523112" cy="523112"/>
            </a:xfrm>
            <a:prstGeom prst="rect">
              <a:avLst/>
            </a:prstGeom>
          </p:spPr>
        </p:pic>
      </p:grpSp>
      <p:pic>
        <p:nvPicPr>
          <p:cNvPr id="32" name="Imag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47" y="6773"/>
            <a:ext cx="1482053" cy="833655"/>
          </a:xfrm>
          <a:prstGeom prst="rect">
            <a:avLst/>
          </a:prstGeom>
        </p:spPr>
      </p:pic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6721FDE1-87BC-44A7-84CA-E8AB4B853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4793" y="5178996"/>
            <a:ext cx="4069862" cy="88209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31FAA3A-548C-43B1-A6F7-2C8F0C7BD9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0195" y="3508711"/>
            <a:ext cx="4042749" cy="908764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3BDD810-2040-467C-AA26-F7AEB7C5D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8526" y="3492669"/>
            <a:ext cx="4074046" cy="908764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CF5569BE-0B52-490C-AF70-BE034C0C19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28526" y="5195495"/>
            <a:ext cx="4074046" cy="905703"/>
          </a:xfrm>
        </p:spPr>
        <p:txBody>
          <a:bodyPr/>
          <a:lstStyle/>
          <a:p>
            <a:endParaRPr lang="fr-FR" sz="1100" dirty="0"/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10B30F40-915B-4FF4-9475-1D466083CD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766" y="1871658"/>
            <a:ext cx="5784719" cy="660696"/>
          </a:xfrm>
        </p:spPr>
        <p:txBody>
          <a:bodyPr/>
          <a:lstStyle/>
          <a:p>
            <a:endParaRPr lang="fr-FR" sz="1000" dirty="0"/>
          </a:p>
        </p:txBody>
      </p:sp>
      <p:sp>
        <p:nvSpPr>
          <p:cNvPr id="148" name="Text Placeholder 6">
            <a:extLst>
              <a:ext uri="{FF2B5EF4-FFF2-40B4-BE49-F238E27FC236}">
                <a16:creationId xmlns:a16="http://schemas.microsoft.com/office/drawing/2014/main" id="{D40C2888-53DA-43D8-A0BB-27C8050FE655}"/>
              </a:ext>
            </a:extLst>
          </p:cNvPr>
          <p:cNvSpPr txBox="1">
            <a:spLocks/>
          </p:cNvSpPr>
          <p:nvPr/>
        </p:nvSpPr>
        <p:spPr>
          <a:xfrm>
            <a:off x="1552376" y="335506"/>
            <a:ext cx="52452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b="0" dirty="0" err="1">
                <a:solidFill>
                  <a:schemeClr val="bg1"/>
                </a:solidFill>
              </a:rPr>
              <a:t>Mois_debut</a:t>
            </a:r>
            <a:r>
              <a:rPr lang="en-GB" sz="1600" b="0" dirty="0">
                <a:solidFill>
                  <a:schemeClr val="bg1"/>
                </a:solidFill>
              </a:rPr>
              <a:t> 20XX – </a:t>
            </a:r>
            <a:r>
              <a:rPr lang="en-GB" sz="1600" b="0" dirty="0" err="1">
                <a:solidFill>
                  <a:schemeClr val="bg1"/>
                </a:solidFill>
              </a:rPr>
              <a:t>Mois_fin</a:t>
            </a:r>
            <a:r>
              <a:rPr lang="en-GB" sz="1600" b="0" dirty="0">
                <a:solidFill>
                  <a:schemeClr val="bg1"/>
                </a:solidFill>
              </a:rPr>
              <a:t> 20XX</a:t>
            </a:r>
          </a:p>
        </p:txBody>
      </p:sp>
      <p:sp>
        <p:nvSpPr>
          <p:cNvPr id="149" name="Text Placeholder 6">
            <a:extLst>
              <a:ext uri="{FF2B5EF4-FFF2-40B4-BE49-F238E27FC236}">
                <a16:creationId xmlns:a16="http://schemas.microsoft.com/office/drawing/2014/main" id="{F6FD7500-EC4F-4D6B-AB44-2D7C036E65B5}"/>
              </a:ext>
            </a:extLst>
          </p:cNvPr>
          <p:cNvSpPr txBox="1">
            <a:spLocks/>
          </p:cNvSpPr>
          <p:nvPr/>
        </p:nvSpPr>
        <p:spPr>
          <a:xfrm>
            <a:off x="1561901" y="1001508"/>
            <a:ext cx="524520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ct val="114000"/>
              </a:lnSpc>
              <a:spcBef>
                <a:spcPts val="1600"/>
              </a:spcBef>
              <a:buClrTx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Clr>
                <a:schemeClr val="accent3"/>
              </a:buClr>
              <a:buFont typeface="Wingdings 3" panose="05040102010807070707" pitchFamily="18" charset="2"/>
              <a:buChar char="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 typeface="Century Gothic" panose="020B0502020202020204" pitchFamily="34" charset="0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Clr>
                <a:schemeClr val="accent3"/>
              </a:buClr>
              <a:buFont typeface="Arial" panose="020B0604020202020204" pitchFamily="34" charset="0"/>
              <a:buChar char="›"/>
              <a:defRPr sz="11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936000" indent="-108000" algn="l" defTabSz="914400" rtl="0" eaLnBrk="1" latinLnBrk="0" hangingPunct="1">
              <a:lnSpc>
                <a:spcPct val="114000"/>
              </a:lnSpc>
              <a:spcBef>
                <a:spcPts val="300"/>
              </a:spcBef>
              <a:buFont typeface="Wingdings 3" panose="05040102010807070707" pitchFamily="18" charset="2"/>
              <a:buChar char="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err="1">
                <a:solidFill>
                  <a:schemeClr val="bg1"/>
                </a:solidFill>
              </a:rPr>
              <a:t>Enjeux</a:t>
            </a:r>
            <a:r>
              <a:rPr lang="en-GB" sz="1600" dirty="0">
                <a:solidFill>
                  <a:schemeClr val="bg1"/>
                </a:solidFill>
              </a:rPr>
              <a:t> financier </a:t>
            </a:r>
            <a:r>
              <a:rPr lang="en-GB" sz="1600">
                <a:solidFill>
                  <a:schemeClr val="bg1"/>
                </a:solidFill>
              </a:rPr>
              <a:t>: XXXM€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Thales">
      <a:dk1>
        <a:srgbClr val="181A22"/>
      </a:dk1>
      <a:lt1>
        <a:srgbClr val="FFFFFF"/>
      </a:lt1>
      <a:dk2>
        <a:srgbClr val="242A75"/>
      </a:dk2>
      <a:lt2>
        <a:srgbClr val="00BBDD"/>
      </a:lt2>
      <a:accent1>
        <a:srgbClr val="AE2573"/>
      </a:accent1>
      <a:accent2>
        <a:srgbClr val="7C7FAB"/>
      </a:accent2>
      <a:accent3>
        <a:srgbClr val="00AB8E"/>
      </a:accent3>
      <a:accent4>
        <a:srgbClr val="EE2737"/>
      </a:accent4>
      <a:accent5>
        <a:srgbClr val="FFA300"/>
      </a:accent5>
      <a:accent6>
        <a:srgbClr val="FDDA24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>
                <a:alpha val="0"/>
              </a:schemeClr>
            </a:gs>
            <a:gs pos="100000">
              <a:schemeClr val="tx2"/>
            </a:gs>
          </a:gsLst>
          <a:lin ang="168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37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1_Office Theme</vt:lpstr>
      <vt:lpstr>NOM_PROJET (définition de l’abréviation)</vt:lpstr>
    </vt:vector>
  </TitlesOfParts>
  <Company>Thales 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ppt sur deux ou trois lignes</dc:title>
  <dc:creator>Wakefield, Mike</dc:creator>
  <cp:lastModifiedBy>CARIOU Simon</cp:lastModifiedBy>
  <cp:revision>104</cp:revision>
  <dcterms:created xsi:type="dcterms:W3CDTF">2024-01-22T13:34:20Z</dcterms:created>
  <dcterms:modified xsi:type="dcterms:W3CDTF">2025-10-17T09:19:55Z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970a7-9045-4e66-851b-0f6441328e62_Enabled">
    <vt:lpwstr>true</vt:lpwstr>
  </property>
  <property fmtid="{D5CDD505-2E9C-101B-9397-08002B2CF9AE}" pid="3" name="MSIP_Label_ff3970a7-9045-4e66-851b-0f6441328e62_SetDate">
    <vt:lpwstr>2025-09-18T12:57:54Z</vt:lpwstr>
  </property>
  <property fmtid="{D5CDD505-2E9C-101B-9397-08002B2CF9AE}" pid="4" name="MSIP_Label_ff3970a7-9045-4e66-851b-0f6441328e62_Method">
    <vt:lpwstr>Privileged</vt:lpwstr>
  </property>
  <property fmtid="{D5CDD505-2E9C-101B-9397-08002B2CF9AE}" pid="5" name="MSIP_Label_ff3970a7-9045-4e66-851b-0f6441328e62_Name">
    <vt:lpwstr>THALES-CORE-02</vt:lpwstr>
  </property>
  <property fmtid="{D5CDD505-2E9C-101B-9397-08002B2CF9AE}" pid="6" name="MSIP_Label_ff3970a7-9045-4e66-851b-0f6441328e62_SiteId">
    <vt:lpwstr>6e603289-5e46-4e26-ac7c-03a85420a9a5</vt:lpwstr>
  </property>
  <property fmtid="{D5CDD505-2E9C-101B-9397-08002B2CF9AE}" pid="7" name="MSIP_Label_ff3970a7-9045-4e66-851b-0f6441328e62_ActionId">
    <vt:lpwstr>acae52fa-34c4-4e9e-a379-1c0e974f4342</vt:lpwstr>
  </property>
  <property fmtid="{D5CDD505-2E9C-101B-9397-08002B2CF9AE}" pid="8" name="MSIP_Label_ff3970a7-9045-4e66-851b-0f6441328e62_ContentBits">
    <vt:lpwstr>3</vt:lpwstr>
  </property>
  <property fmtid="{D5CDD505-2E9C-101B-9397-08002B2CF9AE}" pid="9" name="Thales-Sensitivity">
    <vt:lpwstr>{TGLIMDIS}</vt:lpwstr>
  </property>
  <property fmtid="{D5CDD505-2E9C-101B-9397-08002B2CF9AE}" pid="10" name="DLPManualFileClassification">
    <vt:lpwstr>{FF3970A7-9045-4E66-851B-0F6441328E62}</vt:lpwstr>
  </property>
</Properties>
</file>