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g9mXOeOLQRY/lS96kyqjVaCRbZ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3afe03cf1_0_3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8" name="Google Shape;348;ge3afe03cf1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e5df9fafa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ge5df9fafab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e5df9fafa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e5df9fafab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e6853c204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e6853c204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e5df9fafa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e5df9fafab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e5df9fafa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ge5df9fafab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e5df9fafab_0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ge5df9fafab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e5df9fafa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ge5df9fafab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e5df9fafa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ge5df9fafab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e5df9fafa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e5df9fafab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e5df9fafa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e5df9fafab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e3afe03cf1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e3afe03cf1_0_4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e5df9fafab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ge5df9fafab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e5df9fafa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ge5df9fafab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e688b767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ge688b7675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e3afe03cf1_0_4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ge3afe03cf1_0_4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e3afe03cf1_0_4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e3afe03cf1_0_4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e40bba16c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e40bba16cf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e5df9fafa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e5df9fafab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e5df9fafa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e5df9fafab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e5df9fafa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e5df9fafab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e5df9fafab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e5df9fafab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e5df9fafa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ge5df9fafab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ge3afe03cf1_0_467"/>
          <p:cNvSpPr/>
          <p:nvPr/>
        </p:nvSpPr>
        <p:spPr>
          <a:xfrm flipH="1" rot="10800000">
            <a:off x="3919993" y="3977033"/>
            <a:ext cx="1303500" cy="11283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 name="Google Shape;11;ge3afe03cf1_0_467"/>
          <p:cNvSpPr/>
          <p:nvPr/>
        </p:nvSpPr>
        <p:spPr>
          <a:xfrm rot="5400000">
            <a:off x="3809057" y="-81000"/>
            <a:ext cx="1525500" cy="1761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 name="Google Shape;12;ge3afe03cf1_0_467"/>
          <p:cNvSpPr txBox="1"/>
          <p:nvPr>
            <p:ph type="ctrTitle"/>
          </p:nvPr>
        </p:nvSpPr>
        <p:spPr>
          <a:xfrm>
            <a:off x="1400175" y="1991825"/>
            <a:ext cx="6343500" cy="115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3" name="Google Shape;13;ge3afe03cf1_0_467"/>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e3afe03cf1_0_467"/>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e3afe03cf1_0_467"/>
          <p:cNvSpPr/>
          <p:nvPr/>
        </p:nvSpPr>
        <p:spPr>
          <a:xfrm flipH="1" rot="10800000">
            <a:off x="5278915" y="855279"/>
            <a:ext cx="944700" cy="818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e3afe03cf1_0_467"/>
          <p:cNvSpPr/>
          <p:nvPr/>
        </p:nvSpPr>
        <p:spPr>
          <a:xfrm flipH="1" rot="10800000">
            <a:off x="5365799" y="352324"/>
            <a:ext cx="493800" cy="4272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ge3afe03cf1_0_467"/>
          <p:cNvGrpSpPr/>
          <p:nvPr/>
        </p:nvGrpSpPr>
        <p:grpSpPr>
          <a:xfrm>
            <a:off x="5549153" y="1029780"/>
            <a:ext cx="404640" cy="374059"/>
            <a:chOff x="5975075" y="2327500"/>
            <a:chExt cx="420100" cy="388350"/>
          </a:xfrm>
        </p:grpSpPr>
        <p:sp>
          <p:nvSpPr>
            <p:cNvPr id="18" name="Google Shape;18;ge3afe03cf1_0_467"/>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ge3afe03cf1_0_467"/>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 name="Google Shape;20;ge3afe03cf1_0_467"/>
          <p:cNvSpPr/>
          <p:nvPr/>
        </p:nvSpPr>
        <p:spPr>
          <a:xfrm>
            <a:off x="3253021" y="113273"/>
            <a:ext cx="225085" cy="38996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 name="Google Shape;21;ge3afe03cf1_0_467"/>
          <p:cNvGrpSpPr/>
          <p:nvPr/>
        </p:nvGrpSpPr>
        <p:grpSpPr>
          <a:xfrm>
            <a:off x="4380526" y="515192"/>
            <a:ext cx="382958" cy="607111"/>
            <a:chOff x="6718575" y="2318625"/>
            <a:chExt cx="256950" cy="407375"/>
          </a:xfrm>
        </p:grpSpPr>
        <p:sp>
          <p:nvSpPr>
            <p:cNvPr id="22" name="Google Shape;22;ge3afe03cf1_0_46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ge3afe03cf1_0_46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e3afe03cf1_0_46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ge3afe03cf1_0_46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ge3afe03cf1_0_46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ge3afe03cf1_0_46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e3afe03cf1_0_46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e3afe03cf1_0_46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ge3afe03cf1_0_467"/>
          <p:cNvGrpSpPr/>
          <p:nvPr/>
        </p:nvGrpSpPr>
        <p:grpSpPr>
          <a:xfrm>
            <a:off x="3199464" y="902959"/>
            <a:ext cx="395018" cy="403297"/>
            <a:chOff x="3951850" y="2985350"/>
            <a:chExt cx="407950" cy="416500"/>
          </a:xfrm>
        </p:grpSpPr>
        <p:sp>
          <p:nvSpPr>
            <p:cNvPr id="31" name="Google Shape;31;ge3afe03cf1_0_46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e3afe03cf1_0_46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e3afe03cf1_0_46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e3afe03cf1_0_46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 name="Google Shape;35;ge3afe03cf1_0_467"/>
          <p:cNvSpPr/>
          <p:nvPr/>
        </p:nvSpPr>
        <p:spPr>
          <a:xfrm flipH="1" rot="10800000">
            <a:off x="5010533" y="4576648"/>
            <a:ext cx="1032900" cy="894600"/>
          </a:xfrm>
          <a:prstGeom prst="hexagon">
            <a:avLst>
              <a:gd fmla="val 28678" name="adj"/>
              <a:gd fmla="val 115470" name="vf"/>
            </a:avLst>
          </a:prstGeom>
          <a:noFill/>
          <a:ln cap="flat"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ge3afe03cf1_0_467"/>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e3afe03cf1_0_467"/>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ge3afe03cf1_0_467"/>
          <p:cNvSpPr/>
          <p:nvPr/>
        </p:nvSpPr>
        <p:spPr>
          <a:xfrm flipH="1" rot="10800000">
            <a:off x="3530384" y="4576662"/>
            <a:ext cx="452100" cy="3912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e3afe03cf1_0_467"/>
          <p:cNvSpPr/>
          <p:nvPr/>
        </p:nvSpPr>
        <p:spPr>
          <a:xfrm>
            <a:off x="5370705" y="4867761"/>
            <a:ext cx="312503" cy="31248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 name="Google Shape;40;ge3afe03cf1_0_467"/>
          <p:cNvGrpSpPr/>
          <p:nvPr/>
        </p:nvGrpSpPr>
        <p:grpSpPr>
          <a:xfrm>
            <a:off x="5772008" y="4056440"/>
            <a:ext cx="573943" cy="550550"/>
            <a:chOff x="5241175" y="4959100"/>
            <a:chExt cx="539775" cy="517775"/>
          </a:xfrm>
        </p:grpSpPr>
        <p:sp>
          <p:nvSpPr>
            <p:cNvPr id="41" name="Google Shape;41;ge3afe03cf1_0_467"/>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e3afe03cf1_0_467"/>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e3afe03cf1_0_467"/>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e3afe03cf1_0_467"/>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ge3afe03cf1_0_467"/>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ge3afe03cf1_0_467"/>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ge3afe03cf1_0_467"/>
          <p:cNvSpPr/>
          <p:nvPr/>
        </p:nvSpPr>
        <p:spPr>
          <a:xfrm>
            <a:off x="3429208" y="3904791"/>
            <a:ext cx="377839" cy="34368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0" name="Shape 300"/>
        <p:cNvGrpSpPr/>
        <p:nvPr/>
      </p:nvGrpSpPr>
      <p:grpSpPr>
        <a:xfrm>
          <a:off x="0" y="0"/>
          <a:ext cx="0" cy="0"/>
          <a:chOff x="0" y="0"/>
          <a:chExt cx="0" cy="0"/>
        </a:xfrm>
      </p:grpSpPr>
      <p:sp>
        <p:nvSpPr>
          <p:cNvPr id="301" name="Google Shape;301;ge3afe03cf1_0_739"/>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02" name="Google Shape;302;ge3afe03cf1_0_739"/>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03" name="Google Shape;303;ge3afe03cf1_0_739"/>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400"/>
              <a:buNone/>
              <a:defRPr/>
            </a:lvl1pPr>
          </a:lstStyle>
          <a:p/>
        </p:txBody>
      </p:sp>
      <p:sp>
        <p:nvSpPr>
          <p:cNvPr id="304" name="Google Shape;304;ge3afe03cf1_0_739"/>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ge3afe03cf1_0_739"/>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ge3afe03cf1_0_739"/>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e3afe03cf1_0_739"/>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8" name="Google Shape;308;ge3afe03cf1_0_739"/>
          <p:cNvGrpSpPr/>
          <p:nvPr/>
        </p:nvGrpSpPr>
        <p:grpSpPr>
          <a:xfrm>
            <a:off x="1729784" y="61068"/>
            <a:ext cx="351204" cy="324661"/>
            <a:chOff x="5975075" y="2327500"/>
            <a:chExt cx="420100" cy="388350"/>
          </a:xfrm>
        </p:grpSpPr>
        <p:sp>
          <p:nvSpPr>
            <p:cNvPr id="309" name="Google Shape;309;ge3afe03cf1_0_73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ge3afe03cf1_0_73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1" name="Google Shape;311;ge3afe03cf1_0_739"/>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2" name="Google Shape;312;ge3afe03cf1_0_739"/>
          <p:cNvGrpSpPr/>
          <p:nvPr/>
        </p:nvGrpSpPr>
        <p:grpSpPr>
          <a:xfrm>
            <a:off x="904277" y="515192"/>
            <a:ext cx="382958" cy="607111"/>
            <a:chOff x="6718575" y="2318625"/>
            <a:chExt cx="256950" cy="407375"/>
          </a:xfrm>
        </p:grpSpPr>
        <p:sp>
          <p:nvSpPr>
            <p:cNvPr id="313" name="Google Shape;313;ge3afe03cf1_0_73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e3afe03cf1_0_73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ge3afe03cf1_0_73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e3afe03cf1_0_73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ge3afe03cf1_0_73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ge3afe03cf1_0_73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ge3afe03cf1_0_73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e3afe03cf1_0_73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1" name="Google Shape;321;ge3afe03cf1_0_739"/>
          <p:cNvGrpSpPr/>
          <p:nvPr/>
        </p:nvGrpSpPr>
        <p:grpSpPr>
          <a:xfrm>
            <a:off x="335759" y="1840531"/>
            <a:ext cx="342882" cy="350068"/>
            <a:chOff x="3951850" y="2985350"/>
            <a:chExt cx="407950" cy="416500"/>
          </a:xfrm>
        </p:grpSpPr>
        <p:sp>
          <p:nvSpPr>
            <p:cNvPr id="322" name="Google Shape;322;ge3afe03cf1_0_739"/>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ge3afe03cf1_0_739"/>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ge3afe03cf1_0_739"/>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ge3afe03cf1_0_739"/>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6" name="Google Shape;326;ge3afe03cf1_0_739"/>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ge3afe03cf1_0_739"/>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ge3afe03cf1_0_739"/>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ge3afe03cf1_0_739"/>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ge3afe03cf1_0_739"/>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1" name="Google Shape;331;ge3afe03cf1_0_739"/>
          <p:cNvGrpSpPr/>
          <p:nvPr/>
        </p:nvGrpSpPr>
        <p:grpSpPr>
          <a:xfrm>
            <a:off x="7354067" y="3426715"/>
            <a:ext cx="455624" cy="437054"/>
            <a:chOff x="5241175" y="4959100"/>
            <a:chExt cx="539775" cy="517775"/>
          </a:xfrm>
        </p:grpSpPr>
        <p:sp>
          <p:nvSpPr>
            <p:cNvPr id="332" name="Google Shape;332;ge3afe03cf1_0_739"/>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ge3afe03cf1_0_739"/>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ge3afe03cf1_0_739"/>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ge3afe03cf1_0_739"/>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ge3afe03cf1_0_739"/>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ge3afe03cf1_0_739"/>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8" name="Google Shape;338;ge3afe03cf1_0_739"/>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ge3afe03cf1_0_739"/>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40" name="Shape 340"/>
        <p:cNvGrpSpPr/>
        <p:nvPr/>
      </p:nvGrpSpPr>
      <p:grpSpPr>
        <a:xfrm>
          <a:off x="0" y="0"/>
          <a:ext cx="0" cy="0"/>
          <a:chOff x="0" y="0"/>
          <a:chExt cx="0" cy="0"/>
        </a:xfrm>
      </p:grpSpPr>
      <p:sp>
        <p:nvSpPr>
          <p:cNvPr id="341" name="Google Shape;341;ge5a00b95ce_0_422"/>
          <p:cNvSpPr txBox="1"/>
          <p:nvPr>
            <p:ph type="title"/>
          </p:nvPr>
        </p:nvSpPr>
        <p:spPr>
          <a:xfrm>
            <a:off x="457200" y="206010"/>
            <a:ext cx="8229300" cy="857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42" name="Google Shape;342;ge5a00b95ce_0_422"/>
          <p:cNvSpPr txBox="1"/>
          <p:nvPr>
            <p:ph idx="1" type="body"/>
          </p:nvPr>
        </p:nvSpPr>
        <p:spPr>
          <a:xfrm>
            <a:off x="457200" y="1200150"/>
            <a:ext cx="8229300" cy="3394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0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AND_BODY_1">
    <p:spTree>
      <p:nvGrpSpPr>
        <p:cNvPr id="343" name="Shape 343"/>
        <p:cNvGrpSpPr/>
        <p:nvPr/>
      </p:nvGrpSpPr>
      <p:grpSpPr>
        <a:xfrm>
          <a:off x="0" y="0"/>
          <a:ext cx="0" cy="0"/>
          <a:chOff x="0" y="0"/>
          <a:chExt cx="0" cy="0"/>
        </a:xfrm>
      </p:grpSpPr>
      <p:sp>
        <p:nvSpPr>
          <p:cNvPr id="344" name="Google Shape;344;ge5a00b95ce_0_638"/>
          <p:cNvSpPr txBox="1"/>
          <p:nvPr>
            <p:ph type="title"/>
          </p:nvPr>
        </p:nvSpPr>
        <p:spPr>
          <a:xfrm>
            <a:off x="457200" y="206010"/>
            <a:ext cx="8229300" cy="857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45" name="Google Shape;345;ge5a00b95ce_0_638"/>
          <p:cNvSpPr txBox="1"/>
          <p:nvPr>
            <p:ph idx="1" type="subTitle"/>
          </p:nvPr>
        </p:nvSpPr>
        <p:spPr>
          <a:xfrm>
            <a:off x="457200" y="1200150"/>
            <a:ext cx="8229300" cy="3394500"/>
          </a:xfrm>
          <a:prstGeom prst="rect">
            <a:avLst/>
          </a:prstGeom>
          <a:noFill/>
          <a:ln>
            <a:noFill/>
          </a:ln>
        </p:spPr>
        <p:txBody>
          <a:bodyPr anchorCtr="0" anchor="ctr" bIns="0" lIns="0" spcFirstLastPara="1" rIns="0" wrap="square" tIns="0">
            <a:noAutofit/>
          </a:bodyPr>
          <a:lstStyle>
            <a:lvl1pPr lvl="0" algn="l">
              <a:lnSpc>
                <a:spcPct val="100000"/>
              </a:lnSpc>
              <a:spcBef>
                <a:spcPts val="60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48" name="Shape 48"/>
        <p:cNvGrpSpPr/>
        <p:nvPr/>
      </p:nvGrpSpPr>
      <p:grpSpPr>
        <a:xfrm>
          <a:off x="0" y="0"/>
          <a:ext cx="0" cy="0"/>
          <a:chOff x="0" y="0"/>
          <a:chExt cx="0" cy="0"/>
        </a:xfrm>
      </p:grpSpPr>
      <p:sp>
        <p:nvSpPr>
          <p:cNvPr id="49" name="Google Shape;49;ge3afe03cf1_0_791"/>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50" name="Google Shape;50;ge3afe03cf1_0_791"/>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51" name="Google Shape;51;ge3afe03cf1_0_791"/>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52" name="Google Shape;52;ge3afe03cf1_0_791"/>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53" name="Google Shape;53;ge3afe03cf1_0_791"/>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600"/>
              </a:spcBef>
              <a:spcAft>
                <a:spcPts val="0"/>
              </a:spcAft>
              <a:buClr>
                <a:schemeClr val="accent5"/>
              </a:buClr>
              <a:buSzPts val="2400"/>
              <a:buFont typeface="Arial"/>
              <a:buNone/>
              <a:defRPr sz="2400">
                <a:solidFill>
                  <a:schemeClr val="accent5"/>
                </a:solidFill>
                <a:latin typeface="Arial"/>
                <a:ea typeface="Arial"/>
                <a:cs typeface="Arial"/>
                <a:sym typeface="Arial"/>
              </a:defRPr>
            </a:lvl1pPr>
            <a:lvl2pPr lvl="1" algn="ctr">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2pPr>
            <a:lvl3pPr lvl="2" algn="ctr">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3pPr>
            <a:lvl4pPr lvl="3" algn="ctr">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4pPr>
            <a:lvl5pPr lvl="4" algn="ctr">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5pPr>
            <a:lvl6pPr lvl="5" algn="ctr">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6pPr>
            <a:lvl7pPr lvl="6" algn="ctr">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7pPr>
            <a:lvl8pPr lvl="7" algn="ctr">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8pPr>
            <a:lvl9pPr lvl="8" algn="ctr">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9pPr>
          </a:lstStyle>
          <a:p/>
        </p:txBody>
      </p:sp>
      <p:sp>
        <p:nvSpPr>
          <p:cNvPr id="54" name="Google Shape;54;ge3afe03cf1_0_791"/>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55" name="Shape 55"/>
        <p:cNvGrpSpPr/>
        <p:nvPr/>
      </p:nvGrpSpPr>
      <p:grpSpPr>
        <a:xfrm>
          <a:off x="0" y="0"/>
          <a:ext cx="0" cy="0"/>
          <a:chOff x="0" y="0"/>
          <a:chExt cx="0" cy="0"/>
        </a:xfrm>
      </p:grpSpPr>
      <p:sp>
        <p:nvSpPr>
          <p:cNvPr id="56" name="Google Shape;56;ge3afe03cf1_0_506"/>
          <p:cNvSpPr/>
          <p:nvPr/>
        </p:nvSpPr>
        <p:spPr>
          <a:xfrm flipH="1" rot="10800000">
            <a:off x="-94969" y="303826"/>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7" name="Google Shape;57;ge3afe03cf1_0_506"/>
          <p:cNvSpPr/>
          <p:nvPr/>
        </p:nvSpPr>
        <p:spPr>
          <a:xfrm rot="5400000">
            <a:off x="559400" y="1538825"/>
            <a:ext cx="1788000" cy="2064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8" name="Google Shape;58;ge3afe03cf1_0_506"/>
          <p:cNvSpPr txBox="1"/>
          <p:nvPr>
            <p:ph type="ctrTitle"/>
          </p:nvPr>
        </p:nvSpPr>
        <p:spPr>
          <a:xfrm>
            <a:off x="2743200" y="1735750"/>
            <a:ext cx="5638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59" name="Google Shape;59;ge3afe03cf1_0_506"/>
          <p:cNvSpPr txBox="1"/>
          <p:nvPr>
            <p:ph idx="1" type="subTitle"/>
          </p:nvPr>
        </p:nvSpPr>
        <p:spPr>
          <a:xfrm>
            <a:off x="2743200" y="2821004"/>
            <a:ext cx="56961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ge3afe03cf1_0_506"/>
          <p:cNvSpPr/>
          <p:nvPr/>
        </p:nvSpPr>
        <p:spPr>
          <a:xfrm flipH="1" rot="10800000">
            <a:off x="66674" y="313542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ge3afe03cf1_0_506"/>
          <p:cNvSpPr/>
          <p:nvPr/>
        </p:nvSpPr>
        <p:spPr>
          <a:xfrm flipH="1" rot="10800000">
            <a:off x="828675" y="351655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e3afe03cf1_0_506"/>
          <p:cNvSpPr/>
          <p:nvPr/>
        </p:nvSpPr>
        <p:spPr>
          <a:xfrm flipH="1" rot="10800000">
            <a:off x="761999" y="8779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e3afe03cf1_0_506"/>
          <p:cNvSpPr/>
          <p:nvPr/>
        </p:nvSpPr>
        <p:spPr>
          <a:xfrm flipH="1" rot="10800000">
            <a:off x="793851" y="4692801"/>
            <a:ext cx="517500" cy="4479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 name="Google Shape;64;ge3afe03cf1_0_506"/>
          <p:cNvGrpSpPr/>
          <p:nvPr/>
        </p:nvGrpSpPr>
        <p:grpSpPr>
          <a:xfrm>
            <a:off x="996359" y="1070668"/>
            <a:ext cx="351204" cy="324661"/>
            <a:chOff x="5975075" y="2327500"/>
            <a:chExt cx="420100" cy="388350"/>
          </a:xfrm>
        </p:grpSpPr>
        <p:sp>
          <p:nvSpPr>
            <p:cNvPr id="65" name="Google Shape;65;ge3afe03cf1_0_506"/>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ge3afe03cf1_0_506"/>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ge3afe03cf1_0_506"/>
          <p:cNvSpPr/>
          <p:nvPr/>
        </p:nvSpPr>
        <p:spPr>
          <a:xfrm>
            <a:off x="393600" y="334662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 name="Google Shape;68;ge3afe03cf1_0_506"/>
          <p:cNvGrpSpPr/>
          <p:nvPr/>
        </p:nvGrpSpPr>
        <p:grpSpPr>
          <a:xfrm>
            <a:off x="305253" y="553856"/>
            <a:ext cx="247469" cy="392302"/>
            <a:chOff x="6718575" y="2318625"/>
            <a:chExt cx="256950" cy="407375"/>
          </a:xfrm>
        </p:grpSpPr>
        <p:sp>
          <p:nvSpPr>
            <p:cNvPr id="69" name="Google Shape;69;ge3afe03cf1_0_50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e3afe03cf1_0_50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e3afe03cf1_0_50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e3afe03cf1_0_50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e3afe03cf1_0_50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e3afe03cf1_0_50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e3afe03cf1_0_50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e3afe03cf1_0_50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 name="Google Shape;77;ge3afe03cf1_0_506"/>
          <p:cNvGrpSpPr/>
          <p:nvPr/>
        </p:nvGrpSpPr>
        <p:grpSpPr>
          <a:xfrm>
            <a:off x="1419984" y="3634331"/>
            <a:ext cx="342882" cy="350068"/>
            <a:chOff x="3951850" y="2985350"/>
            <a:chExt cx="407950" cy="416500"/>
          </a:xfrm>
        </p:grpSpPr>
        <p:sp>
          <p:nvSpPr>
            <p:cNvPr id="78" name="Google Shape;78;ge3afe03cf1_0_50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e3afe03cf1_0_50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e3afe03cf1_0_50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e3afe03cf1_0_50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ge3afe03cf1_0_506"/>
          <p:cNvSpPr/>
          <p:nvPr/>
        </p:nvSpPr>
        <p:spPr>
          <a:xfrm flipH="1" rot="10800000">
            <a:off x="733424" y="393602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e3afe03cf1_0_506"/>
          <p:cNvSpPr/>
          <p:nvPr/>
        </p:nvSpPr>
        <p:spPr>
          <a:xfrm flipH="1" rot="10800000">
            <a:off x="738525" y="10085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e3afe03cf1_0_506"/>
          <p:cNvSpPr/>
          <p:nvPr/>
        </p:nvSpPr>
        <p:spPr>
          <a:xfrm flipH="1" rot="10800000">
            <a:off x="-291325" y="4148475"/>
            <a:ext cx="1182300" cy="10236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e3afe03cf1_0_506"/>
          <p:cNvSpPr/>
          <p:nvPr/>
        </p:nvSpPr>
        <p:spPr>
          <a:xfrm flipH="1" rot="10800000">
            <a:off x="420725" y="-652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e3afe03cf1_0_506"/>
          <p:cNvSpPr/>
          <p:nvPr/>
        </p:nvSpPr>
        <p:spPr>
          <a:xfrm>
            <a:off x="1019338" y="416705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 name="Google Shape;87;ge3afe03cf1_0_506"/>
          <p:cNvGrpSpPr/>
          <p:nvPr/>
        </p:nvGrpSpPr>
        <p:grpSpPr>
          <a:xfrm>
            <a:off x="-50285" y="1452794"/>
            <a:ext cx="624844" cy="599376"/>
            <a:chOff x="5241175" y="4959100"/>
            <a:chExt cx="539775" cy="517775"/>
          </a:xfrm>
        </p:grpSpPr>
        <p:sp>
          <p:nvSpPr>
            <p:cNvPr id="88" name="Google Shape;88;ge3afe03cf1_0_50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e3afe03cf1_0_50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ge3afe03cf1_0_50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e3afe03cf1_0_50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e3afe03cf1_0_50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e3afe03cf1_0_50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 name="Google Shape;94;ge3afe03cf1_0_506"/>
          <p:cNvSpPr/>
          <p:nvPr/>
        </p:nvSpPr>
        <p:spPr>
          <a:xfrm>
            <a:off x="47199" y="4430470"/>
            <a:ext cx="505231" cy="459562"/>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ge3afe03cf1_0_699"/>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7" name="Google Shape;97;ge3afe03cf1_0_699"/>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8" name="Google Shape;98;ge3afe03cf1_0_699"/>
          <p:cNvSpPr txBox="1"/>
          <p:nvPr>
            <p:ph type="title"/>
          </p:nvPr>
        </p:nvSpPr>
        <p:spPr>
          <a:xfrm>
            <a:off x="1732700" y="821200"/>
            <a:ext cx="4944300" cy="64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99" name="Google Shape;99;ge3afe03cf1_0_699"/>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e3afe03cf1_0_699"/>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e3afe03cf1_0_699"/>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e3afe03cf1_0_699"/>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 name="Google Shape;103;ge3afe03cf1_0_699"/>
          <p:cNvGrpSpPr/>
          <p:nvPr/>
        </p:nvGrpSpPr>
        <p:grpSpPr>
          <a:xfrm>
            <a:off x="1729784" y="61068"/>
            <a:ext cx="351204" cy="324661"/>
            <a:chOff x="5975075" y="2327500"/>
            <a:chExt cx="420100" cy="388350"/>
          </a:xfrm>
        </p:grpSpPr>
        <p:sp>
          <p:nvSpPr>
            <p:cNvPr id="104" name="Google Shape;104;ge3afe03cf1_0_69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e3afe03cf1_0_69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 name="Google Shape;106;ge3afe03cf1_0_699"/>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 name="Google Shape;107;ge3afe03cf1_0_699"/>
          <p:cNvGrpSpPr/>
          <p:nvPr/>
        </p:nvGrpSpPr>
        <p:grpSpPr>
          <a:xfrm>
            <a:off x="904277" y="515192"/>
            <a:ext cx="382958" cy="607111"/>
            <a:chOff x="6718575" y="2318625"/>
            <a:chExt cx="256950" cy="407375"/>
          </a:xfrm>
        </p:grpSpPr>
        <p:sp>
          <p:nvSpPr>
            <p:cNvPr id="108" name="Google Shape;108;ge3afe03cf1_0_69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e3afe03cf1_0_69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e3afe03cf1_0_69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e3afe03cf1_0_69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e3afe03cf1_0_69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ge3afe03cf1_0_69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e3afe03cf1_0_69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e3afe03cf1_0_69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 name="Google Shape;116;ge3afe03cf1_0_699"/>
          <p:cNvGrpSpPr/>
          <p:nvPr/>
        </p:nvGrpSpPr>
        <p:grpSpPr>
          <a:xfrm>
            <a:off x="335759" y="1840531"/>
            <a:ext cx="342882" cy="350068"/>
            <a:chOff x="3951850" y="2985350"/>
            <a:chExt cx="407950" cy="416500"/>
          </a:xfrm>
        </p:grpSpPr>
        <p:sp>
          <p:nvSpPr>
            <p:cNvPr id="117" name="Google Shape;117;ge3afe03cf1_0_699"/>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e3afe03cf1_0_699"/>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e3afe03cf1_0_699"/>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e3afe03cf1_0_699"/>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ge3afe03cf1_0_699"/>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e3afe03cf1_0_699"/>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e3afe03cf1_0_699"/>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e3afe03cf1_0_699"/>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e3afe03cf1_0_699"/>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6" name="Google Shape;126;ge3afe03cf1_0_699"/>
          <p:cNvGrpSpPr/>
          <p:nvPr/>
        </p:nvGrpSpPr>
        <p:grpSpPr>
          <a:xfrm>
            <a:off x="7354067" y="3426715"/>
            <a:ext cx="455624" cy="437054"/>
            <a:chOff x="5241175" y="4959100"/>
            <a:chExt cx="539775" cy="517775"/>
          </a:xfrm>
        </p:grpSpPr>
        <p:sp>
          <p:nvSpPr>
            <p:cNvPr id="127" name="Google Shape;127;ge3afe03cf1_0_699"/>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e3afe03cf1_0_699"/>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e3afe03cf1_0_699"/>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e3afe03cf1_0_699"/>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ge3afe03cf1_0_699"/>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e3afe03cf1_0_699"/>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3" name="Google Shape;133;ge3afe03cf1_0_699"/>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ge3afe03cf1_0_699"/>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5" name="Shape 135"/>
        <p:cNvGrpSpPr/>
        <p:nvPr/>
      </p:nvGrpSpPr>
      <p:grpSpPr>
        <a:xfrm>
          <a:off x="0" y="0"/>
          <a:ext cx="0" cy="0"/>
          <a:chOff x="0" y="0"/>
          <a:chExt cx="0" cy="0"/>
        </a:xfrm>
      </p:grpSpPr>
      <p:sp>
        <p:nvSpPr>
          <p:cNvPr id="136" name="Google Shape;136;ge3afe03cf1_0_779"/>
          <p:cNvSpPr/>
          <p:nvPr/>
        </p:nvSpPr>
        <p:spPr>
          <a:xfrm flipH="1" rot="10800000">
            <a:off x="8218352" y="4121459"/>
            <a:ext cx="685200" cy="5934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7" name="Google Shape;137;ge3afe03cf1_0_779"/>
          <p:cNvSpPr/>
          <p:nvPr/>
        </p:nvSpPr>
        <p:spPr>
          <a:xfrm rot="5400000">
            <a:off x="388487" y="105212"/>
            <a:ext cx="944100" cy="10902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8" name="Google Shape;138;ge3afe03cf1_0_779"/>
          <p:cNvSpPr/>
          <p:nvPr/>
        </p:nvSpPr>
        <p:spPr>
          <a:xfrm flipH="1" rot="10800000">
            <a:off x="-123825" y="847792"/>
            <a:ext cx="674400" cy="5844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e3afe03cf1_0_779"/>
          <p:cNvSpPr/>
          <p:nvPr/>
        </p:nvSpPr>
        <p:spPr>
          <a:xfrm flipH="1" rot="10800000">
            <a:off x="503116" y="1161450"/>
            <a:ext cx="352800" cy="3054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e3afe03cf1_0_779"/>
          <p:cNvSpPr/>
          <p:nvPr/>
        </p:nvSpPr>
        <p:spPr>
          <a:xfrm flipH="1" rot="10800000">
            <a:off x="1208424" y="-131812"/>
            <a:ext cx="674400" cy="5844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e3afe03cf1_0_779"/>
          <p:cNvSpPr/>
          <p:nvPr/>
        </p:nvSpPr>
        <p:spPr>
          <a:xfrm flipH="1" rot="10800000">
            <a:off x="247753" y="49693"/>
            <a:ext cx="295200" cy="2556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e3afe03cf1_0_779"/>
          <p:cNvSpPr/>
          <p:nvPr/>
        </p:nvSpPr>
        <p:spPr>
          <a:xfrm flipH="1" rot="10800000">
            <a:off x="8763568" y="4485979"/>
            <a:ext cx="543000" cy="4704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ge3afe03cf1_0_779"/>
          <p:cNvSpPr/>
          <p:nvPr/>
        </p:nvSpPr>
        <p:spPr>
          <a:xfrm flipH="1" rot="10800000">
            <a:off x="8523810" y="4741100"/>
            <a:ext cx="284100" cy="2457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e3afe03cf1_0_779"/>
          <p:cNvSpPr/>
          <p:nvPr/>
        </p:nvSpPr>
        <p:spPr>
          <a:xfrm flipH="1" rot="10800000">
            <a:off x="8322785" y="3628023"/>
            <a:ext cx="543000" cy="470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e3afe03cf1_0_779"/>
          <p:cNvSpPr/>
          <p:nvPr/>
        </p:nvSpPr>
        <p:spPr>
          <a:xfrm flipH="1" rot="10800000">
            <a:off x="8763569" y="4009882"/>
            <a:ext cx="237600" cy="2058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e3afe03cf1_0_779"/>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47" name="Shape 147"/>
        <p:cNvGrpSpPr/>
        <p:nvPr/>
      </p:nvGrpSpPr>
      <p:grpSpPr>
        <a:xfrm>
          <a:off x="0" y="0"/>
          <a:ext cx="0" cy="0"/>
          <a:chOff x="0" y="0"/>
          <a:chExt cx="0" cy="0"/>
        </a:xfrm>
      </p:grpSpPr>
      <p:sp>
        <p:nvSpPr>
          <p:cNvPr id="148" name="Google Shape;148;ge3afe03cf1_0_546"/>
          <p:cNvSpPr/>
          <p:nvPr/>
        </p:nvSpPr>
        <p:spPr>
          <a:xfrm flipH="1" rot="10800000">
            <a:off x="-94969" y="619169"/>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49" name="Google Shape;149;ge3afe03cf1_0_546"/>
          <p:cNvSpPr/>
          <p:nvPr/>
        </p:nvSpPr>
        <p:spPr>
          <a:xfrm rot="5400000">
            <a:off x="499599" y="1905237"/>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50" name="Google Shape;150;ge3afe03cf1_0_546"/>
          <p:cNvSpPr txBox="1"/>
          <p:nvPr>
            <p:ph idx="1" type="body"/>
          </p:nvPr>
        </p:nvSpPr>
        <p:spPr>
          <a:xfrm>
            <a:off x="2051200" y="2085600"/>
            <a:ext cx="6282300" cy="819900"/>
          </a:xfrm>
          <a:prstGeom prst="rect">
            <a:avLst/>
          </a:prstGeom>
          <a:noFill/>
          <a:ln>
            <a:noFill/>
          </a:ln>
        </p:spPr>
        <p:txBody>
          <a:bodyPr anchorCtr="0" anchor="ctr" bIns="91425" lIns="91425" spcFirstLastPara="1" rIns="91425" wrap="square" tIns="91425">
            <a:noAutofit/>
          </a:bodyPr>
          <a:lstStyle>
            <a:lvl1pPr indent="-381000" lvl="0" marL="457200" algn="l">
              <a:lnSpc>
                <a:spcPct val="100000"/>
              </a:lnSpc>
              <a:spcBef>
                <a:spcPts val="600"/>
              </a:spcBef>
              <a:spcAft>
                <a:spcPts val="0"/>
              </a:spcAft>
              <a:buSzPts val="2400"/>
              <a:buFont typeface="Arial"/>
              <a:buChar char="◇"/>
              <a:defRPr sz="2400">
                <a:latin typeface="Arial"/>
                <a:ea typeface="Arial"/>
                <a:cs typeface="Arial"/>
                <a:sym typeface="Arial"/>
              </a:defRPr>
            </a:lvl1pPr>
            <a:lvl2pPr indent="-381000" lvl="1" marL="914400" algn="l">
              <a:lnSpc>
                <a:spcPct val="100000"/>
              </a:lnSpc>
              <a:spcBef>
                <a:spcPts val="0"/>
              </a:spcBef>
              <a:spcAft>
                <a:spcPts val="0"/>
              </a:spcAft>
              <a:buSzPts val="2400"/>
              <a:buFont typeface="Arial"/>
              <a:buChar char="￭"/>
              <a:defRPr sz="2400">
                <a:latin typeface="Arial"/>
                <a:ea typeface="Arial"/>
                <a:cs typeface="Arial"/>
                <a:sym typeface="Arial"/>
              </a:defRPr>
            </a:lvl2pPr>
            <a:lvl3pPr indent="-381000" lvl="2" marL="1371600" algn="l">
              <a:lnSpc>
                <a:spcPct val="100000"/>
              </a:lnSpc>
              <a:spcBef>
                <a:spcPts val="0"/>
              </a:spcBef>
              <a:spcAft>
                <a:spcPts val="0"/>
              </a:spcAft>
              <a:buSzPts val="2400"/>
              <a:buFont typeface="Arial"/>
              <a:buChar char="￮"/>
              <a:defRPr sz="2400">
                <a:latin typeface="Arial"/>
                <a:ea typeface="Arial"/>
                <a:cs typeface="Arial"/>
                <a:sym typeface="Arial"/>
              </a:defRPr>
            </a:lvl3pPr>
            <a:lvl4pPr indent="-381000" lvl="3" marL="1828800" algn="l">
              <a:lnSpc>
                <a:spcPct val="100000"/>
              </a:lnSpc>
              <a:spcBef>
                <a:spcPts val="0"/>
              </a:spcBef>
              <a:spcAft>
                <a:spcPts val="0"/>
              </a:spcAft>
              <a:buSzPts val="2400"/>
              <a:buFont typeface="Arial"/>
              <a:buChar char="●"/>
              <a:defRPr sz="2400">
                <a:latin typeface="Arial"/>
                <a:ea typeface="Arial"/>
                <a:cs typeface="Arial"/>
                <a:sym typeface="Arial"/>
              </a:defRPr>
            </a:lvl4pPr>
            <a:lvl5pPr indent="-381000" lvl="4" marL="2286000" algn="l">
              <a:lnSpc>
                <a:spcPct val="100000"/>
              </a:lnSpc>
              <a:spcBef>
                <a:spcPts val="0"/>
              </a:spcBef>
              <a:spcAft>
                <a:spcPts val="0"/>
              </a:spcAft>
              <a:buSzPts val="2400"/>
              <a:buFont typeface="Arial"/>
              <a:buChar char="○"/>
              <a:defRPr sz="2400">
                <a:latin typeface="Arial"/>
                <a:ea typeface="Arial"/>
                <a:cs typeface="Arial"/>
                <a:sym typeface="Arial"/>
              </a:defRPr>
            </a:lvl5pPr>
            <a:lvl6pPr indent="-381000" lvl="5" marL="2743200" algn="l">
              <a:lnSpc>
                <a:spcPct val="100000"/>
              </a:lnSpc>
              <a:spcBef>
                <a:spcPts val="0"/>
              </a:spcBef>
              <a:spcAft>
                <a:spcPts val="0"/>
              </a:spcAft>
              <a:buSzPts val="2400"/>
              <a:buFont typeface="Arial"/>
              <a:buChar char="■"/>
              <a:defRPr sz="2400">
                <a:latin typeface="Arial"/>
                <a:ea typeface="Arial"/>
                <a:cs typeface="Arial"/>
                <a:sym typeface="Arial"/>
              </a:defRPr>
            </a:lvl6pPr>
            <a:lvl7pPr indent="-381000" lvl="6" marL="3200400" algn="l">
              <a:lnSpc>
                <a:spcPct val="100000"/>
              </a:lnSpc>
              <a:spcBef>
                <a:spcPts val="0"/>
              </a:spcBef>
              <a:spcAft>
                <a:spcPts val="0"/>
              </a:spcAft>
              <a:buSzPts val="2400"/>
              <a:buFont typeface="Arial"/>
              <a:buChar char="●"/>
              <a:defRPr sz="2400">
                <a:latin typeface="Arial"/>
                <a:ea typeface="Arial"/>
                <a:cs typeface="Arial"/>
                <a:sym typeface="Arial"/>
              </a:defRPr>
            </a:lvl7pPr>
            <a:lvl8pPr indent="-381000" lvl="7" marL="3657600" algn="l">
              <a:lnSpc>
                <a:spcPct val="100000"/>
              </a:lnSpc>
              <a:spcBef>
                <a:spcPts val="0"/>
              </a:spcBef>
              <a:spcAft>
                <a:spcPts val="0"/>
              </a:spcAft>
              <a:buSzPts val="2400"/>
              <a:buFont typeface="Arial"/>
              <a:buChar char="○"/>
              <a:defRPr sz="2400">
                <a:latin typeface="Arial"/>
                <a:ea typeface="Arial"/>
                <a:cs typeface="Arial"/>
                <a:sym typeface="Arial"/>
              </a:defRPr>
            </a:lvl8pPr>
            <a:lvl9pPr indent="-381000" lvl="8" marL="4114800" algn="l">
              <a:lnSpc>
                <a:spcPct val="100000"/>
              </a:lnSpc>
              <a:spcBef>
                <a:spcPts val="0"/>
              </a:spcBef>
              <a:spcAft>
                <a:spcPts val="0"/>
              </a:spcAft>
              <a:buSzPts val="2400"/>
              <a:buFont typeface="Arial"/>
              <a:buChar char="■"/>
              <a:defRPr sz="2400">
                <a:latin typeface="Arial"/>
                <a:ea typeface="Arial"/>
                <a:cs typeface="Arial"/>
                <a:sym typeface="Arial"/>
              </a:defRPr>
            </a:lvl9pPr>
          </a:lstStyle>
          <a:p/>
        </p:txBody>
      </p:sp>
      <p:sp>
        <p:nvSpPr>
          <p:cNvPr id="151" name="Google Shape;151;ge3afe03cf1_0_546"/>
          <p:cNvSpPr/>
          <p:nvPr/>
        </p:nvSpPr>
        <p:spPr>
          <a:xfrm flipH="1" rot="10800000">
            <a:off x="-123826" y="28115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e3afe03cf1_0_546"/>
          <p:cNvSpPr/>
          <p:nvPr/>
        </p:nvSpPr>
        <p:spPr>
          <a:xfrm flipH="1" rot="10800000">
            <a:off x="638175" y="31927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e3afe03cf1_0_546"/>
          <p:cNvSpPr/>
          <p:nvPr/>
        </p:nvSpPr>
        <p:spPr>
          <a:xfrm flipH="1" rot="10800000">
            <a:off x="752474" y="120180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e3afe03cf1_0_546"/>
          <p:cNvSpPr/>
          <p:nvPr/>
        </p:nvSpPr>
        <p:spPr>
          <a:xfrm flipH="1" rot="10800000">
            <a:off x="657225" y="438017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5" name="Google Shape;155;ge3afe03cf1_0_546"/>
          <p:cNvGrpSpPr/>
          <p:nvPr/>
        </p:nvGrpSpPr>
        <p:grpSpPr>
          <a:xfrm>
            <a:off x="986834" y="1394518"/>
            <a:ext cx="351204" cy="324661"/>
            <a:chOff x="5975075" y="2327500"/>
            <a:chExt cx="420100" cy="388350"/>
          </a:xfrm>
        </p:grpSpPr>
        <p:sp>
          <p:nvSpPr>
            <p:cNvPr id="156" name="Google Shape;156;ge3afe03cf1_0_546"/>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e3afe03cf1_0_546"/>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8" name="Google Shape;158;ge3afe03cf1_0_546"/>
          <p:cNvSpPr/>
          <p:nvPr/>
        </p:nvSpPr>
        <p:spPr>
          <a:xfrm>
            <a:off x="203100" y="30227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9" name="Google Shape;159;ge3afe03cf1_0_546"/>
          <p:cNvGrpSpPr/>
          <p:nvPr/>
        </p:nvGrpSpPr>
        <p:grpSpPr>
          <a:xfrm>
            <a:off x="295728" y="877706"/>
            <a:ext cx="247469" cy="392302"/>
            <a:chOff x="6718575" y="2318625"/>
            <a:chExt cx="256950" cy="407375"/>
          </a:xfrm>
        </p:grpSpPr>
        <p:sp>
          <p:nvSpPr>
            <p:cNvPr id="160" name="Google Shape;160;ge3afe03cf1_0_54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e3afe03cf1_0_54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e3afe03cf1_0_54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e3afe03cf1_0_54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e3afe03cf1_0_54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e3afe03cf1_0_54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e3afe03cf1_0_54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e3afe03cf1_0_54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 name="Google Shape;168;ge3afe03cf1_0_546"/>
          <p:cNvGrpSpPr/>
          <p:nvPr/>
        </p:nvGrpSpPr>
        <p:grpSpPr>
          <a:xfrm>
            <a:off x="1229484" y="3310481"/>
            <a:ext cx="342882" cy="350068"/>
            <a:chOff x="3951850" y="2985350"/>
            <a:chExt cx="407950" cy="416500"/>
          </a:xfrm>
        </p:grpSpPr>
        <p:sp>
          <p:nvSpPr>
            <p:cNvPr id="169" name="Google Shape;169;ge3afe03cf1_0_54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ge3afe03cf1_0_54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e3afe03cf1_0_54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e3afe03cf1_0_54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3" name="Google Shape;173;ge3afe03cf1_0_546"/>
          <p:cNvSpPr/>
          <p:nvPr/>
        </p:nvSpPr>
        <p:spPr>
          <a:xfrm flipH="1" rot="10800000">
            <a:off x="542924" y="36121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e3afe03cf1_0_546"/>
          <p:cNvSpPr/>
          <p:nvPr/>
        </p:nvSpPr>
        <p:spPr>
          <a:xfrm flipH="1" rot="10800000">
            <a:off x="729000" y="424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ge3afe03cf1_0_546"/>
          <p:cNvSpPr/>
          <p:nvPr/>
        </p:nvSpPr>
        <p:spPr>
          <a:xfrm flipH="1" rot="10800000">
            <a:off x="-115052" y="3996025"/>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ge3afe03cf1_0_546"/>
          <p:cNvSpPr/>
          <p:nvPr/>
        </p:nvSpPr>
        <p:spPr>
          <a:xfrm flipH="1" rot="10800000">
            <a:off x="411200" y="2586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e3afe03cf1_0_546"/>
          <p:cNvSpPr/>
          <p:nvPr/>
        </p:nvSpPr>
        <p:spPr>
          <a:xfrm>
            <a:off x="828838" y="38432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8" name="Google Shape;178;ge3afe03cf1_0_546"/>
          <p:cNvGrpSpPr/>
          <p:nvPr/>
        </p:nvGrpSpPr>
        <p:grpSpPr>
          <a:xfrm>
            <a:off x="67092" y="1681690"/>
            <a:ext cx="455624" cy="437054"/>
            <a:chOff x="5241175" y="4959100"/>
            <a:chExt cx="539775" cy="517775"/>
          </a:xfrm>
        </p:grpSpPr>
        <p:sp>
          <p:nvSpPr>
            <p:cNvPr id="179" name="Google Shape;179;ge3afe03cf1_0_54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e3afe03cf1_0_54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e3afe03cf1_0_54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e3afe03cf1_0_54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e3afe03cf1_0_54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ge3afe03cf1_0_54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 name="Google Shape;185;ge3afe03cf1_0_546"/>
          <p:cNvSpPr/>
          <p:nvPr/>
        </p:nvSpPr>
        <p:spPr>
          <a:xfrm>
            <a:off x="144926" y="4214500"/>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e3afe03cf1_0_546"/>
          <p:cNvSpPr txBox="1"/>
          <p:nvPr/>
        </p:nvSpPr>
        <p:spPr>
          <a:xfrm>
            <a:off x="94000" y="1929581"/>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0" i="0" lang="pt-BR" sz="12000" u="none" cap="none" strike="noStrike">
                <a:solidFill>
                  <a:srgbClr val="FFFFFF"/>
                </a:solidFill>
                <a:latin typeface="Arial"/>
                <a:ea typeface="Arial"/>
                <a:cs typeface="Arial"/>
                <a:sym typeface="Arial"/>
              </a:rPr>
              <a:t>“</a:t>
            </a:r>
            <a:endParaRPr b="0" i="0" sz="12000" u="none" cap="none" strike="noStrike">
              <a:solidFill>
                <a:srgbClr val="FFFFFF"/>
              </a:solidFill>
              <a:latin typeface="Arial"/>
              <a:ea typeface="Arial"/>
              <a:cs typeface="Arial"/>
              <a:sym typeface="Arial"/>
            </a:endParaRPr>
          </a:p>
        </p:txBody>
      </p:sp>
      <p:sp>
        <p:nvSpPr>
          <p:cNvPr id="187" name="Google Shape;187;ge3afe03cf1_0_546"/>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88" name="Shape 188"/>
        <p:cNvGrpSpPr/>
        <p:nvPr/>
      </p:nvGrpSpPr>
      <p:grpSpPr>
        <a:xfrm>
          <a:off x="0" y="0"/>
          <a:ext cx="0" cy="0"/>
          <a:chOff x="0" y="0"/>
          <a:chExt cx="0" cy="0"/>
        </a:xfrm>
      </p:grpSpPr>
      <p:sp>
        <p:nvSpPr>
          <p:cNvPr id="189" name="Google Shape;189;ge3afe03cf1_0_587"/>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90" name="Google Shape;190;ge3afe03cf1_0_587"/>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91" name="Google Shape;191;ge3afe03cf1_0_587"/>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92" name="Google Shape;192;ge3afe03cf1_0_587"/>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Font typeface="Arial"/>
              <a:buChar char="◇"/>
              <a:defRPr>
                <a:latin typeface="Arial"/>
                <a:ea typeface="Arial"/>
                <a:cs typeface="Arial"/>
                <a:sym typeface="Arial"/>
              </a:defRPr>
            </a:lvl1pPr>
            <a:lvl2pPr indent="-317500" lvl="1" marL="914400" algn="l">
              <a:lnSpc>
                <a:spcPct val="100000"/>
              </a:lnSpc>
              <a:spcBef>
                <a:spcPts val="0"/>
              </a:spcBef>
              <a:spcAft>
                <a:spcPts val="0"/>
              </a:spcAft>
              <a:buSzPts val="1400"/>
              <a:buFont typeface="Arial"/>
              <a:buChar char="￭"/>
              <a:defRPr>
                <a:latin typeface="Arial"/>
                <a:ea typeface="Arial"/>
                <a:cs typeface="Arial"/>
                <a:sym typeface="Arial"/>
              </a:defRPr>
            </a:lvl2pPr>
            <a:lvl3pPr indent="-317500" lvl="2" marL="1371600" algn="l">
              <a:lnSpc>
                <a:spcPct val="100000"/>
              </a:lnSpc>
              <a:spcBef>
                <a:spcPts val="0"/>
              </a:spcBef>
              <a:spcAft>
                <a:spcPts val="0"/>
              </a:spcAft>
              <a:buSzPts val="1400"/>
              <a:buFont typeface="Arial"/>
              <a:buChar char="￮"/>
              <a:defRPr>
                <a:latin typeface="Arial"/>
                <a:ea typeface="Arial"/>
                <a:cs typeface="Arial"/>
                <a:sym typeface="Arial"/>
              </a:defRPr>
            </a:lvl3pPr>
            <a:lvl4pPr indent="-317500" lvl="3" marL="1828800" algn="l">
              <a:lnSpc>
                <a:spcPct val="100000"/>
              </a:lnSpc>
              <a:spcBef>
                <a:spcPts val="0"/>
              </a:spcBef>
              <a:spcAft>
                <a:spcPts val="0"/>
              </a:spcAft>
              <a:buSzPts val="1400"/>
              <a:buFont typeface="Arial"/>
              <a:buChar char="●"/>
              <a:defRPr>
                <a:latin typeface="Arial"/>
                <a:ea typeface="Arial"/>
                <a:cs typeface="Arial"/>
                <a:sym typeface="Arial"/>
              </a:defRPr>
            </a:lvl4pPr>
            <a:lvl5pPr indent="-317500" lvl="4" marL="2286000" algn="l">
              <a:lnSpc>
                <a:spcPct val="100000"/>
              </a:lnSpc>
              <a:spcBef>
                <a:spcPts val="0"/>
              </a:spcBef>
              <a:spcAft>
                <a:spcPts val="0"/>
              </a:spcAft>
              <a:buSzPts val="1400"/>
              <a:buFont typeface="Arial"/>
              <a:buChar char="○"/>
              <a:defRPr>
                <a:latin typeface="Arial"/>
                <a:ea typeface="Arial"/>
                <a:cs typeface="Arial"/>
                <a:sym typeface="Arial"/>
              </a:defRPr>
            </a:lvl5pPr>
            <a:lvl6pPr indent="-317500" lvl="5" marL="2743200" algn="l">
              <a:lnSpc>
                <a:spcPct val="100000"/>
              </a:lnSpc>
              <a:spcBef>
                <a:spcPts val="0"/>
              </a:spcBef>
              <a:spcAft>
                <a:spcPts val="0"/>
              </a:spcAft>
              <a:buSzPts val="1400"/>
              <a:buFont typeface="Arial"/>
              <a:buChar char="■"/>
              <a:defRPr>
                <a:latin typeface="Arial"/>
                <a:ea typeface="Arial"/>
                <a:cs typeface="Arial"/>
                <a:sym typeface="Arial"/>
              </a:defRPr>
            </a:lvl6pPr>
            <a:lvl7pPr indent="-317500" lvl="6" marL="3200400" algn="l">
              <a:lnSpc>
                <a:spcPct val="100000"/>
              </a:lnSpc>
              <a:spcBef>
                <a:spcPts val="0"/>
              </a:spcBef>
              <a:spcAft>
                <a:spcPts val="0"/>
              </a:spcAft>
              <a:buSzPts val="1400"/>
              <a:buFont typeface="Arial"/>
              <a:buChar char="●"/>
              <a:defRPr>
                <a:latin typeface="Arial"/>
                <a:ea typeface="Arial"/>
                <a:cs typeface="Arial"/>
                <a:sym typeface="Arial"/>
              </a:defRPr>
            </a:lvl7pPr>
            <a:lvl8pPr indent="-317500" lvl="7" marL="3657600" algn="l">
              <a:lnSpc>
                <a:spcPct val="100000"/>
              </a:lnSpc>
              <a:spcBef>
                <a:spcPts val="0"/>
              </a:spcBef>
              <a:spcAft>
                <a:spcPts val="0"/>
              </a:spcAft>
              <a:buSzPts val="1400"/>
              <a:buFont typeface="Arial"/>
              <a:buChar char="○"/>
              <a:defRPr>
                <a:latin typeface="Arial"/>
                <a:ea typeface="Arial"/>
                <a:cs typeface="Arial"/>
                <a:sym typeface="Arial"/>
              </a:defRPr>
            </a:lvl8pPr>
            <a:lvl9pPr indent="-317500" lvl="8" marL="4114800" algn="l">
              <a:lnSpc>
                <a:spcPct val="100000"/>
              </a:lnSpc>
              <a:spcBef>
                <a:spcPts val="0"/>
              </a:spcBef>
              <a:spcAft>
                <a:spcPts val="0"/>
              </a:spcAft>
              <a:buSzPts val="1400"/>
              <a:buFont typeface="Arial"/>
              <a:buChar char="■"/>
              <a:defRPr>
                <a:latin typeface="Arial"/>
                <a:ea typeface="Arial"/>
                <a:cs typeface="Arial"/>
                <a:sym typeface="Arial"/>
              </a:defRPr>
            </a:lvl9pPr>
          </a:lstStyle>
          <a:p/>
        </p:txBody>
      </p:sp>
      <p:sp>
        <p:nvSpPr>
          <p:cNvPr id="193" name="Google Shape;193;ge3afe03cf1_0_587"/>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ge3afe03cf1_0_587"/>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ge3afe03cf1_0_587"/>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e3afe03cf1_0_587"/>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ge3afe03cf1_0_587"/>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e3afe03cf1_0_587"/>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e3afe03cf1_0_587"/>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e3afe03cf1_0_587"/>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1" name="Google Shape;201;ge3afe03cf1_0_587"/>
          <p:cNvGrpSpPr/>
          <p:nvPr/>
        </p:nvGrpSpPr>
        <p:grpSpPr>
          <a:xfrm>
            <a:off x="1729784" y="61068"/>
            <a:ext cx="351204" cy="324661"/>
            <a:chOff x="5975075" y="2327500"/>
            <a:chExt cx="420100" cy="388350"/>
          </a:xfrm>
        </p:grpSpPr>
        <p:sp>
          <p:nvSpPr>
            <p:cNvPr id="202" name="Google Shape;202;ge3afe03cf1_0_587"/>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e3afe03cf1_0_587"/>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4" name="Google Shape;204;ge3afe03cf1_0_587"/>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e3afe03cf1_0_587"/>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6" name="Google Shape;206;ge3afe03cf1_0_587"/>
          <p:cNvGrpSpPr/>
          <p:nvPr/>
        </p:nvGrpSpPr>
        <p:grpSpPr>
          <a:xfrm>
            <a:off x="7354067" y="3426715"/>
            <a:ext cx="455624" cy="437054"/>
            <a:chOff x="5241175" y="4959100"/>
            <a:chExt cx="539775" cy="517775"/>
          </a:xfrm>
        </p:grpSpPr>
        <p:sp>
          <p:nvSpPr>
            <p:cNvPr id="207" name="Google Shape;207;ge3afe03cf1_0_587"/>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e3afe03cf1_0_587"/>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ge3afe03cf1_0_587"/>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ge3afe03cf1_0_587"/>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e3afe03cf1_0_587"/>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e3afe03cf1_0_587"/>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3" name="Google Shape;213;ge3afe03cf1_0_587"/>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4" name="Google Shape;214;ge3afe03cf1_0_587"/>
          <p:cNvGrpSpPr/>
          <p:nvPr/>
        </p:nvGrpSpPr>
        <p:grpSpPr>
          <a:xfrm>
            <a:off x="904277" y="515192"/>
            <a:ext cx="382958" cy="607111"/>
            <a:chOff x="6718575" y="2318625"/>
            <a:chExt cx="256950" cy="407375"/>
          </a:xfrm>
        </p:grpSpPr>
        <p:sp>
          <p:nvSpPr>
            <p:cNvPr id="215" name="Google Shape;215;ge3afe03cf1_0_58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e3afe03cf1_0_58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e3afe03cf1_0_58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e3afe03cf1_0_58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ge3afe03cf1_0_58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ge3afe03cf1_0_58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e3afe03cf1_0_58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e3afe03cf1_0_58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ge3afe03cf1_0_587"/>
          <p:cNvGrpSpPr/>
          <p:nvPr/>
        </p:nvGrpSpPr>
        <p:grpSpPr>
          <a:xfrm>
            <a:off x="335759" y="1840531"/>
            <a:ext cx="342882" cy="350068"/>
            <a:chOff x="3951850" y="2985350"/>
            <a:chExt cx="407950" cy="416500"/>
          </a:xfrm>
        </p:grpSpPr>
        <p:sp>
          <p:nvSpPr>
            <p:cNvPr id="224" name="Google Shape;224;ge3afe03cf1_0_58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e3afe03cf1_0_58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ge3afe03cf1_0_58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e3afe03cf1_0_58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8" name="Google Shape;228;ge3afe03cf1_0_587"/>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29" name="Shape 229"/>
        <p:cNvGrpSpPr/>
        <p:nvPr/>
      </p:nvGrpSpPr>
      <p:grpSpPr>
        <a:xfrm>
          <a:off x="0" y="0"/>
          <a:ext cx="0" cy="0"/>
          <a:chOff x="0" y="0"/>
          <a:chExt cx="0" cy="0"/>
        </a:xfrm>
      </p:grpSpPr>
      <p:sp>
        <p:nvSpPr>
          <p:cNvPr id="230" name="Google Shape;230;ge3afe03cf1_0_628"/>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31" name="Google Shape;231;ge3afe03cf1_0_628"/>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32" name="Google Shape;232;ge3afe03cf1_0_628"/>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33" name="Google Shape;233;ge3afe03cf1_0_628"/>
          <p:cNvSpPr txBox="1"/>
          <p:nvPr>
            <p:ph idx="1" type="body"/>
          </p:nvPr>
        </p:nvSpPr>
        <p:spPr>
          <a:xfrm>
            <a:off x="1734000" y="2414450"/>
            <a:ext cx="2667300" cy="2663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34" name="Google Shape;234;ge3afe03cf1_0_628"/>
          <p:cNvSpPr txBox="1"/>
          <p:nvPr>
            <p:ph idx="2" type="body"/>
          </p:nvPr>
        </p:nvSpPr>
        <p:spPr>
          <a:xfrm>
            <a:off x="4562088" y="2414450"/>
            <a:ext cx="2667300" cy="2663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35" name="Google Shape;235;ge3afe03cf1_0_628"/>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e3afe03cf1_0_628"/>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e3afe03cf1_0_628"/>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e3afe03cf1_0_628"/>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9" name="Google Shape;239;ge3afe03cf1_0_628"/>
          <p:cNvGrpSpPr/>
          <p:nvPr/>
        </p:nvGrpSpPr>
        <p:grpSpPr>
          <a:xfrm>
            <a:off x="1729784" y="61068"/>
            <a:ext cx="351204" cy="324661"/>
            <a:chOff x="5975075" y="2327500"/>
            <a:chExt cx="420100" cy="388350"/>
          </a:xfrm>
        </p:grpSpPr>
        <p:sp>
          <p:nvSpPr>
            <p:cNvPr id="240" name="Google Shape;240;ge3afe03cf1_0_628"/>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e3afe03cf1_0_628"/>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2" name="Google Shape;242;ge3afe03cf1_0_628"/>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3" name="Google Shape;243;ge3afe03cf1_0_628"/>
          <p:cNvGrpSpPr/>
          <p:nvPr/>
        </p:nvGrpSpPr>
        <p:grpSpPr>
          <a:xfrm>
            <a:off x="904277" y="515192"/>
            <a:ext cx="382958" cy="607111"/>
            <a:chOff x="6718575" y="2318625"/>
            <a:chExt cx="256950" cy="407375"/>
          </a:xfrm>
        </p:grpSpPr>
        <p:sp>
          <p:nvSpPr>
            <p:cNvPr id="244" name="Google Shape;244;ge3afe03cf1_0_62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ge3afe03cf1_0_62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ge3afe03cf1_0_62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ge3afe03cf1_0_62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e3afe03cf1_0_62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e3afe03cf1_0_62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e3afe03cf1_0_62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e3afe03cf1_0_62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2" name="Google Shape;252;ge3afe03cf1_0_628"/>
          <p:cNvGrpSpPr/>
          <p:nvPr/>
        </p:nvGrpSpPr>
        <p:grpSpPr>
          <a:xfrm>
            <a:off x="335759" y="1840531"/>
            <a:ext cx="342882" cy="350068"/>
            <a:chOff x="3951850" y="2985350"/>
            <a:chExt cx="407950" cy="416500"/>
          </a:xfrm>
        </p:grpSpPr>
        <p:sp>
          <p:nvSpPr>
            <p:cNvPr id="253" name="Google Shape;253;ge3afe03cf1_0_628"/>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e3afe03cf1_0_628"/>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e3afe03cf1_0_628"/>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e3afe03cf1_0_628"/>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7" name="Google Shape;257;ge3afe03cf1_0_628"/>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e3afe03cf1_0_628"/>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e3afe03cf1_0_628"/>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e3afe03cf1_0_628"/>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e3afe03cf1_0_628"/>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2" name="Google Shape;262;ge3afe03cf1_0_628"/>
          <p:cNvGrpSpPr/>
          <p:nvPr/>
        </p:nvGrpSpPr>
        <p:grpSpPr>
          <a:xfrm>
            <a:off x="7354067" y="3426715"/>
            <a:ext cx="455624" cy="437054"/>
            <a:chOff x="5241175" y="4959100"/>
            <a:chExt cx="539775" cy="517775"/>
          </a:xfrm>
        </p:grpSpPr>
        <p:sp>
          <p:nvSpPr>
            <p:cNvPr id="263" name="Google Shape;263;ge3afe03cf1_0_628"/>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e3afe03cf1_0_628"/>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e3afe03cf1_0_628"/>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e3afe03cf1_0_628"/>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e3afe03cf1_0_628"/>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e3afe03cf1_0_628"/>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9" name="Google Shape;269;ge3afe03cf1_0_628"/>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e3afe03cf1_0_628"/>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71" name="Shape 271"/>
        <p:cNvGrpSpPr/>
        <p:nvPr/>
      </p:nvGrpSpPr>
      <p:grpSpPr>
        <a:xfrm>
          <a:off x="0" y="0"/>
          <a:ext cx="0" cy="0"/>
          <a:chOff x="0" y="0"/>
          <a:chExt cx="0" cy="0"/>
        </a:xfrm>
      </p:grpSpPr>
      <p:sp>
        <p:nvSpPr>
          <p:cNvPr id="272" name="Google Shape;272;ge3afe03cf1_0_670"/>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73" name="Google Shape;273;ge3afe03cf1_0_670"/>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74" name="Google Shape;274;ge3afe03cf1_0_670"/>
          <p:cNvSpPr txBox="1"/>
          <p:nvPr>
            <p:ph idx="1" type="body"/>
          </p:nvPr>
        </p:nvSpPr>
        <p:spPr>
          <a:xfrm>
            <a:off x="1732700"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75" name="Google Shape;275;ge3afe03cf1_0_670"/>
          <p:cNvSpPr txBox="1"/>
          <p:nvPr>
            <p:ph idx="2" type="body"/>
          </p:nvPr>
        </p:nvSpPr>
        <p:spPr>
          <a:xfrm>
            <a:off x="4020972"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76" name="Google Shape;276;ge3afe03cf1_0_670"/>
          <p:cNvSpPr txBox="1"/>
          <p:nvPr>
            <p:ph idx="3" type="body"/>
          </p:nvPr>
        </p:nvSpPr>
        <p:spPr>
          <a:xfrm>
            <a:off x="6309245"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77" name="Google Shape;277;ge3afe03cf1_0_670"/>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ge3afe03cf1_0_670"/>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e3afe03cf1_0_670"/>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e3afe03cf1_0_670"/>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1" name="Google Shape;281;ge3afe03cf1_0_670"/>
          <p:cNvGrpSpPr/>
          <p:nvPr/>
        </p:nvGrpSpPr>
        <p:grpSpPr>
          <a:xfrm>
            <a:off x="1729784" y="61068"/>
            <a:ext cx="351204" cy="324661"/>
            <a:chOff x="5975075" y="2327500"/>
            <a:chExt cx="420100" cy="388350"/>
          </a:xfrm>
        </p:grpSpPr>
        <p:sp>
          <p:nvSpPr>
            <p:cNvPr id="282" name="Google Shape;282;ge3afe03cf1_0_670"/>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ge3afe03cf1_0_670"/>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4" name="Google Shape;284;ge3afe03cf1_0_670"/>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5" name="Google Shape;285;ge3afe03cf1_0_670"/>
          <p:cNvGrpSpPr/>
          <p:nvPr/>
        </p:nvGrpSpPr>
        <p:grpSpPr>
          <a:xfrm>
            <a:off x="904277" y="515192"/>
            <a:ext cx="382958" cy="607111"/>
            <a:chOff x="6718575" y="2318625"/>
            <a:chExt cx="256950" cy="407375"/>
          </a:xfrm>
        </p:grpSpPr>
        <p:sp>
          <p:nvSpPr>
            <p:cNvPr id="286" name="Google Shape;286;ge3afe03cf1_0_670"/>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ge3afe03cf1_0_670"/>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ge3afe03cf1_0_670"/>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e3afe03cf1_0_670"/>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e3afe03cf1_0_670"/>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ge3afe03cf1_0_670"/>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ge3afe03cf1_0_670"/>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ge3afe03cf1_0_670"/>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4" name="Google Shape;294;ge3afe03cf1_0_670"/>
          <p:cNvGrpSpPr/>
          <p:nvPr/>
        </p:nvGrpSpPr>
        <p:grpSpPr>
          <a:xfrm>
            <a:off x="335759" y="1840531"/>
            <a:ext cx="342882" cy="350068"/>
            <a:chOff x="3951850" y="2985350"/>
            <a:chExt cx="407950" cy="416500"/>
          </a:xfrm>
        </p:grpSpPr>
        <p:sp>
          <p:nvSpPr>
            <p:cNvPr id="295" name="Google Shape;295;ge3afe03cf1_0_670"/>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ge3afe03cf1_0_670"/>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e3afe03cf1_0_670"/>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ge3afe03cf1_0_670"/>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9" name="Google Shape;299;ge3afe03cf1_0_670"/>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0E293C"/>
        </a:solidFill>
      </p:bgPr>
    </p:bg>
    <p:spTree>
      <p:nvGrpSpPr>
        <p:cNvPr id="5" name="Shape 5"/>
        <p:cNvGrpSpPr/>
        <p:nvPr/>
      </p:nvGrpSpPr>
      <p:grpSpPr>
        <a:xfrm>
          <a:off x="0" y="0"/>
          <a:ext cx="0" cy="0"/>
          <a:chOff x="0" y="0"/>
          <a:chExt cx="0" cy="0"/>
        </a:xfrm>
      </p:grpSpPr>
      <p:sp>
        <p:nvSpPr>
          <p:cNvPr id="6" name="Google Shape;6;ge3afe03cf1_0_463"/>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19BBD5"/>
              </a:buClr>
              <a:buSzPts val="4000"/>
              <a:buFont typeface="Arial"/>
              <a:buNone/>
              <a:defRPr b="0" i="0" sz="4000" u="none" cap="none" strike="noStrike">
                <a:solidFill>
                  <a:srgbClr val="19BBD5"/>
                </a:solidFill>
                <a:latin typeface="Arial"/>
                <a:ea typeface="Arial"/>
                <a:cs typeface="Arial"/>
                <a:sym typeface="Arial"/>
              </a:defRPr>
            </a:lvl1pPr>
            <a:lvl2pPr lvl="1" marR="0" rtl="0" algn="l">
              <a:lnSpc>
                <a:spcPct val="100000"/>
              </a:lnSpc>
              <a:spcBef>
                <a:spcPts val="0"/>
              </a:spcBef>
              <a:spcAft>
                <a:spcPts val="0"/>
              </a:spcAft>
              <a:buClr>
                <a:srgbClr val="19BBD5"/>
              </a:buClr>
              <a:buSzPts val="4000"/>
              <a:buFont typeface="Arial"/>
              <a:buNone/>
              <a:defRPr b="0" i="0" sz="4000" u="none" cap="none" strike="noStrike">
                <a:solidFill>
                  <a:srgbClr val="19BBD5"/>
                </a:solidFill>
                <a:latin typeface="Arial"/>
                <a:ea typeface="Arial"/>
                <a:cs typeface="Arial"/>
                <a:sym typeface="Arial"/>
              </a:defRPr>
            </a:lvl2pPr>
            <a:lvl3pPr lvl="2" marR="0" rtl="0" algn="l">
              <a:lnSpc>
                <a:spcPct val="100000"/>
              </a:lnSpc>
              <a:spcBef>
                <a:spcPts val="0"/>
              </a:spcBef>
              <a:spcAft>
                <a:spcPts val="0"/>
              </a:spcAft>
              <a:buClr>
                <a:srgbClr val="19BBD5"/>
              </a:buClr>
              <a:buSzPts val="4000"/>
              <a:buFont typeface="Arial"/>
              <a:buNone/>
              <a:defRPr b="0" i="0" sz="4000" u="none" cap="none" strike="noStrike">
                <a:solidFill>
                  <a:srgbClr val="19BBD5"/>
                </a:solidFill>
                <a:latin typeface="Arial"/>
                <a:ea typeface="Arial"/>
                <a:cs typeface="Arial"/>
                <a:sym typeface="Arial"/>
              </a:defRPr>
            </a:lvl3pPr>
            <a:lvl4pPr lvl="3" marR="0" rtl="0" algn="l">
              <a:lnSpc>
                <a:spcPct val="100000"/>
              </a:lnSpc>
              <a:spcBef>
                <a:spcPts val="0"/>
              </a:spcBef>
              <a:spcAft>
                <a:spcPts val="0"/>
              </a:spcAft>
              <a:buClr>
                <a:srgbClr val="19BBD5"/>
              </a:buClr>
              <a:buSzPts val="4000"/>
              <a:buFont typeface="Arial"/>
              <a:buNone/>
              <a:defRPr b="0" i="0" sz="4000" u="none" cap="none" strike="noStrike">
                <a:solidFill>
                  <a:srgbClr val="19BBD5"/>
                </a:solidFill>
                <a:latin typeface="Arial"/>
                <a:ea typeface="Arial"/>
                <a:cs typeface="Arial"/>
                <a:sym typeface="Arial"/>
              </a:defRPr>
            </a:lvl4pPr>
            <a:lvl5pPr lvl="4" marR="0" rtl="0" algn="l">
              <a:lnSpc>
                <a:spcPct val="100000"/>
              </a:lnSpc>
              <a:spcBef>
                <a:spcPts val="0"/>
              </a:spcBef>
              <a:spcAft>
                <a:spcPts val="0"/>
              </a:spcAft>
              <a:buClr>
                <a:srgbClr val="19BBD5"/>
              </a:buClr>
              <a:buSzPts val="4000"/>
              <a:buFont typeface="Arial"/>
              <a:buNone/>
              <a:defRPr b="0" i="0" sz="4000" u="none" cap="none" strike="noStrike">
                <a:solidFill>
                  <a:srgbClr val="19BBD5"/>
                </a:solidFill>
                <a:latin typeface="Arial"/>
                <a:ea typeface="Arial"/>
                <a:cs typeface="Arial"/>
                <a:sym typeface="Arial"/>
              </a:defRPr>
            </a:lvl5pPr>
            <a:lvl6pPr lvl="5" marR="0" rtl="0" algn="l">
              <a:lnSpc>
                <a:spcPct val="100000"/>
              </a:lnSpc>
              <a:spcBef>
                <a:spcPts val="0"/>
              </a:spcBef>
              <a:spcAft>
                <a:spcPts val="0"/>
              </a:spcAft>
              <a:buClr>
                <a:srgbClr val="19BBD5"/>
              </a:buClr>
              <a:buSzPts val="4000"/>
              <a:buFont typeface="Arial"/>
              <a:buNone/>
              <a:defRPr b="0" i="0" sz="4000" u="none" cap="none" strike="noStrike">
                <a:solidFill>
                  <a:srgbClr val="19BBD5"/>
                </a:solidFill>
                <a:latin typeface="Arial"/>
                <a:ea typeface="Arial"/>
                <a:cs typeface="Arial"/>
                <a:sym typeface="Arial"/>
              </a:defRPr>
            </a:lvl6pPr>
            <a:lvl7pPr lvl="6" marR="0" rtl="0" algn="l">
              <a:lnSpc>
                <a:spcPct val="100000"/>
              </a:lnSpc>
              <a:spcBef>
                <a:spcPts val="0"/>
              </a:spcBef>
              <a:spcAft>
                <a:spcPts val="0"/>
              </a:spcAft>
              <a:buClr>
                <a:srgbClr val="19BBD5"/>
              </a:buClr>
              <a:buSzPts val="4000"/>
              <a:buFont typeface="Arial"/>
              <a:buNone/>
              <a:defRPr b="0" i="0" sz="4000" u="none" cap="none" strike="noStrike">
                <a:solidFill>
                  <a:srgbClr val="19BBD5"/>
                </a:solidFill>
                <a:latin typeface="Arial"/>
                <a:ea typeface="Arial"/>
                <a:cs typeface="Arial"/>
                <a:sym typeface="Arial"/>
              </a:defRPr>
            </a:lvl7pPr>
            <a:lvl8pPr lvl="7" marR="0" rtl="0" algn="l">
              <a:lnSpc>
                <a:spcPct val="100000"/>
              </a:lnSpc>
              <a:spcBef>
                <a:spcPts val="0"/>
              </a:spcBef>
              <a:spcAft>
                <a:spcPts val="0"/>
              </a:spcAft>
              <a:buClr>
                <a:srgbClr val="19BBD5"/>
              </a:buClr>
              <a:buSzPts val="4000"/>
              <a:buFont typeface="Arial"/>
              <a:buNone/>
              <a:defRPr b="0" i="0" sz="4000" u="none" cap="none" strike="noStrike">
                <a:solidFill>
                  <a:srgbClr val="19BBD5"/>
                </a:solidFill>
                <a:latin typeface="Arial"/>
                <a:ea typeface="Arial"/>
                <a:cs typeface="Arial"/>
                <a:sym typeface="Arial"/>
              </a:defRPr>
            </a:lvl8pPr>
            <a:lvl9pPr lvl="8" marR="0" rtl="0" algn="l">
              <a:lnSpc>
                <a:spcPct val="100000"/>
              </a:lnSpc>
              <a:spcBef>
                <a:spcPts val="0"/>
              </a:spcBef>
              <a:spcAft>
                <a:spcPts val="0"/>
              </a:spcAft>
              <a:buClr>
                <a:srgbClr val="19BBD5"/>
              </a:buClr>
              <a:buSzPts val="4000"/>
              <a:buFont typeface="Arial"/>
              <a:buNone/>
              <a:defRPr b="0" i="0" sz="4000" u="none" cap="none" strike="noStrike">
                <a:solidFill>
                  <a:srgbClr val="19BBD5"/>
                </a:solidFill>
                <a:latin typeface="Arial"/>
                <a:ea typeface="Arial"/>
                <a:cs typeface="Arial"/>
                <a:sym typeface="Arial"/>
              </a:defRPr>
            </a:lvl9pPr>
          </a:lstStyle>
          <a:p/>
        </p:txBody>
      </p:sp>
      <p:sp>
        <p:nvSpPr>
          <p:cNvPr id="7" name="Google Shape;7;ge3afe03cf1_0_463"/>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1pPr>
            <a:lvl2pPr indent="-317500" lvl="1" marL="9144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2pPr>
            <a:lvl3pPr indent="-317500" lvl="2" marL="13716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3pPr>
            <a:lvl4pPr indent="-317500" lvl="3" marL="18288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4pPr>
            <a:lvl5pPr indent="-317500" lvl="4" marL="22860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5pPr>
            <a:lvl6pPr indent="-317500" lvl="5" marL="27432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6pPr>
            <a:lvl7pPr indent="-317500" lvl="6" marL="32004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7pPr>
            <a:lvl8pPr indent="-317500" lvl="7" marL="36576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8pPr>
            <a:lvl9pPr indent="-317500" lvl="8" marL="41148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9pPr>
          </a:lstStyle>
          <a:p/>
        </p:txBody>
      </p:sp>
      <p:sp>
        <p:nvSpPr>
          <p:cNvPr id="8" name="Google Shape;8;ge3afe03cf1_0_463"/>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github.com/digaomilleniun/backend-java-eba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e3afe03cf1_0_399"/>
          <p:cNvSpPr txBox="1"/>
          <p:nvPr>
            <p:ph type="ctrTitle"/>
          </p:nvPr>
        </p:nvSpPr>
        <p:spPr>
          <a:xfrm>
            <a:off x="1400175" y="1991825"/>
            <a:ext cx="6343500" cy="115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pt-BR"/>
              <a:t>Módulo 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e5df9fafab_0_44"/>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600"/>
              <a:buNone/>
            </a:pPr>
            <a:r>
              <a:rPr lang="pt-BR" sz="3600">
                <a:solidFill>
                  <a:schemeClr val="accent2"/>
                </a:solidFill>
              </a:rPr>
              <a:t>Implementações - List</a:t>
            </a:r>
            <a:endParaRPr/>
          </a:p>
        </p:txBody>
      </p:sp>
      <p:sp>
        <p:nvSpPr>
          <p:cNvPr id="404" name="Google Shape;404;ge5df9fafab_0_44"/>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pt-BR">
                <a:solidFill>
                  <a:schemeClr val="accent4"/>
                </a:solidFill>
              </a:rPr>
              <a:t>LinkedList:</a:t>
            </a:r>
            <a:r>
              <a:rPr lang="pt-BR"/>
              <a:t> I</a:t>
            </a:r>
            <a:r>
              <a:rPr lang="pt-BR"/>
              <a:t>mplementa uma lista ligada, ou seja, cada nó contém o dado e uma referência para o próximo nó. Ao contrário do ArrayList, a busca é linear e inserções e exclusões são rápidas. Portanto, prefira </a:t>
            </a:r>
            <a:r>
              <a:rPr lang="pt-BR" u="sng"/>
              <a:t>LinkedList</a:t>
            </a:r>
            <a:r>
              <a:rPr lang="pt-BR"/>
              <a:t> quando a aplicação exigir grande quantidade de inserções e exclusões. </a:t>
            </a:r>
            <a:endParaRPr/>
          </a:p>
          <a:p>
            <a:pPr indent="0" lvl="0" marL="457200" marR="0" rtl="0" algn="l">
              <a:lnSpc>
                <a:spcPct val="100000"/>
              </a:lnSpc>
              <a:spcBef>
                <a:spcPts val="0"/>
              </a:spcBef>
              <a:spcAft>
                <a:spcPts val="0"/>
              </a:spcAft>
              <a:buNone/>
            </a:pPr>
            <a:r>
              <a:t/>
            </a:r>
            <a:endParaRPr/>
          </a:p>
          <a:p>
            <a:pPr indent="0" lvl="0" marL="457200" marR="0" rtl="0" algn="l">
              <a:lnSpc>
                <a:spcPct val="100000"/>
              </a:lnSpc>
              <a:spcBef>
                <a:spcPts val="0"/>
              </a:spcBef>
              <a:spcAft>
                <a:spcPts val="0"/>
              </a:spcAft>
              <a:buNone/>
            </a:pPr>
            <a:r>
              <a:rPr lang="pt-BR" u="sng"/>
              <a:t>Exemplo de aplicação:</a:t>
            </a:r>
            <a:r>
              <a:rPr lang="pt-BR"/>
              <a:t> Um pequeno sistema para gerenciar suas compras mensais de supermercado pode ser uma boa aplicação, dada a necessidade de constantes inclusões e exclusões de produtos;</a:t>
            </a:r>
            <a:endParaRPr/>
          </a:p>
          <a:p>
            <a:pPr indent="0" lvl="0" marL="457200" marR="0" rtl="0" algn="l">
              <a:lnSpc>
                <a:spcPct val="100000"/>
              </a:lnSpc>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e5df9fafab_0_103"/>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600"/>
              <a:buNone/>
            </a:pPr>
            <a:r>
              <a:rPr lang="pt-BR" sz="3600">
                <a:solidFill>
                  <a:schemeClr val="accent2"/>
                </a:solidFill>
              </a:rPr>
              <a:t>Diferenças entre </a:t>
            </a:r>
            <a:r>
              <a:rPr lang="pt-BR" sz="3600">
                <a:solidFill>
                  <a:schemeClr val="accent2"/>
                </a:solidFill>
              </a:rPr>
              <a:t>- List</a:t>
            </a:r>
            <a:endParaRPr/>
          </a:p>
        </p:txBody>
      </p:sp>
      <p:sp>
        <p:nvSpPr>
          <p:cNvPr id="410" name="Google Shape;410;ge5df9fafab_0_103"/>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pt-BR">
                <a:solidFill>
                  <a:schemeClr val="accent4"/>
                </a:solidFill>
              </a:rPr>
              <a:t>ArrayList</a:t>
            </a:r>
            <a:r>
              <a:rPr lang="pt-BR">
                <a:solidFill>
                  <a:schemeClr val="accent4"/>
                </a:solidFill>
              </a:rPr>
              <a:t>:</a:t>
            </a:r>
            <a:r>
              <a:rPr lang="pt-BR"/>
              <a:t> É mais rápido quando utilizado para consultar, já para inserção e exclusão, são mais lentas.</a:t>
            </a:r>
            <a:r>
              <a:rPr lang="pt-BR"/>
              <a:t> </a:t>
            </a:r>
            <a:endParaRPr/>
          </a:p>
          <a:p>
            <a:pPr indent="0" lvl="0" marL="4572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pt-BR">
                <a:solidFill>
                  <a:schemeClr val="accent4"/>
                </a:solidFill>
              </a:rPr>
              <a:t>LinkedList: </a:t>
            </a:r>
            <a:r>
              <a:rPr lang="pt-BR"/>
              <a:t>É mais rápido quando utilizado para inclusão e exclusão de dados com um grande volume de dados. Tam'bem pode ser utilizado como fila(Queue).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e6853c204c_0_0"/>
          <p:cNvSpPr txBox="1"/>
          <p:nvPr>
            <p:ph type="ctrTitle"/>
          </p:nvPr>
        </p:nvSpPr>
        <p:spPr>
          <a:xfrm>
            <a:off x="2743200" y="1735750"/>
            <a:ext cx="56388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pt-BR"/>
              <a:t>Queue</a:t>
            </a:r>
            <a:endParaRPr/>
          </a:p>
        </p:txBody>
      </p:sp>
      <p:sp>
        <p:nvSpPr>
          <p:cNvPr id="416" name="Google Shape;416;ge6853c204c_0_0"/>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lang="pt-BR" sz="4800">
                <a:solidFill>
                  <a:srgbClr val="FFFFFF"/>
                </a:solidFill>
              </a:rPr>
              <a:t>3</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e5df9fafab_0_97"/>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600"/>
              <a:buNone/>
            </a:pPr>
            <a:r>
              <a:rPr lang="pt-BR" sz="3600">
                <a:solidFill>
                  <a:schemeClr val="accent2"/>
                </a:solidFill>
              </a:rPr>
              <a:t>Implementações - Deque/Queue</a:t>
            </a:r>
            <a:endParaRPr/>
          </a:p>
        </p:txBody>
      </p:sp>
      <p:sp>
        <p:nvSpPr>
          <p:cNvPr id="422" name="Google Shape;422;ge5df9fafab_0_97"/>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pt-BR">
                <a:solidFill>
                  <a:schemeClr val="accent4"/>
                </a:solidFill>
              </a:rPr>
              <a:t>ArrayDeque</a:t>
            </a:r>
            <a:r>
              <a:rPr lang="pt-BR">
                <a:solidFill>
                  <a:schemeClr val="accent4"/>
                </a:solidFill>
              </a:rPr>
              <a:t>:</a:t>
            </a:r>
            <a:r>
              <a:rPr lang="pt-BR"/>
              <a:t> </a:t>
            </a:r>
            <a:r>
              <a:rPr lang="pt-BR"/>
              <a:t>Esta é uma classe especial que implementa uma estrutura de dados de fila de duas extremidades, onde pode inserir e remover elementos de ambas as extremidades. Suporta a implementação de um array redimensionável que cresce automaticamente.</a:t>
            </a:r>
            <a:endParaRPr/>
          </a:p>
        </p:txBody>
      </p:sp>
      <p:pic>
        <p:nvPicPr>
          <p:cNvPr id="423" name="Google Shape;423;ge5df9fafab_0_97"/>
          <p:cNvPicPr preferRelativeResize="0"/>
          <p:nvPr/>
        </p:nvPicPr>
        <p:blipFill>
          <a:blip r:embed="rId3">
            <a:alphaModFix/>
          </a:blip>
          <a:stretch>
            <a:fillRect/>
          </a:stretch>
        </p:blipFill>
        <p:spPr>
          <a:xfrm>
            <a:off x="1651475" y="3472086"/>
            <a:ext cx="5696100" cy="88238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e5df9fafab_0_132"/>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600"/>
              <a:buNone/>
            </a:pPr>
            <a:r>
              <a:rPr lang="pt-BR" sz="3600">
                <a:solidFill>
                  <a:schemeClr val="accent2"/>
                </a:solidFill>
              </a:rPr>
              <a:t>Implementações - Queue</a:t>
            </a:r>
            <a:endParaRPr/>
          </a:p>
        </p:txBody>
      </p:sp>
      <p:sp>
        <p:nvSpPr>
          <p:cNvPr id="429" name="Google Shape;429;ge5df9fafab_0_132"/>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pt-BR">
                <a:solidFill>
                  <a:schemeClr val="accent4"/>
                </a:solidFill>
              </a:rPr>
              <a:t>PriorityQueue</a:t>
            </a:r>
            <a:r>
              <a:rPr lang="pt-BR">
                <a:solidFill>
                  <a:schemeClr val="accent4"/>
                </a:solidFill>
              </a:rPr>
              <a:t>:</a:t>
            </a:r>
            <a:r>
              <a:rPr lang="pt-BR"/>
              <a:t> </a:t>
            </a:r>
            <a:r>
              <a:rPr lang="pt-BR"/>
              <a:t>Nesta classe, o elemento é inserido na parte de trás da fila. Esta operação é chamada de enfileiramento. Este mesmo elemento sai a partir da frente da fila, operação chamada de desenfileiramento. Esse procedimento de entrada e saída recebe o nome de fila, ou FIFO (first-in first-out), ou seja, “primeiro a entrar, primeiro a sair”. Seus métodos principais são:</a:t>
            </a:r>
            <a:endParaRPr/>
          </a:p>
        </p:txBody>
      </p:sp>
      <p:pic>
        <p:nvPicPr>
          <p:cNvPr id="430" name="Google Shape;430;ge5df9fafab_0_132"/>
          <p:cNvPicPr preferRelativeResize="0"/>
          <p:nvPr/>
        </p:nvPicPr>
        <p:blipFill>
          <a:blip r:embed="rId3">
            <a:alphaModFix/>
          </a:blip>
          <a:stretch>
            <a:fillRect/>
          </a:stretch>
        </p:blipFill>
        <p:spPr>
          <a:xfrm>
            <a:off x="3037675" y="3416275"/>
            <a:ext cx="3528649" cy="1223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e5df9fafab_0_87"/>
          <p:cNvSpPr txBox="1"/>
          <p:nvPr>
            <p:ph type="ctrTitle"/>
          </p:nvPr>
        </p:nvSpPr>
        <p:spPr>
          <a:xfrm>
            <a:off x="2743200" y="1735750"/>
            <a:ext cx="56388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pt-BR"/>
              <a:t>Set</a:t>
            </a:r>
            <a:endParaRPr/>
          </a:p>
        </p:txBody>
      </p:sp>
      <p:sp>
        <p:nvSpPr>
          <p:cNvPr id="436" name="Google Shape;436;ge5df9fafab_0_87"/>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lang="pt-BR" sz="4800">
                <a:solidFill>
                  <a:srgbClr val="FFFFFF"/>
                </a:solidFill>
              </a:rPr>
              <a:t>4</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ge5df9fafab_0_50"/>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600"/>
              <a:buNone/>
            </a:pPr>
            <a:r>
              <a:rPr lang="pt-BR" sz="3600">
                <a:solidFill>
                  <a:schemeClr val="accent2"/>
                </a:solidFill>
              </a:rPr>
              <a:t>Implementações - Set</a:t>
            </a:r>
            <a:endParaRPr/>
          </a:p>
        </p:txBody>
      </p:sp>
      <p:sp>
        <p:nvSpPr>
          <p:cNvPr id="442" name="Google Shape;442;ge5df9fafab_0_50"/>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pt-BR">
                <a:solidFill>
                  <a:schemeClr val="accent4"/>
                </a:solidFill>
              </a:rPr>
              <a:t>HashSet</a:t>
            </a:r>
            <a:r>
              <a:rPr lang="pt-BR">
                <a:solidFill>
                  <a:schemeClr val="accent4"/>
                </a:solidFill>
              </a:rPr>
              <a:t>:</a:t>
            </a:r>
            <a:r>
              <a:rPr lang="pt-BR"/>
              <a:t> </a:t>
            </a:r>
            <a:r>
              <a:rPr lang="pt-BR"/>
              <a:t>o acesso aos dados é mais rápido que em um </a:t>
            </a:r>
            <a:r>
              <a:rPr lang="pt-BR" u="sng"/>
              <a:t>TreeSet</a:t>
            </a:r>
            <a:r>
              <a:rPr lang="pt-BR"/>
              <a:t>, mas nada garante que os dados estaram ordenados. Escolha este conjunto quando a solução exigir elementos únicos e a ordem não for importante. </a:t>
            </a:r>
            <a:endParaRPr/>
          </a:p>
          <a:p>
            <a:pPr indent="0" lvl="0" marL="457200" marR="0" rtl="0" algn="l">
              <a:lnSpc>
                <a:spcPct val="100000"/>
              </a:lnSpc>
              <a:spcBef>
                <a:spcPts val="0"/>
              </a:spcBef>
              <a:spcAft>
                <a:spcPts val="0"/>
              </a:spcAft>
              <a:buNone/>
            </a:pPr>
            <a:r>
              <a:t/>
            </a:r>
            <a:endParaRPr/>
          </a:p>
          <a:p>
            <a:pPr indent="0" lvl="0" marL="457200" marR="0" rtl="0" algn="l">
              <a:lnSpc>
                <a:spcPct val="100000"/>
              </a:lnSpc>
              <a:spcBef>
                <a:spcPts val="0"/>
              </a:spcBef>
              <a:spcAft>
                <a:spcPts val="0"/>
              </a:spcAft>
              <a:buNone/>
            </a:pPr>
            <a:r>
              <a:rPr lang="pt-BR" u="sng"/>
              <a:t>Exemplo de aplicação:</a:t>
            </a:r>
            <a:r>
              <a:rPr lang="pt-BR"/>
              <a:t> Poderíamos usar esta implementação para criar um catálogo pessoal das canções da nossa discografia;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ge5df9fafab_0_56"/>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600"/>
              <a:buNone/>
            </a:pPr>
            <a:r>
              <a:rPr lang="pt-BR" sz="3600">
                <a:solidFill>
                  <a:schemeClr val="accent2"/>
                </a:solidFill>
              </a:rPr>
              <a:t>Implementações</a:t>
            </a:r>
            <a:r>
              <a:rPr lang="pt-BR" sz="3600">
                <a:solidFill>
                  <a:schemeClr val="accent2"/>
                </a:solidFill>
              </a:rPr>
              <a:t> - Set</a:t>
            </a:r>
            <a:endParaRPr/>
          </a:p>
        </p:txBody>
      </p:sp>
      <p:sp>
        <p:nvSpPr>
          <p:cNvPr id="448" name="Google Shape;448;ge5df9fafab_0_56"/>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pt-BR">
                <a:solidFill>
                  <a:schemeClr val="accent4"/>
                </a:solidFill>
              </a:rPr>
              <a:t>Tree</a:t>
            </a:r>
            <a:r>
              <a:rPr lang="pt-BR">
                <a:solidFill>
                  <a:schemeClr val="accent4"/>
                </a:solidFill>
              </a:rPr>
              <a:t>Set:</a:t>
            </a:r>
            <a:r>
              <a:rPr lang="pt-BR"/>
              <a:t> </a:t>
            </a:r>
            <a:r>
              <a:rPr lang="pt-BR"/>
              <a:t>os dados são classificados, mas o acesso é mais lento que em um </a:t>
            </a:r>
            <a:r>
              <a:rPr lang="pt-BR" u="sng"/>
              <a:t>HashSet</a:t>
            </a:r>
            <a:r>
              <a:rPr lang="pt-BR"/>
              <a:t>. Se a necessidade for um conjunto com elementos não duplicados e acesso em ordem natural, prefira o TreeSet. É recomendado utilizar esta coleção para as mesmas aplicações de HashSet, com a vantagem dos objetos estarem em ordem natural;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e5df9fafab_0_62"/>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600"/>
              <a:buNone/>
            </a:pPr>
            <a:r>
              <a:rPr lang="pt-BR" sz="3600">
                <a:solidFill>
                  <a:schemeClr val="accent2"/>
                </a:solidFill>
              </a:rPr>
              <a:t>Implementações </a:t>
            </a:r>
            <a:r>
              <a:rPr lang="pt-BR" sz="3600">
                <a:solidFill>
                  <a:schemeClr val="accent2"/>
                </a:solidFill>
              </a:rPr>
              <a:t>- Set</a:t>
            </a:r>
            <a:endParaRPr/>
          </a:p>
        </p:txBody>
      </p:sp>
      <p:sp>
        <p:nvSpPr>
          <p:cNvPr id="454" name="Google Shape;454;ge5df9fafab_0_62"/>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pt-BR">
                <a:solidFill>
                  <a:schemeClr val="accent4"/>
                </a:solidFill>
              </a:rPr>
              <a:t>Linked</a:t>
            </a:r>
            <a:r>
              <a:rPr lang="pt-BR">
                <a:solidFill>
                  <a:schemeClr val="accent4"/>
                </a:solidFill>
              </a:rPr>
              <a:t>HashSet:</a:t>
            </a:r>
            <a:r>
              <a:rPr lang="pt-BR"/>
              <a:t> </a:t>
            </a:r>
            <a:r>
              <a:rPr lang="pt-BR"/>
              <a:t>é derivada de </a:t>
            </a:r>
            <a:r>
              <a:rPr lang="pt-BR" u="sng"/>
              <a:t>HashSet</a:t>
            </a:r>
            <a:r>
              <a:rPr lang="pt-BR"/>
              <a:t>, mas mantém uma lista duplamente ligada através de seus itens. Seus elementos são iterados na ordem em que foram inseridos. Opcionalmente é possível criar um LinkedHashSet que seja percorrido na ordem em que os elementos foram acessados na última iteração. </a:t>
            </a:r>
            <a:endParaRPr/>
          </a:p>
          <a:p>
            <a:pPr indent="0" lvl="0" marL="457200" marR="0" rtl="0" algn="l">
              <a:lnSpc>
                <a:spcPct val="100000"/>
              </a:lnSpc>
              <a:spcBef>
                <a:spcPts val="0"/>
              </a:spcBef>
              <a:spcAft>
                <a:spcPts val="0"/>
              </a:spcAft>
              <a:buNone/>
            </a:pPr>
            <a:r>
              <a:t/>
            </a:r>
            <a:endParaRPr/>
          </a:p>
          <a:p>
            <a:pPr indent="0" lvl="0" marL="457200" marR="0" rtl="0" algn="l">
              <a:lnSpc>
                <a:spcPct val="100000"/>
              </a:lnSpc>
              <a:spcBef>
                <a:spcPts val="0"/>
              </a:spcBef>
              <a:spcAft>
                <a:spcPts val="0"/>
              </a:spcAft>
              <a:buNone/>
            </a:pPr>
            <a:r>
              <a:t/>
            </a:r>
            <a:endParaRPr/>
          </a:p>
          <a:p>
            <a:pPr indent="0" lvl="0" marL="457200" marR="0" rtl="0" algn="l">
              <a:lnSpc>
                <a:spcPct val="100000"/>
              </a:lnSpc>
              <a:spcBef>
                <a:spcPts val="0"/>
              </a:spcBef>
              <a:spcAft>
                <a:spcPts val="0"/>
              </a:spcAft>
              <a:buNone/>
            </a:pPr>
            <a:r>
              <a:rPr lang="pt-BR" u="sng"/>
              <a:t>Exemplo de aplicação:</a:t>
            </a:r>
            <a:r>
              <a:rPr lang="pt-BR"/>
              <a:t> Poderíamos usar esta implementação para registrar a chegada dos corredores de uma maratona;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e5df9fafab_0_122"/>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600"/>
              <a:buNone/>
            </a:pPr>
            <a:r>
              <a:rPr lang="pt-BR" sz="3600">
                <a:solidFill>
                  <a:schemeClr val="accent2"/>
                </a:solidFill>
              </a:rPr>
              <a:t>Diferenças entre - Set</a:t>
            </a:r>
            <a:endParaRPr/>
          </a:p>
        </p:txBody>
      </p:sp>
      <p:sp>
        <p:nvSpPr>
          <p:cNvPr id="460" name="Google Shape;460;ge5df9fafab_0_122"/>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pt-BR">
                <a:solidFill>
                  <a:schemeClr val="accent4"/>
                </a:solidFill>
              </a:rPr>
              <a:t>HashSet:</a:t>
            </a:r>
            <a:r>
              <a:rPr lang="pt-BR"/>
              <a:t> O HashSet é o mais rápido de todos e seus elementos não são ordenados e não importa o quanto você adicione, remova, retire, o tempo de execução sempre será o mesmo. Por outro lado, a garantia de continuidade na ordem dos elementos inseridos é zero, ou seja, esse tipo de estrutura é indicada se você precisa apenas garantir a alta performance sem se importar com a ordem com que os elementos estão ordenados.</a:t>
            </a:r>
            <a:endParaRPr/>
          </a:p>
          <a:p>
            <a:pPr indent="0" lvl="0" marL="457200" marR="0" rtl="0" algn="l">
              <a:lnSpc>
                <a:spcPct val="100000"/>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e3afe03cf1_0_403"/>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pt-BR"/>
              <a:t>BackEnd Java</a:t>
            </a:r>
            <a:endParaRPr/>
          </a:p>
        </p:txBody>
      </p:sp>
      <p:sp>
        <p:nvSpPr>
          <p:cNvPr id="356" name="Google Shape;356;ge3afe03cf1_0_403"/>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2400"/>
              <a:buNone/>
            </a:pPr>
            <a:r>
              <a:rPr lang="pt-BR"/>
              <a:t>Rodrigo Pires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ge5df9fafab_0_111"/>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600"/>
              <a:buNone/>
            </a:pPr>
            <a:r>
              <a:rPr lang="pt-BR" sz="3600">
                <a:solidFill>
                  <a:schemeClr val="accent2"/>
                </a:solidFill>
              </a:rPr>
              <a:t>Diferenças entre - Set</a:t>
            </a:r>
            <a:endParaRPr/>
          </a:p>
        </p:txBody>
      </p:sp>
      <p:sp>
        <p:nvSpPr>
          <p:cNvPr id="466" name="Google Shape;466;ge5df9fafab_0_111"/>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pt-BR">
                <a:solidFill>
                  <a:schemeClr val="accent4"/>
                </a:solidFill>
              </a:rPr>
              <a:t>TreeSet:</a:t>
            </a:r>
            <a:r>
              <a:rPr lang="pt-BR"/>
              <a:t> Sua principal característica é que ele é o único Set que implementa a interface SortedSet em vez de Set diretamente, mas de qualquer forma SortedSet implementa Set, assim continuamos tendo os mesmo métodos no TreeSet. Pelo fato de ele implementar SortedSet ele possui elementos ordenados automaticamente, ou seja, independente da ordem que você inserir os elementos, eles serão ordenados. Mas isso tem um custo, a complexidade para os métodos add, remove e contains são bem maiores que do HashSet, são elas O(log (n)), não é bem uma complexidade exponencial mas é bem maior que O(1) que tem seu tempo inalterado.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ge5df9fafab_0_116"/>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600"/>
              <a:buNone/>
            </a:pPr>
            <a:r>
              <a:rPr lang="pt-BR" sz="3600">
                <a:solidFill>
                  <a:schemeClr val="accent2"/>
                </a:solidFill>
              </a:rPr>
              <a:t>Diferenças entre - Set</a:t>
            </a:r>
            <a:endParaRPr/>
          </a:p>
        </p:txBody>
      </p:sp>
      <p:sp>
        <p:nvSpPr>
          <p:cNvPr id="472" name="Google Shape;472;ge5df9fafab_0_116"/>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pt-BR">
                <a:solidFill>
                  <a:schemeClr val="accent4"/>
                </a:solidFill>
              </a:rPr>
              <a:t>LinkedHashSet</a:t>
            </a:r>
            <a:r>
              <a:rPr lang="pt-BR">
                <a:solidFill>
                  <a:schemeClr val="accent4"/>
                </a:solidFill>
              </a:rPr>
              <a:t>:</a:t>
            </a:r>
            <a:r>
              <a:rPr lang="pt-BR"/>
              <a:t> </a:t>
            </a:r>
            <a:r>
              <a:rPr lang="pt-BR"/>
              <a:t>É um meio termo entre HashSet e TreeSet, ou seja, ela nos proporciona um pouco da performance do HashSet e um pouco do poder de ordenação do TreeSet. O LinkedHashSet faz uso também do HashTable com linked list, ou seja, temos aqui a seguinte situação: Os elementos continuam na ordem que são inseridos, diferente do HashSet que “embaralha” tudo.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ge688b76752_0_0"/>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600"/>
              <a:buNone/>
            </a:pPr>
            <a:r>
              <a:rPr lang="pt-BR" sz="3600">
                <a:solidFill>
                  <a:schemeClr val="accent2"/>
                </a:solidFill>
              </a:rPr>
              <a:t>Tarefa</a:t>
            </a:r>
            <a:endParaRPr/>
          </a:p>
        </p:txBody>
      </p:sp>
      <p:sp>
        <p:nvSpPr>
          <p:cNvPr id="478" name="Google Shape;478;ge688b76752_0_0"/>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pt-BR"/>
              <a:t>Fazer um programa que receba uma lista de nomes e ordene em ordem alfabética.</a:t>
            </a:r>
            <a:endParaRPr/>
          </a:p>
          <a:p>
            <a:pPr indent="0" lvl="0" marL="9144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pt-BR"/>
              <a:t>Versionar no github na pata Colecoes-parte-1</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D966"/>
            </a:gs>
            <a:gs pos="100000">
              <a:srgbClr val="FF9900"/>
            </a:gs>
          </a:gsLst>
          <a:path path="circle">
            <a:fillToRect b="50%" l="50%" r="50%" t="50%"/>
          </a:path>
          <a:tileRect/>
        </a:gradFill>
      </p:bgPr>
    </p:bg>
    <p:spTree>
      <p:nvGrpSpPr>
        <p:cNvPr id="482" name="Shape 482"/>
        <p:cNvGrpSpPr/>
        <p:nvPr/>
      </p:nvGrpSpPr>
      <p:grpSpPr>
        <a:xfrm>
          <a:off x="0" y="0"/>
          <a:ext cx="0" cy="0"/>
          <a:chOff x="0" y="0"/>
          <a:chExt cx="0" cy="0"/>
        </a:xfrm>
      </p:grpSpPr>
      <p:sp>
        <p:nvSpPr>
          <p:cNvPr id="483" name="Google Shape;483;ge3afe03cf1_0_458"/>
          <p:cNvSpPr txBox="1"/>
          <p:nvPr/>
        </p:nvSpPr>
        <p:spPr>
          <a:xfrm>
            <a:off x="129025" y="1666950"/>
            <a:ext cx="8296200" cy="3150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1" lang="pt-BR" u="sng">
                <a:solidFill>
                  <a:schemeClr val="hlink"/>
                </a:solidFill>
              </a:rPr>
              <a:t>Exemplos disponíveis no meu github:</a:t>
            </a:r>
            <a:endParaRPr b="1" u="sng">
              <a:solidFill>
                <a:schemeClr val="hlink"/>
              </a:solidFill>
            </a:endParaRPr>
          </a:p>
          <a:p>
            <a:pPr indent="0" lvl="0" marL="0" marR="0" rtl="0" algn="l">
              <a:lnSpc>
                <a:spcPct val="100000"/>
              </a:lnSpc>
              <a:spcBef>
                <a:spcPts val="0"/>
              </a:spcBef>
              <a:spcAft>
                <a:spcPts val="0"/>
              </a:spcAft>
              <a:buClr>
                <a:srgbClr val="000000"/>
              </a:buClr>
              <a:buSzPts val="1400"/>
              <a:buFont typeface="Arial"/>
              <a:buNone/>
            </a:pPr>
            <a:r>
              <a:t/>
            </a:r>
            <a:endParaRPr b="1" u="sng">
              <a:solidFill>
                <a:schemeClr val="hlink"/>
              </a:solidFill>
            </a:endParaRPr>
          </a:p>
          <a:p>
            <a:pPr indent="0" lvl="0" marL="0" marR="0" rtl="0" algn="l">
              <a:lnSpc>
                <a:spcPct val="100000"/>
              </a:lnSpc>
              <a:spcBef>
                <a:spcPts val="0"/>
              </a:spcBef>
              <a:spcAft>
                <a:spcPts val="0"/>
              </a:spcAft>
              <a:buClr>
                <a:srgbClr val="000000"/>
              </a:buClr>
              <a:buSzPts val="1400"/>
              <a:buFont typeface="Arial"/>
              <a:buNone/>
            </a:pPr>
            <a:r>
              <a:rPr lang="pt-BR" u="sng">
                <a:solidFill>
                  <a:schemeClr val="hlink"/>
                </a:solidFill>
                <a:hlinkClick r:id="rId3"/>
              </a:rPr>
              <a:t>https://github.com/digaomilleniun/backend-java-ebac</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b="1" u="sng">
              <a:solidFill>
                <a:schemeClr val="hlink"/>
              </a:solidFill>
            </a:endParaRPr>
          </a:p>
          <a:p>
            <a:pPr indent="0" lvl="0" marL="0" marR="0" rtl="0" algn="l">
              <a:lnSpc>
                <a:spcPct val="100000"/>
              </a:lnSpc>
              <a:spcBef>
                <a:spcPts val="0"/>
              </a:spcBef>
              <a:spcAft>
                <a:spcPts val="0"/>
              </a:spcAft>
              <a:buClr>
                <a:srgbClr val="000000"/>
              </a:buClr>
              <a:buSzPts val="1400"/>
              <a:buFont typeface="Arial"/>
              <a:buNone/>
            </a:pPr>
            <a:r>
              <a:t/>
            </a:r>
            <a:endParaRPr b="1" u="sng">
              <a:solidFill>
                <a:schemeClr val="hlink"/>
              </a:solidFill>
            </a:endParaRPr>
          </a:p>
        </p:txBody>
      </p:sp>
      <p:sp>
        <p:nvSpPr>
          <p:cNvPr id="484" name="Google Shape;484;ge3afe03cf1_0_458"/>
          <p:cNvSpPr txBox="1"/>
          <p:nvPr>
            <p:ph idx="4294967295" type="title"/>
          </p:nvPr>
        </p:nvSpPr>
        <p:spPr>
          <a:xfrm>
            <a:off x="1732700" y="821200"/>
            <a:ext cx="6573600" cy="645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000"/>
              <a:buNone/>
            </a:pPr>
            <a:r>
              <a:rPr lang="pt-BR"/>
              <a:t>Referências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e3afe03cf1_0_408"/>
          <p:cNvSpPr txBox="1"/>
          <p:nvPr>
            <p:ph type="ctrTitle"/>
          </p:nvPr>
        </p:nvSpPr>
        <p:spPr>
          <a:xfrm>
            <a:off x="2743200" y="1735750"/>
            <a:ext cx="56388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pt-BR"/>
              <a:t>Coleções - </a:t>
            </a:r>
            <a:r>
              <a:rPr lang="pt-BR">
                <a:solidFill>
                  <a:schemeClr val="accent2"/>
                </a:solidFill>
              </a:rPr>
              <a:t>Collections Parte 1</a:t>
            </a:r>
            <a:endParaRPr/>
          </a:p>
        </p:txBody>
      </p:sp>
      <p:sp>
        <p:nvSpPr>
          <p:cNvPr id="362" name="Google Shape;362;ge3afe03cf1_0_408"/>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e40bba16cf_0_3"/>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3600"/>
              <a:buFont typeface="Arial"/>
              <a:buNone/>
            </a:pPr>
            <a:r>
              <a:rPr lang="pt-BR" sz="3600">
                <a:solidFill>
                  <a:schemeClr val="accent2"/>
                </a:solidFill>
              </a:rPr>
              <a:t>Coleções - Collections</a:t>
            </a:r>
            <a:endParaRPr/>
          </a:p>
        </p:txBody>
      </p:sp>
      <p:sp>
        <p:nvSpPr>
          <p:cNvPr id="368" name="Google Shape;368;ge40bba16cf_0_3"/>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pt-BR"/>
              <a:t>É</a:t>
            </a:r>
            <a:r>
              <a:rPr lang="pt-BR"/>
              <a:t> um conjunto bem definido de interfaces e classes para representar e tratar grupos de dados como uma única unidade, que pode ser chamada coleção, ou collection. A Collections contém os seguintes elementos:</a:t>
            </a:r>
            <a:endParaRPr b="0" i="0" sz="1400" u="none" cap="none" strike="noStrike">
              <a:solidFill>
                <a:srgbClr val="C6DAE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6DAEC"/>
              </a:solidFill>
              <a:latin typeface="Arial"/>
              <a:ea typeface="Arial"/>
              <a:cs typeface="Arial"/>
              <a:sym typeface="Arial"/>
            </a:endParaRPr>
          </a:p>
          <a:p>
            <a:pPr indent="-317500" lvl="0" marL="457200" marR="0" rtl="0" algn="l">
              <a:lnSpc>
                <a:spcPct val="100000"/>
              </a:lnSpc>
              <a:spcBef>
                <a:spcPts val="0"/>
              </a:spcBef>
              <a:spcAft>
                <a:spcPts val="0"/>
              </a:spcAft>
              <a:buClr>
                <a:schemeClr val="accent1"/>
              </a:buClr>
              <a:buSzPts val="1400"/>
              <a:buFont typeface="Arial"/>
              <a:buChar char="➔"/>
            </a:pPr>
            <a:r>
              <a:rPr lang="pt-BR">
                <a:solidFill>
                  <a:schemeClr val="accent4"/>
                </a:solidFill>
              </a:rPr>
              <a:t>Interfaces:</a:t>
            </a:r>
            <a:r>
              <a:rPr lang="pt-BR"/>
              <a:t> tipos abstratos que representam as coleções. Permitem que coleções sejam manipuladas tendo como base o conceito “Programar para interfaces e não para implementações”, desde que o acesso aos objetos se restrinja apenas ao uso de métodos definidos nas interfaces.</a:t>
            </a:r>
            <a:endParaRPr/>
          </a:p>
          <a:p>
            <a:pPr indent="-317500" lvl="0" marL="457200" marR="0" rtl="0" algn="l">
              <a:lnSpc>
                <a:spcPct val="100000"/>
              </a:lnSpc>
              <a:spcBef>
                <a:spcPts val="0"/>
              </a:spcBef>
              <a:spcAft>
                <a:spcPts val="0"/>
              </a:spcAft>
              <a:buClr>
                <a:schemeClr val="accent1"/>
              </a:buClr>
              <a:buSzPts val="1400"/>
              <a:buFont typeface="Arial"/>
              <a:buChar char="➔"/>
            </a:pPr>
            <a:r>
              <a:rPr lang="pt-BR">
                <a:solidFill>
                  <a:schemeClr val="accent4"/>
                </a:solidFill>
              </a:rPr>
              <a:t>Implementações: </a:t>
            </a:r>
            <a:r>
              <a:rPr lang="pt-BR"/>
              <a:t>são as implementações concretas das interfaces.</a:t>
            </a:r>
            <a:endParaRPr/>
          </a:p>
          <a:p>
            <a:pPr indent="-317500" lvl="0" marL="457200" marR="0" rtl="0" algn="l">
              <a:lnSpc>
                <a:spcPct val="100000"/>
              </a:lnSpc>
              <a:spcBef>
                <a:spcPts val="0"/>
              </a:spcBef>
              <a:spcAft>
                <a:spcPts val="0"/>
              </a:spcAft>
              <a:buClr>
                <a:schemeClr val="accent1"/>
              </a:buClr>
              <a:buSzPts val="1400"/>
              <a:buFont typeface="Arial"/>
              <a:buChar char="➔"/>
            </a:pPr>
            <a:r>
              <a:rPr lang="pt-BR">
                <a:solidFill>
                  <a:schemeClr val="accent4"/>
                </a:solidFill>
              </a:rPr>
              <a:t>Algoritmos:</a:t>
            </a:r>
            <a:r>
              <a:rPr lang="pt-BR"/>
              <a:t> são os métodos que realizam as operações sobre os objetos das coleções, tais como busca e ordenação</a:t>
            </a:r>
            <a:r>
              <a:rPr lang="pt-BR"/>
              <a:t>.</a:t>
            </a:r>
            <a:endParaRPr b="0" i="0" sz="1400" u="none" cap="none" strike="noStrike">
              <a:solidFill>
                <a:srgbClr val="C6DAEC"/>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e5df9fafab_0_10"/>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600"/>
              <a:buNone/>
            </a:pPr>
            <a:r>
              <a:rPr lang="pt-BR" sz="3600">
                <a:solidFill>
                  <a:schemeClr val="accent2"/>
                </a:solidFill>
              </a:rPr>
              <a:t>Coleções - Collections</a:t>
            </a:r>
            <a:endParaRPr/>
          </a:p>
        </p:txBody>
      </p:sp>
      <p:pic>
        <p:nvPicPr>
          <p:cNvPr id="374" name="Google Shape;374;ge5df9fafab_0_10"/>
          <p:cNvPicPr preferRelativeResize="0"/>
          <p:nvPr/>
        </p:nvPicPr>
        <p:blipFill>
          <a:blip r:embed="rId3">
            <a:alphaModFix/>
          </a:blip>
          <a:stretch>
            <a:fillRect/>
          </a:stretch>
        </p:blipFill>
        <p:spPr>
          <a:xfrm>
            <a:off x="1674600" y="1441500"/>
            <a:ext cx="5389201" cy="3519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e5df9fafab_0_16"/>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600"/>
              <a:buNone/>
            </a:pPr>
            <a:r>
              <a:rPr lang="pt-BR" sz="3600">
                <a:solidFill>
                  <a:schemeClr val="accent2"/>
                </a:solidFill>
              </a:rPr>
              <a:t>Interfaces</a:t>
            </a:r>
            <a:endParaRPr/>
          </a:p>
        </p:txBody>
      </p:sp>
      <p:sp>
        <p:nvSpPr>
          <p:cNvPr id="380" name="Google Shape;380;ge5df9fafab_0_16"/>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pt-BR">
                <a:solidFill>
                  <a:schemeClr val="accent4"/>
                </a:solidFill>
              </a:rPr>
              <a:t>Iterator:</a:t>
            </a:r>
            <a:r>
              <a:rPr lang="pt-BR"/>
              <a:t> está no topo da hierarquia e possibilita percorrer uma coleção e remover seus elementos;</a:t>
            </a:r>
            <a:endParaRPr/>
          </a:p>
          <a:p>
            <a:pPr indent="-317500" lvl="0" marL="457200" marR="0" rtl="0" algn="l">
              <a:lnSpc>
                <a:spcPct val="100000"/>
              </a:lnSpc>
              <a:spcBef>
                <a:spcPts val="0"/>
              </a:spcBef>
              <a:spcAft>
                <a:spcPts val="0"/>
              </a:spcAft>
              <a:buSzPts val="1400"/>
              <a:buChar char="➔"/>
            </a:pPr>
            <a:r>
              <a:rPr lang="pt-BR">
                <a:solidFill>
                  <a:schemeClr val="accent4"/>
                </a:solidFill>
              </a:rPr>
              <a:t>Collection</a:t>
            </a:r>
            <a:r>
              <a:rPr lang="pt-BR">
                <a:solidFill>
                  <a:schemeClr val="accent4"/>
                </a:solidFill>
              </a:rPr>
              <a:t>:</a:t>
            </a:r>
            <a:r>
              <a:rPr lang="pt-BR"/>
              <a:t> </a:t>
            </a:r>
            <a:r>
              <a:rPr lang="pt-BR"/>
              <a:t>Não existe implementação direta dessa interface, mas ela define as operações básicas para as coleções, como adicionar, remover, esvaziar, etc.;</a:t>
            </a:r>
            <a:endParaRPr/>
          </a:p>
          <a:p>
            <a:pPr indent="-317500" lvl="0" marL="457200" rtl="0" algn="l">
              <a:spcBef>
                <a:spcPts val="0"/>
              </a:spcBef>
              <a:spcAft>
                <a:spcPts val="0"/>
              </a:spcAft>
              <a:buClr>
                <a:schemeClr val="accent1"/>
              </a:buClr>
              <a:buSzPts val="1400"/>
              <a:buChar char="➔"/>
            </a:pPr>
            <a:r>
              <a:rPr lang="pt-BR">
                <a:solidFill>
                  <a:schemeClr val="accent4"/>
                </a:solidFill>
              </a:rPr>
              <a:t>List:</a:t>
            </a:r>
            <a:r>
              <a:rPr lang="pt-BR"/>
              <a:t> define uma coleção ordenada, podendo conter elementos duplicados. Em geral, o usuário tem controle total sobre a posição onde cada elemento é inserido e pode recuperá-los através de seus índices. Prefira esta interface quando precisar de acesso aleatório, através do índice do elemento;</a:t>
            </a:r>
            <a:endParaRPr/>
          </a:p>
          <a:p>
            <a:pPr indent="0" lvl="0" marL="457200" marR="0" rtl="0" algn="l">
              <a:lnSpc>
                <a:spcPct val="100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e5df9fafab_0_24"/>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600"/>
              <a:buNone/>
            </a:pPr>
            <a:r>
              <a:rPr lang="pt-BR" sz="3600">
                <a:solidFill>
                  <a:schemeClr val="accent2"/>
                </a:solidFill>
              </a:rPr>
              <a:t>Interfaces</a:t>
            </a:r>
            <a:endParaRPr/>
          </a:p>
        </p:txBody>
      </p:sp>
      <p:sp>
        <p:nvSpPr>
          <p:cNvPr id="386" name="Google Shape;386;ge5df9fafab_0_24"/>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pt-BR">
                <a:solidFill>
                  <a:schemeClr val="accent4"/>
                </a:solidFill>
              </a:rPr>
              <a:t>Queue</a:t>
            </a:r>
            <a:r>
              <a:rPr lang="pt-BR">
                <a:solidFill>
                  <a:schemeClr val="accent4"/>
                </a:solidFill>
              </a:rPr>
              <a:t>:</a:t>
            </a:r>
            <a:r>
              <a:rPr lang="pt-BR"/>
              <a:t> </a:t>
            </a:r>
            <a:r>
              <a:rPr lang="pt-BR"/>
              <a:t>um tipo de coleção para manter uma lista de prioridades, onde a ordem dos seus elementos, definida pela implementação de Comparable ou Comparator, determina essa prioridade. Com a interface fila pode-se criar filas e pilhas;</a:t>
            </a:r>
            <a:endParaRPr/>
          </a:p>
          <a:p>
            <a:pPr indent="-317500" lvl="0" marL="457200" marR="0" rtl="0" algn="l">
              <a:lnSpc>
                <a:spcPct val="100000"/>
              </a:lnSpc>
              <a:spcBef>
                <a:spcPts val="0"/>
              </a:spcBef>
              <a:spcAft>
                <a:spcPts val="0"/>
              </a:spcAft>
              <a:buClr>
                <a:schemeClr val="accent1"/>
              </a:buClr>
              <a:buSzPts val="1400"/>
              <a:buFont typeface="Arial"/>
              <a:buChar char="➔"/>
            </a:pPr>
            <a:r>
              <a:rPr lang="pt-BR">
                <a:solidFill>
                  <a:schemeClr val="accent4"/>
                </a:solidFill>
              </a:rPr>
              <a:t>Map</a:t>
            </a:r>
            <a:r>
              <a:rPr lang="pt-BR">
                <a:solidFill>
                  <a:schemeClr val="accent4"/>
                </a:solidFill>
              </a:rPr>
              <a:t>:</a:t>
            </a:r>
            <a:r>
              <a:rPr lang="pt-BR"/>
              <a:t> </a:t>
            </a:r>
            <a:r>
              <a:rPr lang="pt-BR"/>
              <a:t>mapeia chaves para valores. Cada elemento tem na verdade dois objetos: uma chave e um valor. Valores podem ser duplicados, mas chaves não. </a:t>
            </a:r>
            <a:r>
              <a:rPr lang="pt-BR" u="sng"/>
              <a:t>SortedMap</a:t>
            </a:r>
            <a:r>
              <a:rPr lang="pt-BR"/>
              <a:t> é uma interface que estende </a:t>
            </a:r>
            <a:r>
              <a:rPr lang="pt-BR" u="sng"/>
              <a:t>Map</a:t>
            </a:r>
            <a:r>
              <a:rPr lang="pt-BR"/>
              <a:t>, e permite classificação ascendente das chaves. Uma aplicação dessa interface é a classe Properties, que é usada para persistir propriedades/configurações de um sistema, por exemplo.</a:t>
            </a:r>
            <a:endParaRPr/>
          </a:p>
          <a:p>
            <a:pPr indent="-317500" lvl="0" marL="457200" rtl="0" algn="l">
              <a:spcBef>
                <a:spcPts val="0"/>
              </a:spcBef>
              <a:spcAft>
                <a:spcPts val="0"/>
              </a:spcAft>
              <a:buClr>
                <a:schemeClr val="accent1"/>
              </a:buClr>
              <a:buSzPts val="1400"/>
              <a:buChar char="➔"/>
            </a:pPr>
            <a:r>
              <a:rPr lang="pt-BR">
                <a:solidFill>
                  <a:schemeClr val="accent4"/>
                </a:solidFill>
              </a:rPr>
              <a:t>Set:</a:t>
            </a:r>
            <a:r>
              <a:rPr lang="pt-BR"/>
              <a:t> interface que define uma coleção que não permite elementos duplicados. A interface </a:t>
            </a:r>
            <a:r>
              <a:rPr lang="pt-BR" u="sng"/>
              <a:t>SortedSet</a:t>
            </a:r>
            <a:r>
              <a:rPr lang="pt-BR"/>
              <a:t>, que estende </a:t>
            </a:r>
            <a:r>
              <a:rPr lang="pt-BR" u="sng"/>
              <a:t>Set</a:t>
            </a:r>
            <a:r>
              <a:rPr lang="pt-BR"/>
              <a:t>, possibilita a classificação natural dos elementos, tal como a ordem alfabética;</a:t>
            </a:r>
            <a:endParaRPr/>
          </a:p>
          <a:p>
            <a:pPr indent="0" lvl="0" marL="457200" marR="0" rtl="0" algn="l">
              <a:lnSpc>
                <a:spcPct val="100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e5df9fafab_0_5"/>
          <p:cNvSpPr txBox="1"/>
          <p:nvPr>
            <p:ph type="ctrTitle"/>
          </p:nvPr>
        </p:nvSpPr>
        <p:spPr>
          <a:xfrm>
            <a:off x="2743200" y="1735750"/>
            <a:ext cx="56388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pt-BR"/>
              <a:t>List</a:t>
            </a:r>
            <a:endParaRPr/>
          </a:p>
        </p:txBody>
      </p:sp>
      <p:sp>
        <p:nvSpPr>
          <p:cNvPr id="392" name="Google Shape;392;ge5df9fafab_0_5"/>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lang="pt-BR" sz="4800">
                <a:solidFill>
                  <a:srgbClr val="FFFFFF"/>
                </a:solidFill>
              </a:rPr>
              <a:t>1 e 2</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e5df9fafab_0_38"/>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600"/>
              <a:buNone/>
            </a:pPr>
            <a:r>
              <a:rPr lang="pt-BR" sz="3600">
                <a:solidFill>
                  <a:schemeClr val="accent2"/>
                </a:solidFill>
              </a:rPr>
              <a:t>Implementações - List</a:t>
            </a:r>
            <a:endParaRPr/>
          </a:p>
        </p:txBody>
      </p:sp>
      <p:sp>
        <p:nvSpPr>
          <p:cNvPr id="398" name="Google Shape;398;ge5df9fafab_0_38"/>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pt-BR">
                <a:solidFill>
                  <a:schemeClr val="accent4"/>
                </a:solidFill>
              </a:rPr>
              <a:t>ArrayList</a:t>
            </a:r>
            <a:r>
              <a:rPr lang="pt-BR">
                <a:solidFill>
                  <a:schemeClr val="accent4"/>
                </a:solidFill>
              </a:rPr>
              <a:t>:</a:t>
            </a:r>
            <a:r>
              <a:rPr lang="pt-BR"/>
              <a:t> É como um array cujo tamanho pode crescer. A busca de um elemento é rápida, mas inserções e exclusões não são. Podemos afirmar que as inserções e exclusões são lineares, o tempo cresce com o aumento do tamanho da estrutura. Esta implementação é preferível quando se deseja acesso mais rápido aos elementos. </a:t>
            </a:r>
            <a:endParaRPr/>
          </a:p>
          <a:p>
            <a:pPr indent="0" lvl="0" marL="457200" marR="0" rtl="0" algn="l">
              <a:lnSpc>
                <a:spcPct val="100000"/>
              </a:lnSpc>
              <a:spcBef>
                <a:spcPts val="0"/>
              </a:spcBef>
              <a:spcAft>
                <a:spcPts val="0"/>
              </a:spcAft>
              <a:buNone/>
            </a:pPr>
            <a:r>
              <a:t/>
            </a:r>
            <a:endParaRPr/>
          </a:p>
          <a:p>
            <a:pPr indent="0" lvl="0" marL="457200" marR="0" rtl="0" algn="l">
              <a:lnSpc>
                <a:spcPct val="100000"/>
              </a:lnSpc>
              <a:spcBef>
                <a:spcPts val="0"/>
              </a:spcBef>
              <a:spcAft>
                <a:spcPts val="0"/>
              </a:spcAft>
              <a:buNone/>
            </a:pPr>
            <a:r>
              <a:rPr lang="pt-BR" u="sng"/>
              <a:t>Exemplo de aplicação:</a:t>
            </a:r>
            <a:r>
              <a:rPr lang="pt-BR"/>
              <a:t> Se você quiser criar um catálogo com os livros de sua biblioteca pessoal e cada obra inserida receber um número sequencial (que será usado para acesso) a partir de zero;</a:t>
            </a:r>
            <a:endParaRPr/>
          </a:p>
          <a:p>
            <a:pPr indent="0" lvl="0" marL="457200" marR="0" rtl="0" algn="l">
              <a:lnSpc>
                <a:spcPct val="10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