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BF6"/>
    <a:srgbClr val="E8A611"/>
    <a:srgbClr val="08A3C7"/>
    <a:srgbClr val="EAF3F8"/>
    <a:srgbClr val="FDFFC7"/>
    <a:srgbClr val="6BBC34"/>
    <a:srgbClr val="93A20F"/>
    <a:srgbClr val="0090BA"/>
    <a:srgbClr val="0559A2"/>
    <a:srgbClr val="0A5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51"/>
  </p:normalViewPr>
  <p:slideViewPr>
    <p:cSldViewPr snapToGrid="0">
      <p:cViewPr>
        <p:scale>
          <a:sx n="134" d="100"/>
          <a:sy n="134" d="100"/>
        </p:scale>
        <p:origin x="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C429D-F225-C52F-B4DA-456688253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2B9C9F-DCF1-1245-D572-9579067A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7E5030-EAAF-8AE1-FBF2-632139A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E95CFD-795B-6920-E446-B5F5999D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A7E7F-D2E6-C334-4B01-261D02AB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53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FE9ED-14DC-B301-C22B-E6903220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550EB2-BCC8-9EF0-9DCF-3FEA1B814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2A0633-6DC2-C930-AD61-F898DCC5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EB10EF-9679-FABA-2096-2BF48E48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7C4C1-5AFF-5D64-9D87-EB8EB5AA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74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BD49F-7501-103A-73F0-CBE46D9E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575B8A-3D64-FF1C-5A9E-B34963A01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0D7FF-3BAE-5ED5-28B9-003BCB9A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E7CB5-BE65-BE0B-0795-E70C51E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DC696-B9CC-A49F-E62B-6C458AD3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2D8C1-37EC-E8A0-D96A-B4CEDF71C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5CE055-3806-7F29-A67C-447AA0D3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A54DC4-3A70-EAAB-3883-30EE4840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9E21B-050F-8A2E-9947-1DE79DF3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AF5D51-DBE5-49C5-12EF-C1D3373F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3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DBBE3-090C-96BE-73A3-0DF0651F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138E40-CEC7-FFA4-98C6-6F1B067AE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18013B-101B-CEBE-41DC-898BBA54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3F2987-877B-5D88-5351-0CDDD3B6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F8714F-EA9A-D105-5012-421E8AB7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08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E173E-E7BD-812F-3EFE-3F3C31F8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05A760-A98D-643C-45A8-22A9BB235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4CE1C1-B2AC-61A4-37A6-BA4B7F4A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12985-18AC-A975-0E81-DC4577AD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8CEED1-8654-958D-26F0-B3206ACD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5C54F-CFF9-F38F-E794-669D0281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31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3A2A-3476-A1DF-01DE-75A450B59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E51E7-1687-0091-352D-1D193AB4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44ADA0-1458-6F46-82D2-E81179E92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F80A31-BCAE-A1E1-5664-B48E55584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6B49B7-EB3A-2A5C-8530-7BD762C76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8EA7F91-FC83-C95A-5E2A-8A0F25DF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88A45E3-D5BA-8EB7-86C5-706A9844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AC6FC2-366D-46C2-6B44-5873B8B5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5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B7CBF-6409-AACE-D106-F0B4AE7F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CE9CE0-382E-F408-5A47-E553EA85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8E760B-2899-87AB-40DB-BCEC73BC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AA6B1F-113C-5915-E685-B731F67C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9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BFCB9D-AC93-1DA7-EF19-C5195236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AB42AE-C7F1-A1B4-2AC9-B0AC814D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1FE91B-34EC-AF47-9A1A-6B0C9553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10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82397-C35B-82A9-2D46-8FA76A79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52196-97C9-7FA6-3AC9-017C163A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74232-D3EB-03C3-F2CE-241A98173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F91EB-DD9A-30E4-D504-2E1BFF93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17AB01-77AF-64D1-7FFB-2E7CC593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0A8E3-24DB-B2F9-B781-45DBF350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03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2B7B6-FCF9-E34E-66B1-A30622559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C7A6FD6-0169-F94D-DF48-7FED852C2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F57C3-AF57-F23F-BD80-13ABA8B55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AF9762-84E8-104E-BF44-B9E084DC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AEF4679-BCB0-4FB5-2AA3-AE642843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3BB0-46C1-0090-C048-AAAB881A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74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E155DC-BEAE-7E8E-6AEC-751D5C4F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CDDEB8-56F4-2D19-872A-64DDEEA0D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FF373-CAC4-F857-31BD-CD949AD55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84FC-0AB1-4644-B538-0110EB6A0807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B77E97-63E1-8AF2-AA40-E81BAF72F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6D8EC6-7ACC-489E-7D56-EE14FA96F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A23E8-B827-4D4D-B21C-DDBE9A25BA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99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tângulo 211">
            <a:extLst>
              <a:ext uri="{FF2B5EF4-FFF2-40B4-BE49-F238E27FC236}">
                <a16:creationId xmlns:a16="http://schemas.microsoft.com/office/drawing/2014/main" id="{17702925-E27A-9B57-99A1-A0E95B3F6EC0}"/>
              </a:ext>
            </a:extLst>
          </p:cNvPr>
          <p:cNvSpPr/>
          <p:nvPr/>
        </p:nvSpPr>
        <p:spPr>
          <a:xfrm>
            <a:off x="123459" y="3633607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3" name="CaixaDeTexto 252">
            <a:extLst>
              <a:ext uri="{FF2B5EF4-FFF2-40B4-BE49-F238E27FC236}">
                <a16:creationId xmlns:a16="http://schemas.microsoft.com/office/drawing/2014/main" id="{9786715A-15FF-916A-ADFC-86FE76D10544}"/>
              </a:ext>
            </a:extLst>
          </p:cNvPr>
          <p:cNvSpPr txBox="1"/>
          <p:nvPr/>
        </p:nvSpPr>
        <p:spPr>
          <a:xfrm>
            <a:off x="126786" y="3651152"/>
            <a:ext cx="242212" cy="217058"/>
          </a:xfrm>
          <a:prstGeom prst="rect">
            <a:avLst/>
          </a:prstGeom>
          <a:solidFill>
            <a:schemeClr val="bg1"/>
          </a:solidFill>
          <a:ln w="6350">
            <a:solidFill>
              <a:srgbClr val="08A3C7"/>
            </a:solidFill>
          </a:ln>
        </p:spPr>
        <p:txBody>
          <a:bodyPr wrap="square" tIns="36000" bIns="36000" rtlCol="0" anchor="t" anchorCtr="0">
            <a:noAutofit/>
          </a:bodyPr>
          <a:lstStyle/>
          <a:p>
            <a:pPr>
              <a:lnSpc>
                <a:spcPct val="150000"/>
              </a:lnSpc>
            </a:pP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4F78B431-E82B-011C-27F5-14F25C4B8CD3}"/>
              </a:ext>
            </a:extLst>
          </p:cNvPr>
          <p:cNvSpPr/>
          <p:nvPr/>
        </p:nvSpPr>
        <p:spPr>
          <a:xfrm>
            <a:off x="7130865" y="368627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94649B07-EA79-4844-764A-AAE2F3F7BD2E}"/>
              </a:ext>
            </a:extLst>
          </p:cNvPr>
          <p:cNvSpPr txBox="1"/>
          <p:nvPr/>
        </p:nvSpPr>
        <p:spPr>
          <a:xfrm>
            <a:off x="7201774" y="1595278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Raça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C51F8C4-8D54-FA53-3220-69B3F6828BE1}"/>
              </a:ext>
            </a:extLst>
          </p:cNvPr>
          <p:cNvSpPr/>
          <p:nvPr/>
        </p:nvSpPr>
        <p:spPr>
          <a:xfrm>
            <a:off x="123459" y="365760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23294-B5B2-173F-6D27-9AB60992FA45}"/>
              </a:ext>
            </a:extLst>
          </p:cNvPr>
          <p:cNvSpPr txBox="1"/>
          <p:nvPr/>
        </p:nvSpPr>
        <p:spPr>
          <a:xfrm>
            <a:off x="306275" y="77992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200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B6D6BC-82BE-4ED1-E034-A163FE82E9A3}"/>
              </a:ext>
            </a:extLst>
          </p:cNvPr>
          <p:cNvSpPr txBox="1"/>
          <p:nvPr/>
        </p:nvSpPr>
        <p:spPr>
          <a:xfrm>
            <a:off x="195444" y="1316751"/>
            <a:ext cx="1333412" cy="200977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>
            <a:noAutofit/>
          </a:bodyPr>
          <a:lstStyle/>
          <a:p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2862BD-4094-0870-752E-77B3EDDB9CF4}"/>
              </a:ext>
            </a:extLst>
          </p:cNvPr>
          <p:cNvSpPr txBox="1"/>
          <p:nvPr/>
        </p:nvSpPr>
        <p:spPr>
          <a:xfrm>
            <a:off x="194368" y="1594206"/>
            <a:ext cx="1333412" cy="200977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>
            <a:noAutofit/>
          </a:bodyPr>
          <a:lstStyle/>
          <a:p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senha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964D4488-F8EC-2A40-A9C8-2EB711C4E920}"/>
              </a:ext>
            </a:extLst>
          </p:cNvPr>
          <p:cNvSpPr/>
          <p:nvPr/>
        </p:nvSpPr>
        <p:spPr>
          <a:xfrm>
            <a:off x="574115" y="1911273"/>
            <a:ext cx="578224" cy="174812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Entrar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Retângulo Arredondado 12">
            <a:extLst>
              <a:ext uri="{FF2B5EF4-FFF2-40B4-BE49-F238E27FC236}">
                <a16:creationId xmlns:a16="http://schemas.microsoft.com/office/drawing/2014/main" id="{AE00032E-1E2E-3D6F-A3F4-3B20A92137AC}"/>
              </a:ext>
            </a:extLst>
          </p:cNvPr>
          <p:cNvSpPr/>
          <p:nvPr/>
        </p:nvSpPr>
        <p:spPr>
          <a:xfrm>
            <a:off x="384241" y="2333059"/>
            <a:ext cx="953665" cy="174812"/>
          </a:xfrm>
          <a:prstGeom prst="roundRect">
            <a:avLst>
              <a:gd name="adj" fmla="val 39744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Esqueci a senha</a:t>
            </a:r>
            <a:endParaRPr lang="pt-B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tângulo Arredondado 13">
            <a:extLst>
              <a:ext uri="{FF2B5EF4-FFF2-40B4-BE49-F238E27FC236}">
                <a16:creationId xmlns:a16="http://schemas.microsoft.com/office/drawing/2014/main" id="{EEC0B790-4215-3072-F5B4-7418504F5A4A}"/>
              </a:ext>
            </a:extLst>
          </p:cNvPr>
          <p:cNvSpPr/>
          <p:nvPr/>
        </p:nvSpPr>
        <p:spPr>
          <a:xfrm>
            <a:off x="527052" y="2612865"/>
            <a:ext cx="665629" cy="174812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Cadastrar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39F173B-03D1-C4AA-6DCE-971F8B0170D7}"/>
              </a:ext>
            </a:extLst>
          </p:cNvPr>
          <p:cNvSpPr/>
          <p:nvPr/>
        </p:nvSpPr>
        <p:spPr>
          <a:xfrm>
            <a:off x="1859473" y="365760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4A6DC0-5371-231B-31EE-BFC42AD6F80B}"/>
              </a:ext>
            </a:extLst>
          </p:cNvPr>
          <p:cNvSpPr txBox="1"/>
          <p:nvPr/>
        </p:nvSpPr>
        <p:spPr>
          <a:xfrm>
            <a:off x="2253784" y="384973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2C68F0E-A9B1-372E-1F06-F7D6D9775BB8}"/>
              </a:ext>
            </a:extLst>
          </p:cNvPr>
          <p:cNvSpPr txBox="1"/>
          <p:nvPr/>
        </p:nvSpPr>
        <p:spPr>
          <a:xfrm>
            <a:off x="1934597" y="1032676"/>
            <a:ext cx="1333412" cy="200977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>
            <a:noAutofit/>
          </a:bodyPr>
          <a:lstStyle/>
          <a:p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e-mail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1EBC89F-A59E-B3DF-A4CB-3D9CDB3EB731}"/>
              </a:ext>
            </a:extLst>
          </p:cNvPr>
          <p:cNvSpPr txBox="1"/>
          <p:nvPr/>
        </p:nvSpPr>
        <p:spPr>
          <a:xfrm>
            <a:off x="1933521" y="1310131"/>
            <a:ext cx="1333412" cy="200977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>
            <a:noAutofit/>
          </a:bodyPr>
          <a:lstStyle/>
          <a:p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senha</a:t>
            </a:r>
          </a:p>
        </p:txBody>
      </p:sp>
      <p:sp>
        <p:nvSpPr>
          <p:cNvPr id="19" name="Retângulo Arredondado 18">
            <a:extLst>
              <a:ext uri="{FF2B5EF4-FFF2-40B4-BE49-F238E27FC236}">
                <a16:creationId xmlns:a16="http://schemas.microsoft.com/office/drawing/2014/main" id="{F4503715-F501-07A0-6269-756D6A3647A0}"/>
              </a:ext>
            </a:extLst>
          </p:cNvPr>
          <p:cNvSpPr/>
          <p:nvPr/>
        </p:nvSpPr>
        <p:spPr>
          <a:xfrm>
            <a:off x="2253784" y="1913064"/>
            <a:ext cx="686609" cy="174812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9565DD6-20CC-02BB-9475-FB051FDD4971}"/>
              </a:ext>
            </a:extLst>
          </p:cNvPr>
          <p:cNvSpPr txBox="1"/>
          <p:nvPr/>
        </p:nvSpPr>
        <p:spPr>
          <a:xfrm>
            <a:off x="1933521" y="1587586"/>
            <a:ext cx="1333412" cy="200977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>
            <a:noAutofit/>
          </a:bodyPr>
          <a:lstStyle/>
          <a:p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confirme a senha</a:t>
            </a:r>
          </a:p>
        </p:txBody>
      </p:sp>
      <p:sp>
        <p:nvSpPr>
          <p:cNvPr id="23" name="Retângulo Arredondado 22">
            <a:extLst>
              <a:ext uri="{FF2B5EF4-FFF2-40B4-BE49-F238E27FC236}">
                <a16:creationId xmlns:a16="http://schemas.microsoft.com/office/drawing/2014/main" id="{3DBC48A2-2C53-C9F1-79C0-69DECBE3F9AE}"/>
              </a:ext>
            </a:extLst>
          </p:cNvPr>
          <p:cNvSpPr/>
          <p:nvPr/>
        </p:nvSpPr>
        <p:spPr>
          <a:xfrm>
            <a:off x="2084014" y="2512707"/>
            <a:ext cx="1026148" cy="274970"/>
          </a:xfrm>
          <a:prstGeom prst="roundRect">
            <a:avLst>
              <a:gd name="adj" fmla="val 39744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Já tem uma conta?</a:t>
            </a:r>
            <a:b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Faça login </a:t>
            </a: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itchFamily="2" charset="2"/>
              </a:rPr>
              <a:t>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21B54E5-8C4F-925B-4C72-DD0DB1C8C8E1}"/>
              </a:ext>
            </a:extLst>
          </p:cNvPr>
          <p:cNvSpPr/>
          <p:nvPr/>
        </p:nvSpPr>
        <p:spPr>
          <a:xfrm>
            <a:off x="3613703" y="149927"/>
            <a:ext cx="1475232" cy="3362692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8BD184C-DF3F-55ED-F2B1-E22B847AE887}"/>
              </a:ext>
            </a:extLst>
          </p:cNvPr>
          <p:cNvSpPr txBox="1"/>
          <p:nvPr/>
        </p:nvSpPr>
        <p:spPr>
          <a:xfrm>
            <a:off x="4005712" y="16275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06ABFFB-C9A9-80EE-A8BF-CCF7265C6043}"/>
              </a:ext>
            </a:extLst>
          </p:cNvPr>
          <p:cNvSpPr txBox="1"/>
          <p:nvPr/>
        </p:nvSpPr>
        <p:spPr>
          <a:xfrm>
            <a:off x="3684613" y="546779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Nome completo*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78281D1C-2395-0500-4C99-546EA6FC3116}"/>
              </a:ext>
            </a:extLst>
          </p:cNvPr>
          <p:cNvSpPr/>
          <p:nvPr/>
        </p:nvSpPr>
        <p:spPr>
          <a:xfrm>
            <a:off x="3595488" y="424506"/>
            <a:ext cx="820448" cy="130093"/>
          </a:xfrm>
          <a:prstGeom prst="roundRect">
            <a:avLst>
              <a:gd name="adj" fmla="val 39744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Meu Perfil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78EBEA8-7BF5-5090-6BAE-B1BEE16BE2B6}"/>
              </a:ext>
            </a:extLst>
          </p:cNvPr>
          <p:cNvSpPr txBox="1"/>
          <p:nvPr/>
        </p:nvSpPr>
        <p:spPr>
          <a:xfrm>
            <a:off x="3684613" y="719780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e-mail*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04115DA-26B4-CB61-9263-35C0DF4831EA}"/>
              </a:ext>
            </a:extLst>
          </p:cNvPr>
          <p:cNvSpPr txBox="1"/>
          <p:nvPr/>
        </p:nvSpPr>
        <p:spPr>
          <a:xfrm>
            <a:off x="3684613" y="892781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CPF*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A66E7C4-FAC6-3E34-EE58-437395600096}"/>
              </a:ext>
            </a:extLst>
          </p:cNvPr>
          <p:cNvSpPr txBox="1"/>
          <p:nvPr/>
        </p:nvSpPr>
        <p:spPr>
          <a:xfrm>
            <a:off x="3684613" y="1065782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Telefone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9FE0E9D-7CF2-AB0C-16C5-1E33FA50B33E}"/>
              </a:ext>
            </a:extLst>
          </p:cNvPr>
          <p:cNvSpPr txBox="1"/>
          <p:nvPr/>
        </p:nvSpPr>
        <p:spPr>
          <a:xfrm>
            <a:off x="3684613" y="1359739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CEP*</a:t>
            </a:r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C23DE917-4D2A-D8AB-CD60-0D2E257C4ABF}"/>
              </a:ext>
            </a:extLst>
          </p:cNvPr>
          <p:cNvSpPr/>
          <p:nvPr/>
        </p:nvSpPr>
        <p:spPr>
          <a:xfrm>
            <a:off x="3595488" y="1237466"/>
            <a:ext cx="820448" cy="130093"/>
          </a:xfrm>
          <a:prstGeom prst="roundRect">
            <a:avLst>
              <a:gd name="adj" fmla="val 39744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Endereço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52BCE31-973D-B5EB-8E4E-EB447A4238B8}"/>
              </a:ext>
            </a:extLst>
          </p:cNvPr>
          <p:cNvSpPr txBox="1"/>
          <p:nvPr/>
        </p:nvSpPr>
        <p:spPr>
          <a:xfrm>
            <a:off x="3684613" y="1532740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Rua / Logradouro*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07EBE73-CBFC-5B90-BD47-99C0BD89C498}"/>
              </a:ext>
            </a:extLst>
          </p:cNvPr>
          <p:cNvSpPr txBox="1"/>
          <p:nvPr/>
        </p:nvSpPr>
        <p:spPr>
          <a:xfrm>
            <a:off x="3684613" y="1705741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Número*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F09F0B7-71A8-1954-300F-83CEFBABC207}"/>
              </a:ext>
            </a:extLst>
          </p:cNvPr>
          <p:cNvSpPr txBox="1"/>
          <p:nvPr/>
        </p:nvSpPr>
        <p:spPr>
          <a:xfrm>
            <a:off x="3684613" y="1878742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Complemento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F2305D8-129A-2956-3055-C6E8464B6445}"/>
              </a:ext>
            </a:extLst>
          </p:cNvPr>
          <p:cNvSpPr txBox="1"/>
          <p:nvPr/>
        </p:nvSpPr>
        <p:spPr>
          <a:xfrm>
            <a:off x="3684613" y="2051744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Cidade*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E14AA20-7C07-FA78-0A85-1EC131DA7411}"/>
              </a:ext>
            </a:extLst>
          </p:cNvPr>
          <p:cNvSpPr txBox="1"/>
          <p:nvPr/>
        </p:nvSpPr>
        <p:spPr>
          <a:xfrm>
            <a:off x="3684613" y="2232612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Estado*</a:t>
            </a:r>
          </a:p>
        </p:txBody>
      </p: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B26B7E28-89B2-A13D-9FC9-839D6F2BE106}"/>
              </a:ext>
            </a:extLst>
          </p:cNvPr>
          <p:cNvSpPr/>
          <p:nvPr/>
        </p:nvSpPr>
        <p:spPr>
          <a:xfrm>
            <a:off x="4003354" y="3095537"/>
            <a:ext cx="686609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89B60EA2-83B9-7AF0-647C-6A3D43CD9E98}"/>
              </a:ext>
            </a:extLst>
          </p:cNvPr>
          <p:cNvSpPr txBox="1"/>
          <p:nvPr/>
        </p:nvSpPr>
        <p:spPr>
          <a:xfrm>
            <a:off x="7522873" y="38617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5AF48EF-95AB-DC75-CD9E-84754763ED54}"/>
              </a:ext>
            </a:extLst>
          </p:cNvPr>
          <p:cNvSpPr txBox="1"/>
          <p:nvPr/>
        </p:nvSpPr>
        <p:spPr>
          <a:xfrm>
            <a:off x="7201774" y="1277800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Nome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4B5B724C-7A1F-518E-BAD4-4C5789C8228E}"/>
              </a:ext>
            </a:extLst>
          </p:cNvPr>
          <p:cNvSpPr txBox="1"/>
          <p:nvPr/>
        </p:nvSpPr>
        <p:spPr>
          <a:xfrm>
            <a:off x="7201774" y="1768279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Data nascimento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FCA943-A384-8386-814B-93499648F457}"/>
              </a:ext>
            </a:extLst>
          </p:cNvPr>
          <p:cNvSpPr txBox="1"/>
          <p:nvPr/>
        </p:nvSpPr>
        <p:spPr>
          <a:xfrm>
            <a:off x="7201774" y="1941280"/>
            <a:ext cx="1333412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Idade: </a:t>
            </a:r>
          </a:p>
        </p:txBody>
      </p:sp>
      <p:sp>
        <p:nvSpPr>
          <p:cNvPr id="59" name="Triângulo 58">
            <a:extLst>
              <a:ext uri="{FF2B5EF4-FFF2-40B4-BE49-F238E27FC236}">
                <a16:creationId xmlns:a16="http://schemas.microsoft.com/office/drawing/2014/main" id="{BEF6ECFA-7AF0-E652-EB38-B9379F3D498D}"/>
              </a:ext>
            </a:extLst>
          </p:cNvPr>
          <p:cNvSpPr/>
          <p:nvPr/>
        </p:nvSpPr>
        <p:spPr>
          <a:xfrm rot="10800000">
            <a:off x="8346485" y="1638966"/>
            <a:ext cx="129003" cy="56677"/>
          </a:xfrm>
          <a:prstGeom prst="triangle">
            <a:avLst/>
          </a:prstGeom>
          <a:noFill/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6324C4-E058-13B2-DDE8-614D31F1DE41}"/>
              </a:ext>
            </a:extLst>
          </p:cNvPr>
          <p:cNvSpPr/>
          <p:nvPr/>
        </p:nvSpPr>
        <p:spPr>
          <a:xfrm>
            <a:off x="7635128" y="752592"/>
            <a:ext cx="465128" cy="472977"/>
          </a:xfrm>
          <a:prstGeom prst="ellipse">
            <a:avLst/>
          </a:prstGeom>
          <a:solidFill>
            <a:schemeClr val="bg1"/>
          </a:solidFill>
          <a:ln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E77F05D8-273B-CEED-CC67-4F54473A6849}"/>
              </a:ext>
            </a:extLst>
          </p:cNvPr>
          <p:cNvSpPr txBox="1"/>
          <p:nvPr/>
        </p:nvSpPr>
        <p:spPr>
          <a:xfrm>
            <a:off x="7211867" y="2410299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Doenças</a:t>
            </a:r>
          </a:p>
        </p:txBody>
      </p:sp>
      <p:sp>
        <p:nvSpPr>
          <p:cNvPr id="62" name="Triângulo 61">
            <a:extLst>
              <a:ext uri="{FF2B5EF4-FFF2-40B4-BE49-F238E27FC236}">
                <a16:creationId xmlns:a16="http://schemas.microsoft.com/office/drawing/2014/main" id="{61B0C4E8-4BB8-A0D4-52FA-C856CEB8DDEF}"/>
              </a:ext>
            </a:extLst>
          </p:cNvPr>
          <p:cNvSpPr/>
          <p:nvPr/>
        </p:nvSpPr>
        <p:spPr>
          <a:xfrm rot="5400000">
            <a:off x="8428040" y="2430827"/>
            <a:ext cx="94895" cy="92840"/>
          </a:xfrm>
          <a:prstGeom prst="triangle">
            <a:avLst/>
          </a:prstGeom>
          <a:noFill/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834895A-A50E-704A-BF51-ED133165B1B1}"/>
              </a:ext>
            </a:extLst>
          </p:cNvPr>
          <p:cNvSpPr txBox="1"/>
          <p:nvPr/>
        </p:nvSpPr>
        <p:spPr>
          <a:xfrm>
            <a:off x="7211867" y="2601568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Preferências e Alergias</a:t>
            </a:r>
          </a:p>
        </p:txBody>
      </p:sp>
      <p:sp>
        <p:nvSpPr>
          <p:cNvPr id="65" name="Triângulo 64">
            <a:extLst>
              <a:ext uri="{FF2B5EF4-FFF2-40B4-BE49-F238E27FC236}">
                <a16:creationId xmlns:a16="http://schemas.microsoft.com/office/drawing/2014/main" id="{BC1876AD-4642-9940-BC3F-9EC9325EA0E3}"/>
              </a:ext>
            </a:extLst>
          </p:cNvPr>
          <p:cNvSpPr/>
          <p:nvPr/>
        </p:nvSpPr>
        <p:spPr>
          <a:xfrm rot="5400000">
            <a:off x="8428040" y="2621459"/>
            <a:ext cx="94895" cy="92840"/>
          </a:xfrm>
          <a:prstGeom prst="triangle">
            <a:avLst/>
          </a:prstGeom>
          <a:noFill/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476EAB56-BF62-95DF-81B4-42201B582B53}"/>
              </a:ext>
            </a:extLst>
          </p:cNvPr>
          <p:cNvSpPr txBox="1"/>
          <p:nvPr/>
        </p:nvSpPr>
        <p:spPr>
          <a:xfrm>
            <a:off x="7868367" y="2074646"/>
            <a:ext cx="321099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fêmea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88893C18-E574-18F4-EA51-DB4D42EEC49D}"/>
              </a:ext>
            </a:extLst>
          </p:cNvPr>
          <p:cNvSpPr txBox="1"/>
          <p:nvPr/>
        </p:nvSpPr>
        <p:spPr>
          <a:xfrm>
            <a:off x="7362323" y="2074646"/>
            <a:ext cx="321099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macho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DF88286-3C59-186B-9D28-D113CA115E9E}"/>
              </a:ext>
            </a:extLst>
          </p:cNvPr>
          <p:cNvSpPr/>
          <p:nvPr/>
        </p:nvSpPr>
        <p:spPr>
          <a:xfrm>
            <a:off x="7694240" y="2103121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F296578-8B3B-781B-0249-6D31C8FABC7D}"/>
              </a:ext>
            </a:extLst>
          </p:cNvPr>
          <p:cNvSpPr/>
          <p:nvPr/>
        </p:nvSpPr>
        <p:spPr>
          <a:xfrm>
            <a:off x="8198549" y="2103121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25FF731-ABEF-C19D-45FB-FAA41146AA2D}"/>
              </a:ext>
            </a:extLst>
          </p:cNvPr>
          <p:cNvSpPr/>
          <p:nvPr/>
        </p:nvSpPr>
        <p:spPr>
          <a:xfrm>
            <a:off x="4003353" y="3288707"/>
            <a:ext cx="686609" cy="130093"/>
          </a:xfrm>
          <a:prstGeom prst="roundRect">
            <a:avLst>
              <a:gd name="adj" fmla="val 39744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rgbClr val="FF0000"/>
                </a:solidFill>
              </a:rPr>
              <a:t>Excluir Perfil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C4EAC08C-7FB6-5EB1-F2C5-BB2A626B0909}"/>
              </a:ext>
            </a:extLst>
          </p:cNvPr>
          <p:cNvSpPr/>
          <p:nvPr/>
        </p:nvSpPr>
        <p:spPr>
          <a:xfrm>
            <a:off x="8865301" y="367783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7C2D35CF-2EDF-DE39-9182-3C7CAF5431AE}"/>
              </a:ext>
            </a:extLst>
          </p:cNvPr>
          <p:cNvGrpSpPr/>
          <p:nvPr/>
        </p:nvGrpSpPr>
        <p:grpSpPr>
          <a:xfrm>
            <a:off x="7201774" y="443224"/>
            <a:ext cx="99384" cy="80301"/>
            <a:chOff x="5831516" y="137533"/>
            <a:chExt cx="135012" cy="130093"/>
          </a:xfrm>
        </p:grpSpPr>
        <p:sp>
          <p:nvSpPr>
            <p:cNvPr id="73" name="Retângulo 72">
              <a:extLst>
                <a:ext uri="{FF2B5EF4-FFF2-40B4-BE49-F238E27FC236}">
                  <a16:creationId xmlns:a16="http://schemas.microsoft.com/office/drawing/2014/main" id="{E488F177-FBD5-2E68-3167-F3DEE59C79C5}"/>
                </a:ext>
              </a:extLst>
            </p:cNvPr>
            <p:cNvSpPr/>
            <p:nvPr/>
          </p:nvSpPr>
          <p:spPr>
            <a:xfrm>
              <a:off x="5831516" y="137533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tângulo 73">
              <a:extLst>
                <a:ext uri="{FF2B5EF4-FFF2-40B4-BE49-F238E27FC236}">
                  <a16:creationId xmlns:a16="http://schemas.microsoft.com/office/drawing/2014/main" id="{3D3689FB-5015-D9D0-20F4-7CFD29CE2BA8}"/>
                </a:ext>
              </a:extLst>
            </p:cNvPr>
            <p:cNvSpPr/>
            <p:nvPr/>
          </p:nvSpPr>
          <p:spPr>
            <a:xfrm>
              <a:off x="5831516" y="239804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 74">
              <a:extLst>
                <a:ext uri="{FF2B5EF4-FFF2-40B4-BE49-F238E27FC236}">
                  <a16:creationId xmlns:a16="http://schemas.microsoft.com/office/drawing/2014/main" id="{8833AC6B-F619-8266-CE32-A5E4A2482167}"/>
                </a:ext>
              </a:extLst>
            </p:cNvPr>
            <p:cNvSpPr/>
            <p:nvPr/>
          </p:nvSpPr>
          <p:spPr>
            <a:xfrm>
              <a:off x="5831516" y="188669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3" name="Retângulo Arredondado 82">
            <a:extLst>
              <a:ext uri="{FF2B5EF4-FFF2-40B4-BE49-F238E27FC236}">
                <a16:creationId xmlns:a16="http://schemas.microsoft.com/office/drawing/2014/main" id="{A2B1137D-46B3-7E5A-B831-AE253B66AD68}"/>
              </a:ext>
            </a:extLst>
          </p:cNvPr>
          <p:cNvSpPr/>
          <p:nvPr/>
        </p:nvSpPr>
        <p:spPr>
          <a:xfrm>
            <a:off x="7536865" y="2802321"/>
            <a:ext cx="686609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4" name="Retângulo Arredondado 83">
            <a:extLst>
              <a:ext uri="{FF2B5EF4-FFF2-40B4-BE49-F238E27FC236}">
                <a16:creationId xmlns:a16="http://schemas.microsoft.com/office/drawing/2014/main" id="{D0BC93C1-9266-762B-8198-800F01503A77}"/>
              </a:ext>
            </a:extLst>
          </p:cNvPr>
          <p:cNvSpPr/>
          <p:nvPr/>
        </p:nvSpPr>
        <p:spPr>
          <a:xfrm>
            <a:off x="7608093" y="3013606"/>
            <a:ext cx="565805" cy="127189"/>
          </a:xfrm>
          <a:prstGeom prst="roundRect">
            <a:avLst>
              <a:gd name="adj" fmla="val 39744"/>
            </a:avLst>
          </a:prstGeom>
          <a:solidFill>
            <a:schemeClr val="bg1"/>
          </a:solidFill>
          <a:ln w="3175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rgbClr val="FF0000"/>
                </a:solidFill>
              </a:rPr>
              <a:t>Excluir Pet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D0C695C6-03C3-AA02-6255-79B0920E37EC}"/>
              </a:ext>
            </a:extLst>
          </p:cNvPr>
          <p:cNvSpPr txBox="1"/>
          <p:nvPr/>
        </p:nvSpPr>
        <p:spPr>
          <a:xfrm>
            <a:off x="9259629" y="38617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8242379C-0777-67F2-F287-D7926317DCF9}"/>
              </a:ext>
            </a:extLst>
          </p:cNvPr>
          <p:cNvSpPr txBox="1"/>
          <p:nvPr/>
        </p:nvSpPr>
        <p:spPr>
          <a:xfrm>
            <a:off x="8918838" y="779571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C0A22F34-FB89-700F-1CF2-F4E3BA5D68C0}"/>
              </a:ext>
            </a:extLst>
          </p:cNvPr>
          <p:cNvSpPr txBox="1"/>
          <p:nvPr/>
        </p:nvSpPr>
        <p:spPr>
          <a:xfrm>
            <a:off x="8918838" y="938882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Doenças</a:t>
            </a: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5B1A774-41E5-98AA-A175-75E2D7EB8E3B}"/>
              </a:ext>
            </a:extLst>
          </p:cNvPr>
          <p:cNvSpPr txBox="1"/>
          <p:nvPr/>
        </p:nvSpPr>
        <p:spPr>
          <a:xfrm>
            <a:off x="8865301" y="1068788"/>
            <a:ext cx="1411077" cy="612403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Diabetes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Obesidade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 </a:t>
            </a:r>
            <a:r>
              <a:rPr lang="pt-BR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gastroentestinais</a:t>
            </a:r>
            <a:endParaRPr lang="pt-BR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Problemas renais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B26E9B9E-92E5-7CB9-EED9-4DB3956DEDB6}"/>
              </a:ext>
            </a:extLst>
          </p:cNvPr>
          <p:cNvSpPr/>
          <p:nvPr/>
        </p:nvSpPr>
        <p:spPr>
          <a:xfrm>
            <a:off x="10096262" y="1115502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316CFA54-1D5F-3F8F-7821-DC9FDF86C768}"/>
              </a:ext>
            </a:extLst>
          </p:cNvPr>
          <p:cNvSpPr/>
          <p:nvPr/>
        </p:nvSpPr>
        <p:spPr>
          <a:xfrm>
            <a:off x="10096262" y="1267902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ADB3B2C-D8C7-D392-D42B-9850EA82E244}"/>
              </a:ext>
            </a:extLst>
          </p:cNvPr>
          <p:cNvSpPr/>
          <p:nvPr/>
        </p:nvSpPr>
        <p:spPr>
          <a:xfrm>
            <a:off x="10096262" y="1420302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DCDB41A2-555B-6A34-00DD-B6FA93D1C53F}"/>
              </a:ext>
            </a:extLst>
          </p:cNvPr>
          <p:cNvSpPr/>
          <p:nvPr/>
        </p:nvSpPr>
        <p:spPr>
          <a:xfrm>
            <a:off x="10096262" y="1562858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Arredondado 97">
            <a:extLst>
              <a:ext uri="{FF2B5EF4-FFF2-40B4-BE49-F238E27FC236}">
                <a16:creationId xmlns:a16="http://schemas.microsoft.com/office/drawing/2014/main" id="{6FF7010C-4C54-2ADC-F833-AE67B427E7D9}"/>
              </a:ext>
            </a:extLst>
          </p:cNvPr>
          <p:cNvSpPr/>
          <p:nvPr/>
        </p:nvSpPr>
        <p:spPr>
          <a:xfrm>
            <a:off x="9227534" y="1785789"/>
            <a:ext cx="686609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D46AA99E-AB8A-35B8-46A2-1D390E958056}"/>
              </a:ext>
            </a:extLst>
          </p:cNvPr>
          <p:cNvSpPr/>
          <p:nvPr/>
        </p:nvSpPr>
        <p:spPr>
          <a:xfrm>
            <a:off x="10599737" y="358389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19CE9AD0-4EEC-7A30-485E-644DE454F5F5}"/>
              </a:ext>
            </a:extLst>
          </p:cNvPr>
          <p:cNvSpPr txBox="1"/>
          <p:nvPr/>
        </p:nvSpPr>
        <p:spPr>
          <a:xfrm>
            <a:off x="10994065" y="376778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3293E530-88E5-972C-7DD2-3C6FBE408141}"/>
              </a:ext>
            </a:extLst>
          </p:cNvPr>
          <p:cNvSpPr txBox="1"/>
          <p:nvPr/>
        </p:nvSpPr>
        <p:spPr>
          <a:xfrm>
            <a:off x="10653274" y="770177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07B4B240-AC1C-C133-935B-F0535F52BEF0}"/>
              </a:ext>
            </a:extLst>
          </p:cNvPr>
          <p:cNvSpPr txBox="1"/>
          <p:nvPr/>
        </p:nvSpPr>
        <p:spPr>
          <a:xfrm>
            <a:off x="10653274" y="929488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Preferências e Alergias</a:t>
            </a:r>
            <a:endParaRPr lang="pt-BR" sz="700" b="1" dirty="0">
              <a:solidFill>
                <a:schemeClr val="tx1">
                  <a:lumMod val="65000"/>
                  <a:lumOff val="3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2DD1434A-C84B-4B46-CF9F-7CC72FAEEE9C}"/>
              </a:ext>
            </a:extLst>
          </p:cNvPr>
          <p:cNvSpPr txBox="1"/>
          <p:nvPr/>
        </p:nvSpPr>
        <p:spPr>
          <a:xfrm>
            <a:off x="10648027" y="1059394"/>
            <a:ext cx="1362787" cy="1027901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Frango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Peixe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Carne bovina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Arroz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Batata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Milho</a:t>
            </a:r>
          </a:p>
          <a:p>
            <a:pPr>
              <a:lnSpc>
                <a:spcPct val="150000"/>
              </a:lnSpc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Banana</a:t>
            </a: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C71C5026-369B-7783-72EC-69BB48E959A1}"/>
              </a:ext>
            </a:extLst>
          </p:cNvPr>
          <p:cNvSpPr/>
          <p:nvPr/>
        </p:nvSpPr>
        <p:spPr>
          <a:xfrm>
            <a:off x="11798676" y="1144790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B5332C80-33CA-127E-9F2C-6ED5302C2F4C}"/>
              </a:ext>
            </a:extLst>
          </p:cNvPr>
          <p:cNvSpPr/>
          <p:nvPr/>
        </p:nvSpPr>
        <p:spPr>
          <a:xfrm>
            <a:off x="11798676" y="1278728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09455706-FBC4-F2F0-ACDF-63CF171D57EC}"/>
              </a:ext>
            </a:extLst>
          </p:cNvPr>
          <p:cNvSpPr/>
          <p:nvPr/>
        </p:nvSpPr>
        <p:spPr>
          <a:xfrm>
            <a:off x="11798676" y="1412666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867B288F-33EE-9B24-8F70-92D68D734808}"/>
              </a:ext>
            </a:extLst>
          </p:cNvPr>
          <p:cNvSpPr/>
          <p:nvPr/>
        </p:nvSpPr>
        <p:spPr>
          <a:xfrm>
            <a:off x="11798676" y="1546604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Arredondado 107">
            <a:extLst>
              <a:ext uri="{FF2B5EF4-FFF2-40B4-BE49-F238E27FC236}">
                <a16:creationId xmlns:a16="http://schemas.microsoft.com/office/drawing/2014/main" id="{345350D3-F27C-104E-4480-8187ED60A267}"/>
              </a:ext>
            </a:extLst>
          </p:cNvPr>
          <p:cNvSpPr/>
          <p:nvPr/>
        </p:nvSpPr>
        <p:spPr>
          <a:xfrm>
            <a:off x="11002650" y="2276004"/>
            <a:ext cx="686609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Ok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8CE8253-8226-0798-C208-EA77057EF79F}"/>
              </a:ext>
            </a:extLst>
          </p:cNvPr>
          <p:cNvSpPr txBox="1"/>
          <p:nvPr/>
        </p:nvSpPr>
        <p:spPr>
          <a:xfrm>
            <a:off x="10640417" y="2490452"/>
            <a:ext cx="1475232" cy="442035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ctr" anchorCtr="0">
            <a:spAutoFit/>
          </a:bodyPr>
          <a:lstStyle/>
          <a:p>
            <a:pPr algn="ctr"/>
            <a:r>
              <a:rPr lang="pt-BR" sz="600" b="1" dirty="0">
                <a:solidFill>
                  <a:srgbClr val="FF0000"/>
                </a:solidFill>
              </a:rPr>
              <a:t>Marcar </a:t>
            </a:r>
            <a:r>
              <a:rPr lang="pt-BR" sz="600" dirty="0">
                <a:solidFill>
                  <a:srgbClr val="FF0000"/>
                </a:solidFill>
              </a:rPr>
              <a:t>os alimentos que o pet </a:t>
            </a:r>
            <a:r>
              <a:rPr lang="pt-BR" sz="600" b="1" dirty="0">
                <a:solidFill>
                  <a:srgbClr val="FF0000"/>
                </a:solidFill>
              </a:rPr>
              <a:t>gosta </a:t>
            </a:r>
            <a:r>
              <a:rPr lang="pt-BR" sz="600" dirty="0">
                <a:solidFill>
                  <a:srgbClr val="FF0000"/>
                </a:solidFill>
              </a:rPr>
              <a:t>e </a:t>
            </a:r>
            <a:r>
              <a:rPr lang="pt-BR" sz="600" b="1" dirty="0">
                <a:solidFill>
                  <a:srgbClr val="FF0000"/>
                </a:solidFill>
              </a:rPr>
              <a:t>pode comer</a:t>
            </a:r>
            <a:r>
              <a:rPr lang="pt-BR" sz="6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</a:rPr>
              <a:t>Desmarcar</a:t>
            </a:r>
            <a:r>
              <a:rPr lang="pt-BR" sz="600" dirty="0">
                <a:solidFill>
                  <a:srgbClr val="FF0000"/>
                </a:solidFill>
              </a:rPr>
              <a:t> alimentos que o pet </a:t>
            </a:r>
            <a:r>
              <a:rPr lang="pt-BR" sz="600" b="1" dirty="0">
                <a:solidFill>
                  <a:srgbClr val="FF0000"/>
                </a:solidFill>
              </a:rPr>
              <a:t>não gosta </a:t>
            </a:r>
            <a:r>
              <a:rPr lang="pt-BR" sz="600" dirty="0">
                <a:solidFill>
                  <a:srgbClr val="FF0000"/>
                </a:solidFill>
              </a:rPr>
              <a:t>ou tem </a:t>
            </a:r>
            <a:r>
              <a:rPr lang="pt-BR" sz="600" b="1" dirty="0">
                <a:solidFill>
                  <a:srgbClr val="FF0000"/>
                </a:solidFill>
              </a:rPr>
              <a:t>alergia</a:t>
            </a:r>
            <a:r>
              <a:rPr lang="pt-BR" sz="6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AE6A88FA-D0BC-B8D5-E3FC-51ECFE45555E}"/>
              </a:ext>
            </a:extLst>
          </p:cNvPr>
          <p:cNvSpPr txBox="1"/>
          <p:nvPr/>
        </p:nvSpPr>
        <p:spPr>
          <a:xfrm>
            <a:off x="8855208" y="2026993"/>
            <a:ext cx="147523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ctr" anchorCtr="0">
            <a:spAutoFit/>
          </a:bodyPr>
          <a:lstStyle/>
          <a:p>
            <a:pPr algn="ctr"/>
            <a:r>
              <a:rPr lang="pt-BR" sz="600" b="1" dirty="0">
                <a:solidFill>
                  <a:srgbClr val="FF0000"/>
                </a:solidFill>
              </a:rPr>
              <a:t>Marcar </a:t>
            </a:r>
            <a:r>
              <a:rPr lang="pt-BR" sz="600" dirty="0">
                <a:solidFill>
                  <a:srgbClr val="FF0000"/>
                </a:solidFill>
              </a:rPr>
              <a:t>as doenças conhecidas do pet.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D6711674-225A-B8C5-0821-206F29590BB6}"/>
              </a:ext>
            </a:extLst>
          </p:cNvPr>
          <p:cNvSpPr txBox="1"/>
          <p:nvPr/>
        </p:nvSpPr>
        <p:spPr>
          <a:xfrm>
            <a:off x="7890996" y="1435177"/>
            <a:ext cx="321099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gato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1BCDA4BF-A4F7-BF33-81E8-759A2ECD05E4}"/>
              </a:ext>
            </a:extLst>
          </p:cNvPr>
          <p:cNvSpPr txBox="1"/>
          <p:nvPr/>
        </p:nvSpPr>
        <p:spPr>
          <a:xfrm>
            <a:off x="7389036" y="1428667"/>
            <a:ext cx="321099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cão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3555E0C-4A4F-78BB-C6BE-F6977277C631}"/>
              </a:ext>
            </a:extLst>
          </p:cNvPr>
          <p:cNvSpPr/>
          <p:nvPr/>
        </p:nvSpPr>
        <p:spPr>
          <a:xfrm>
            <a:off x="7631685" y="1463652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93835C1-9640-548E-1965-8AB32C0F069B}"/>
              </a:ext>
            </a:extLst>
          </p:cNvPr>
          <p:cNvSpPr/>
          <p:nvPr/>
        </p:nvSpPr>
        <p:spPr>
          <a:xfrm>
            <a:off x="8166474" y="1463652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8A0FA98E-FD11-72B0-AED8-9110AEDB1BD7}"/>
              </a:ext>
            </a:extLst>
          </p:cNvPr>
          <p:cNvSpPr/>
          <p:nvPr/>
        </p:nvSpPr>
        <p:spPr>
          <a:xfrm>
            <a:off x="7128106" y="3635838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B08E2FB9-1D73-524E-8FC9-AA47916CA9C2}"/>
              </a:ext>
            </a:extLst>
          </p:cNvPr>
          <p:cNvSpPr txBox="1"/>
          <p:nvPr/>
        </p:nvSpPr>
        <p:spPr>
          <a:xfrm>
            <a:off x="7520114" y="3653383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D2E04AD-FFF2-9CDF-12DC-58C9801FDD80}"/>
              </a:ext>
            </a:extLst>
          </p:cNvPr>
          <p:cNvSpPr/>
          <p:nvPr/>
        </p:nvSpPr>
        <p:spPr>
          <a:xfrm>
            <a:off x="7632369" y="4019803"/>
            <a:ext cx="465128" cy="472977"/>
          </a:xfrm>
          <a:prstGeom prst="ellipse">
            <a:avLst/>
          </a:prstGeom>
          <a:solidFill>
            <a:schemeClr val="bg1"/>
          </a:solidFill>
          <a:ln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FCB1AEA4-BBCC-3AC9-83CA-953E7270003C}"/>
              </a:ext>
            </a:extLst>
          </p:cNvPr>
          <p:cNvGrpSpPr/>
          <p:nvPr/>
        </p:nvGrpSpPr>
        <p:grpSpPr>
          <a:xfrm>
            <a:off x="7199015" y="3710435"/>
            <a:ext cx="99384" cy="80301"/>
            <a:chOff x="5831516" y="137533"/>
            <a:chExt cx="135012" cy="130093"/>
          </a:xfrm>
        </p:grpSpPr>
        <p:sp>
          <p:nvSpPr>
            <p:cNvPr id="137" name="Retângulo 136">
              <a:extLst>
                <a:ext uri="{FF2B5EF4-FFF2-40B4-BE49-F238E27FC236}">
                  <a16:creationId xmlns:a16="http://schemas.microsoft.com/office/drawing/2014/main" id="{65D1A812-2938-B550-E971-332A3A1DE050}"/>
                </a:ext>
              </a:extLst>
            </p:cNvPr>
            <p:cNvSpPr/>
            <p:nvPr/>
          </p:nvSpPr>
          <p:spPr>
            <a:xfrm>
              <a:off x="5831516" y="137533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DDBE7CE6-6024-ABDD-E6F9-5600748A7822}"/>
                </a:ext>
              </a:extLst>
            </p:cNvPr>
            <p:cNvSpPr/>
            <p:nvPr/>
          </p:nvSpPr>
          <p:spPr>
            <a:xfrm>
              <a:off x="5831516" y="239804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16D86688-3FD3-7761-7228-29F5EE560142}"/>
                </a:ext>
              </a:extLst>
            </p:cNvPr>
            <p:cNvSpPr/>
            <p:nvPr/>
          </p:nvSpPr>
          <p:spPr>
            <a:xfrm>
              <a:off x="5831516" y="188669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F05CBA1D-5727-C36D-0A5C-8B0D3C13444A}"/>
              </a:ext>
            </a:extLst>
          </p:cNvPr>
          <p:cNvSpPr txBox="1"/>
          <p:nvPr/>
        </p:nvSpPr>
        <p:spPr>
          <a:xfrm>
            <a:off x="7172273" y="4532543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73C61E8-7200-AC3F-C61D-DFF0089D1412}"/>
              </a:ext>
            </a:extLst>
          </p:cNvPr>
          <p:cNvSpPr/>
          <p:nvPr/>
        </p:nvSpPr>
        <p:spPr>
          <a:xfrm>
            <a:off x="7637609" y="5010546"/>
            <a:ext cx="465128" cy="472977"/>
          </a:xfrm>
          <a:prstGeom prst="ellipse">
            <a:avLst/>
          </a:prstGeom>
          <a:solidFill>
            <a:schemeClr val="bg1"/>
          </a:solidFill>
          <a:ln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EBA411B8-8811-ADF2-27FB-A89D8320BB96}"/>
              </a:ext>
            </a:extLst>
          </p:cNvPr>
          <p:cNvSpPr txBox="1"/>
          <p:nvPr/>
        </p:nvSpPr>
        <p:spPr>
          <a:xfrm>
            <a:off x="7177513" y="5523286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cxnSp>
        <p:nvCxnSpPr>
          <p:cNvPr id="161" name="Conector de Seta Reta 160">
            <a:extLst>
              <a:ext uri="{FF2B5EF4-FFF2-40B4-BE49-F238E27FC236}">
                <a16:creationId xmlns:a16="http://schemas.microsoft.com/office/drawing/2014/main" id="{7EA6A606-490C-4AE3-EEB1-195696B5098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92681" y="2700271"/>
            <a:ext cx="658786" cy="19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6E8014A1-90A3-BE85-1D46-3712F5EA3AFB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40393" y="2000470"/>
            <a:ext cx="673310" cy="569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tângulo 163">
            <a:extLst>
              <a:ext uri="{FF2B5EF4-FFF2-40B4-BE49-F238E27FC236}">
                <a16:creationId xmlns:a16="http://schemas.microsoft.com/office/drawing/2014/main" id="{F9DB77A7-AEAF-CE23-0908-FD9D247777BE}"/>
              </a:ext>
            </a:extLst>
          </p:cNvPr>
          <p:cNvSpPr/>
          <p:nvPr/>
        </p:nvSpPr>
        <p:spPr>
          <a:xfrm>
            <a:off x="5373876" y="381241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5" name="CaixaDeTexto 164">
            <a:extLst>
              <a:ext uri="{FF2B5EF4-FFF2-40B4-BE49-F238E27FC236}">
                <a16:creationId xmlns:a16="http://schemas.microsoft.com/office/drawing/2014/main" id="{CA53E3AD-9B2C-AC38-107E-A967E1891226}"/>
              </a:ext>
            </a:extLst>
          </p:cNvPr>
          <p:cNvSpPr txBox="1"/>
          <p:nvPr/>
        </p:nvSpPr>
        <p:spPr>
          <a:xfrm>
            <a:off x="5765884" y="39878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E41A86AA-E882-C71A-9BBC-431B0FBA35DC}"/>
              </a:ext>
            </a:extLst>
          </p:cNvPr>
          <p:cNvGrpSpPr/>
          <p:nvPr/>
        </p:nvGrpSpPr>
        <p:grpSpPr>
          <a:xfrm>
            <a:off x="5444785" y="455838"/>
            <a:ext cx="99384" cy="80301"/>
            <a:chOff x="5831516" y="137533"/>
            <a:chExt cx="135012" cy="130093"/>
          </a:xfrm>
        </p:grpSpPr>
        <p:sp>
          <p:nvSpPr>
            <p:cNvPr id="168" name="Retângulo 167">
              <a:extLst>
                <a:ext uri="{FF2B5EF4-FFF2-40B4-BE49-F238E27FC236}">
                  <a16:creationId xmlns:a16="http://schemas.microsoft.com/office/drawing/2014/main" id="{C9ED3929-3FCF-86EF-DA4D-EF5F4C42F8E2}"/>
                </a:ext>
              </a:extLst>
            </p:cNvPr>
            <p:cNvSpPr/>
            <p:nvPr/>
          </p:nvSpPr>
          <p:spPr>
            <a:xfrm>
              <a:off x="5831516" y="137533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76265CE7-8D91-BC50-E3F3-C72F755859DB}"/>
                </a:ext>
              </a:extLst>
            </p:cNvPr>
            <p:cNvSpPr/>
            <p:nvPr/>
          </p:nvSpPr>
          <p:spPr>
            <a:xfrm>
              <a:off x="5831516" y="239804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tângulo 169">
              <a:extLst>
                <a:ext uri="{FF2B5EF4-FFF2-40B4-BE49-F238E27FC236}">
                  <a16:creationId xmlns:a16="http://schemas.microsoft.com/office/drawing/2014/main" id="{3006D035-4146-8904-BCD1-277C8D1D257B}"/>
                </a:ext>
              </a:extLst>
            </p:cNvPr>
            <p:cNvSpPr/>
            <p:nvPr/>
          </p:nvSpPr>
          <p:spPr>
            <a:xfrm>
              <a:off x="5831516" y="188669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4" name="Retângulo Arredondado 173">
            <a:extLst>
              <a:ext uri="{FF2B5EF4-FFF2-40B4-BE49-F238E27FC236}">
                <a16:creationId xmlns:a16="http://schemas.microsoft.com/office/drawing/2014/main" id="{EC9F8F17-0F8F-1EDD-9CE2-D1FEB4CE98E5}"/>
              </a:ext>
            </a:extLst>
          </p:cNvPr>
          <p:cNvSpPr/>
          <p:nvPr/>
        </p:nvSpPr>
        <p:spPr>
          <a:xfrm>
            <a:off x="5734869" y="850611"/>
            <a:ext cx="753243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Adicionar Pet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5" name="Retângulo Arredondado 174">
            <a:extLst>
              <a:ext uri="{FF2B5EF4-FFF2-40B4-BE49-F238E27FC236}">
                <a16:creationId xmlns:a16="http://schemas.microsoft.com/office/drawing/2014/main" id="{1B4B438D-262A-98F6-B67F-7B2261F41556}"/>
              </a:ext>
            </a:extLst>
          </p:cNvPr>
          <p:cNvSpPr/>
          <p:nvPr/>
        </p:nvSpPr>
        <p:spPr>
          <a:xfrm>
            <a:off x="7503052" y="6053176"/>
            <a:ext cx="753243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Adicionar Pet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176" name="Conector de Seta Reta 175">
            <a:extLst>
              <a:ext uri="{FF2B5EF4-FFF2-40B4-BE49-F238E27FC236}">
                <a16:creationId xmlns:a16="http://schemas.microsoft.com/office/drawing/2014/main" id="{2B4D8B77-E861-09BD-976F-986CA9F6D0BE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689963" y="3160584"/>
            <a:ext cx="675613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de Seta Reta 176">
            <a:extLst>
              <a:ext uri="{FF2B5EF4-FFF2-40B4-BE49-F238E27FC236}">
                <a16:creationId xmlns:a16="http://schemas.microsoft.com/office/drawing/2014/main" id="{B68CEDBE-B196-6737-0D5A-E794F4613FE5}"/>
              </a:ext>
            </a:extLst>
          </p:cNvPr>
          <p:cNvCxnSpPr>
            <a:cxnSpLocks/>
            <a:stCxn id="174" idx="3"/>
          </p:cNvCxnSpPr>
          <p:nvPr/>
        </p:nvCxnSpPr>
        <p:spPr>
          <a:xfrm>
            <a:off x="6488112" y="915658"/>
            <a:ext cx="639994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>
            <a:extLst>
              <a:ext uri="{FF2B5EF4-FFF2-40B4-BE49-F238E27FC236}">
                <a16:creationId xmlns:a16="http://schemas.microsoft.com/office/drawing/2014/main" id="{5DD2A74F-B40A-6651-48CF-28CD66DCEA80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8545279" y="2665043"/>
            <a:ext cx="2054458" cy="157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>
            <a:extLst>
              <a:ext uri="{FF2B5EF4-FFF2-40B4-BE49-F238E27FC236}">
                <a16:creationId xmlns:a16="http://schemas.microsoft.com/office/drawing/2014/main" id="{25FD7127-90EE-D115-F312-544CADFB6CB9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545279" y="2475346"/>
            <a:ext cx="309929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tângulo 190">
            <a:extLst>
              <a:ext uri="{FF2B5EF4-FFF2-40B4-BE49-F238E27FC236}">
                <a16:creationId xmlns:a16="http://schemas.microsoft.com/office/drawing/2014/main" id="{6BD3742C-5549-E6C5-CEC2-0CE7A2C2FAB2}"/>
              </a:ext>
            </a:extLst>
          </p:cNvPr>
          <p:cNvSpPr/>
          <p:nvPr/>
        </p:nvSpPr>
        <p:spPr>
          <a:xfrm>
            <a:off x="11798676" y="1680542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Retângulo 191">
            <a:extLst>
              <a:ext uri="{FF2B5EF4-FFF2-40B4-BE49-F238E27FC236}">
                <a16:creationId xmlns:a16="http://schemas.microsoft.com/office/drawing/2014/main" id="{CA3428F2-9412-4832-9AAB-7393DA46EEFE}"/>
              </a:ext>
            </a:extLst>
          </p:cNvPr>
          <p:cNvSpPr/>
          <p:nvPr/>
        </p:nvSpPr>
        <p:spPr>
          <a:xfrm>
            <a:off x="11798676" y="1814480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Retângulo 192">
            <a:extLst>
              <a:ext uri="{FF2B5EF4-FFF2-40B4-BE49-F238E27FC236}">
                <a16:creationId xmlns:a16="http://schemas.microsoft.com/office/drawing/2014/main" id="{9962CCC3-E80C-1536-5AB7-B7003A71124A}"/>
              </a:ext>
            </a:extLst>
          </p:cNvPr>
          <p:cNvSpPr/>
          <p:nvPr/>
        </p:nvSpPr>
        <p:spPr>
          <a:xfrm>
            <a:off x="11798676" y="1948416"/>
            <a:ext cx="72000" cy="72000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4" name="Conector de Seta Reta 203">
            <a:extLst>
              <a:ext uri="{FF2B5EF4-FFF2-40B4-BE49-F238E27FC236}">
                <a16:creationId xmlns:a16="http://schemas.microsoft.com/office/drawing/2014/main" id="{0DC807A6-D873-6F83-6AA0-7E8A2F4DDE4D}"/>
              </a:ext>
            </a:extLst>
          </p:cNvPr>
          <p:cNvCxnSpPr>
            <a:cxnSpLocks/>
          </p:cNvCxnSpPr>
          <p:nvPr/>
        </p:nvCxnSpPr>
        <p:spPr>
          <a:xfrm>
            <a:off x="7549585" y="2867522"/>
            <a:ext cx="0" cy="76720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de Seta Reta 206">
            <a:extLst>
              <a:ext uri="{FF2B5EF4-FFF2-40B4-BE49-F238E27FC236}">
                <a16:creationId xmlns:a16="http://schemas.microsoft.com/office/drawing/2014/main" id="{794EB1AE-6175-C30E-2ECB-FD992421F9AF}"/>
              </a:ext>
            </a:extLst>
          </p:cNvPr>
          <p:cNvCxnSpPr>
            <a:cxnSpLocks/>
          </p:cNvCxnSpPr>
          <p:nvPr/>
        </p:nvCxnSpPr>
        <p:spPr>
          <a:xfrm flipV="1">
            <a:off x="8189466" y="3236041"/>
            <a:ext cx="25191" cy="2805493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9C76CC87-B285-E93E-CF92-5BBD8D5FA4E4}"/>
              </a:ext>
            </a:extLst>
          </p:cNvPr>
          <p:cNvSpPr txBox="1"/>
          <p:nvPr/>
        </p:nvSpPr>
        <p:spPr>
          <a:xfrm>
            <a:off x="515467" y="3651152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grpSp>
        <p:nvGrpSpPr>
          <p:cNvPr id="215" name="Agrupar 214">
            <a:extLst>
              <a:ext uri="{FF2B5EF4-FFF2-40B4-BE49-F238E27FC236}">
                <a16:creationId xmlns:a16="http://schemas.microsoft.com/office/drawing/2014/main" id="{703FBDFE-5EC1-9931-C459-565C0227ADFB}"/>
              </a:ext>
            </a:extLst>
          </p:cNvPr>
          <p:cNvGrpSpPr/>
          <p:nvPr/>
        </p:nvGrpSpPr>
        <p:grpSpPr>
          <a:xfrm>
            <a:off x="194368" y="3708204"/>
            <a:ext cx="99384" cy="80301"/>
            <a:chOff x="5831516" y="137533"/>
            <a:chExt cx="135012" cy="130093"/>
          </a:xfrm>
        </p:grpSpPr>
        <p:sp>
          <p:nvSpPr>
            <p:cNvPr id="216" name="Retângulo 215">
              <a:extLst>
                <a:ext uri="{FF2B5EF4-FFF2-40B4-BE49-F238E27FC236}">
                  <a16:creationId xmlns:a16="http://schemas.microsoft.com/office/drawing/2014/main" id="{F0A80A9D-0102-2D9F-5EB2-259A76958ABA}"/>
                </a:ext>
              </a:extLst>
            </p:cNvPr>
            <p:cNvSpPr/>
            <p:nvPr/>
          </p:nvSpPr>
          <p:spPr>
            <a:xfrm>
              <a:off x="5831516" y="137533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04BBBDC6-0FAB-9152-9844-5EC39DD20DFE}"/>
                </a:ext>
              </a:extLst>
            </p:cNvPr>
            <p:cNvSpPr/>
            <p:nvPr/>
          </p:nvSpPr>
          <p:spPr>
            <a:xfrm>
              <a:off x="5831516" y="239804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Retângulo 217">
              <a:extLst>
                <a:ext uri="{FF2B5EF4-FFF2-40B4-BE49-F238E27FC236}">
                  <a16:creationId xmlns:a16="http://schemas.microsoft.com/office/drawing/2014/main" id="{9503838F-4BCF-B838-E3A5-57561FA46D09}"/>
                </a:ext>
              </a:extLst>
            </p:cNvPr>
            <p:cNvSpPr/>
            <p:nvPr/>
          </p:nvSpPr>
          <p:spPr>
            <a:xfrm>
              <a:off x="5831516" y="188669"/>
              <a:ext cx="135012" cy="2782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FD6D5883-8DD9-F173-AECC-B332E8815D98}"/>
              </a:ext>
            </a:extLst>
          </p:cNvPr>
          <p:cNvSpPr txBox="1"/>
          <p:nvPr/>
        </p:nvSpPr>
        <p:spPr>
          <a:xfrm>
            <a:off x="178507" y="4604869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E5610256-C2DA-9EB5-C80C-8CA154C0A534}"/>
              </a:ext>
            </a:extLst>
          </p:cNvPr>
          <p:cNvSpPr/>
          <p:nvPr/>
        </p:nvSpPr>
        <p:spPr>
          <a:xfrm>
            <a:off x="618902" y="4795315"/>
            <a:ext cx="465128" cy="472977"/>
          </a:xfrm>
          <a:prstGeom prst="ellipse">
            <a:avLst/>
          </a:prstGeom>
          <a:solidFill>
            <a:schemeClr val="bg1"/>
          </a:solidFill>
          <a:ln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EF715F00-1EC5-83A6-6155-9687391147F5}"/>
              </a:ext>
            </a:extLst>
          </p:cNvPr>
          <p:cNvSpPr txBox="1"/>
          <p:nvPr/>
        </p:nvSpPr>
        <p:spPr>
          <a:xfrm>
            <a:off x="158806" y="5308055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222" name="Retângulo Arredondado 221">
            <a:extLst>
              <a:ext uri="{FF2B5EF4-FFF2-40B4-BE49-F238E27FC236}">
                <a16:creationId xmlns:a16="http://schemas.microsoft.com/office/drawing/2014/main" id="{F64A4941-6E07-ED11-6C18-AB75AF433C1C}"/>
              </a:ext>
            </a:extLst>
          </p:cNvPr>
          <p:cNvSpPr/>
          <p:nvPr/>
        </p:nvSpPr>
        <p:spPr>
          <a:xfrm>
            <a:off x="483244" y="5598282"/>
            <a:ext cx="753243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Adicionar Pet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70066F2F-13CF-6954-8316-E59455801B9D}"/>
              </a:ext>
            </a:extLst>
          </p:cNvPr>
          <p:cNvSpPr txBox="1"/>
          <p:nvPr/>
        </p:nvSpPr>
        <p:spPr>
          <a:xfrm>
            <a:off x="122978" y="3868210"/>
            <a:ext cx="1344486" cy="792195"/>
          </a:xfrm>
          <a:prstGeom prst="rect">
            <a:avLst/>
          </a:prstGeom>
          <a:solidFill>
            <a:schemeClr val="bg1"/>
          </a:solidFill>
          <a:ln w="6350">
            <a:solidFill>
              <a:srgbClr val="08A3C7"/>
            </a:solidFill>
          </a:ln>
        </p:spPr>
        <p:txBody>
          <a:bodyPr wrap="square" tIns="36000" bIns="360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Usuário</a:t>
            </a: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Meus Pets</a:t>
            </a: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funciona a assinatura</a:t>
            </a:r>
          </a:p>
          <a:p>
            <a:pPr>
              <a:lnSpc>
                <a:spcPct val="150000"/>
              </a:lnSpc>
            </a:pP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Minha carteira </a:t>
            </a:r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dogecoins</a:t>
            </a:r>
            <a:endParaRPr lang="pt-B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5" name="CaixaDeTexto 224">
            <a:extLst>
              <a:ext uri="{FF2B5EF4-FFF2-40B4-BE49-F238E27FC236}">
                <a16:creationId xmlns:a16="http://schemas.microsoft.com/office/drawing/2014/main" id="{DED063AD-2DF3-0A43-0636-3AFBD7C8D3F2}"/>
              </a:ext>
            </a:extLst>
          </p:cNvPr>
          <p:cNvSpPr txBox="1"/>
          <p:nvPr/>
        </p:nvSpPr>
        <p:spPr>
          <a:xfrm>
            <a:off x="7211867" y="2225296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Nível de atividade</a:t>
            </a:r>
          </a:p>
        </p:txBody>
      </p:sp>
      <p:sp>
        <p:nvSpPr>
          <p:cNvPr id="226" name="Triângulo 225">
            <a:extLst>
              <a:ext uri="{FF2B5EF4-FFF2-40B4-BE49-F238E27FC236}">
                <a16:creationId xmlns:a16="http://schemas.microsoft.com/office/drawing/2014/main" id="{C00E7A88-7615-DF80-1BC7-2A707E23CF3A}"/>
              </a:ext>
            </a:extLst>
          </p:cNvPr>
          <p:cNvSpPr/>
          <p:nvPr/>
        </p:nvSpPr>
        <p:spPr>
          <a:xfrm rot="10800000">
            <a:off x="8356578" y="2268984"/>
            <a:ext cx="129003" cy="56677"/>
          </a:xfrm>
          <a:prstGeom prst="triangle">
            <a:avLst/>
          </a:prstGeom>
          <a:noFill/>
          <a:ln w="6350">
            <a:solidFill>
              <a:srgbClr val="E8A6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CaixaDeTexto 227">
            <a:extLst>
              <a:ext uri="{FF2B5EF4-FFF2-40B4-BE49-F238E27FC236}">
                <a16:creationId xmlns:a16="http://schemas.microsoft.com/office/drawing/2014/main" id="{AD4D8C88-069F-A845-197E-D633A6213E6D}"/>
              </a:ext>
            </a:extLst>
          </p:cNvPr>
          <p:cNvSpPr txBox="1"/>
          <p:nvPr/>
        </p:nvSpPr>
        <p:spPr>
          <a:xfrm>
            <a:off x="7172013" y="4648888"/>
            <a:ext cx="13580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cs typeface="Apple Chancery" panose="03020702040506060504" pitchFamily="66" charset="-79"/>
              </a:rPr>
              <a:t>😀 Assinatura </a:t>
            </a:r>
            <a:r>
              <a:rPr lang="pt-BR" sz="7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r>
              <a:rPr lang="pt-BR" sz="7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cs typeface="Apple Chancery" panose="03020702040506060504" pitchFamily="66" charset="-79"/>
              </a:rPr>
              <a:t> ativa 😀</a:t>
            </a:r>
          </a:p>
        </p:txBody>
      </p:sp>
      <p:sp>
        <p:nvSpPr>
          <p:cNvPr id="229" name="CaixaDeTexto 228">
            <a:extLst>
              <a:ext uri="{FF2B5EF4-FFF2-40B4-BE49-F238E27FC236}">
                <a16:creationId xmlns:a16="http://schemas.microsoft.com/office/drawing/2014/main" id="{2E2592D0-92F9-C7B9-F9D0-E96AF2FA57C7}"/>
              </a:ext>
            </a:extLst>
          </p:cNvPr>
          <p:cNvSpPr txBox="1"/>
          <p:nvPr/>
        </p:nvSpPr>
        <p:spPr>
          <a:xfrm>
            <a:off x="7169468" y="5613133"/>
            <a:ext cx="1410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☹️ </a:t>
            </a:r>
            <a:r>
              <a:rPr lang="pt-BR" sz="700" dirty="0">
                <a:solidFill>
                  <a:schemeClr val="tx1">
                    <a:lumMod val="65000"/>
                    <a:lumOff val="35000"/>
                  </a:schemeClr>
                </a:solidFill>
                <a:cs typeface="Apple Chancery" panose="03020702040506060504" pitchFamily="66" charset="-79"/>
              </a:rPr>
              <a:t>Sem assinatura </a:t>
            </a:r>
            <a:r>
              <a:rPr lang="pt-BR" sz="8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r>
              <a:rPr lang="pt-BR" sz="8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☹️</a:t>
            </a:r>
          </a:p>
          <a:p>
            <a:pPr algn="ctr"/>
            <a:r>
              <a:rPr lang="pt-BR" sz="800" b="1" dirty="0">
                <a:solidFill>
                  <a:schemeClr val="tx1">
                    <a:lumMod val="65000"/>
                    <a:lumOff val="35000"/>
                  </a:schemeClr>
                </a:solidFill>
                <a:cs typeface="APPLE CHANCERY" panose="03020702040506060504" pitchFamily="66" charset="-79"/>
              </a:rPr>
              <a:t>Clique para assinar!</a:t>
            </a:r>
          </a:p>
        </p:txBody>
      </p:sp>
      <p:cxnSp>
        <p:nvCxnSpPr>
          <p:cNvPr id="231" name="Conector de Seta Reta 230">
            <a:extLst>
              <a:ext uri="{FF2B5EF4-FFF2-40B4-BE49-F238E27FC236}">
                <a16:creationId xmlns:a16="http://schemas.microsoft.com/office/drawing/2014/main" id="{948F3DE9-6F1D-4F76-5EEA-12A84F27A665}"/>
              </a:ext>
            </a:extLst>
          </p:cNvPr>
          <p:cNvCxnSpPr>
            <a:cxnSpLocks/>
            <a:stCxn id="127" idx="0"/>
          </p:cNvCxnSpPr>
          <p:nvPr/>
        </p:nvCxnSpPr>
        <p:spPr>
          <a:xfrm flipV="1">
            <a:off x="7864933" y="3250711"/>
            <a:ext cx="15236" cy="76909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tângulo 234">
            <a:extLst>
              <a:ext uri="{FF2B5EF4-FFF2-40B4-BE49-F238E27FC236}">
                <a16:creationId xmlns:a16="http://schemas.microsoft.com/office/drawing/2014/main" id="{7FE24F5D-90ED-3DAE-9692-DFE16BC1C104}"/>
              </a:ext>
            </a:extLst>
          </p:cNvPr>
          <p:cNvSpPr/>
          <p:nvPr/>
        </p:nvSpPr>
        <p:spPr>
          <a:xfrm>
            <a:off x="8915235" y="3633607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C7A4F34F-6C1D-B0D0-E590-4BD5AD44B283}"/>
              </a:ext>
            </a:extLst>
          </p:cNvPr>
          <p:cNvSpPr txBox="1"/>
          <p:nvPr/>
        </p:nvSpPr>
        <p:spPr>
          <a:xfrm>
            <a:off x="9309563" y="365199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D573588B-7FD0-17BD-6568-C8E5C25BEB3B}"/>
              </a:ext>
            </a:extLst>
          </p:cNvPr>
          <p:cNvSpPr txBox="1"/>
          <p:nvPr/>
        </p:nvSpPr>
        <p:spPr>
          <a:xfrm>
            <a:off x="8968772" y="4045395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[Nome do Pet]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DF993A31-9ED0-3327-70A6-31EEB61B8EDF}"/>
              </a:ext>
            </a:extLst>
          </p:cNvPr>
          <p:cNvSpPr txBox="1"/>
          <p:nvPr/>
        </p:nvSpPr>
        <p:spPr>
          <a:xfrm>
            <a:off x="8968772" y="4204706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Assinatura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8B69B133-8B06-F755-8290-0910A1B07528}"/>
              </a:ext>
            </a:extLst>
          </p:cNvPr>
          <p:cNvSpPr txBox="1"/>
          <p:nvPr/>
        </p:nvSpPr>
        <p:spPr>
          <a:xfrm>
            <a:off x="8922872" y="4683092"/>
            <a:ext cx="145608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da assinatura:</a:t>
            </a:r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5CF881C8-7482-4338-5949-66E5548C4881}"/>
              </a:ext>
            </a:extLst>
          </p:cNvPr>
          <p:cNvSpPr txBox="1"/>
          <p:nvPr/>
        </p:nvSpPr>
        <p:spPr>
          <a:xfrm>
            <a:off x="8925589" y="4889550"/>
            <a:ext cx="145608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Escolher forma de pagamento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9152BEB9-E975-194D-1CD5-3400D6AC7EBC}"/>
              </a:ext>
            </a:extLst>
          </p:cNvPr>
          <p:cNvSpPr txBox="1"/>
          <p:nvPr/>
        </p:nvSpPr>
        <p:spPr>
          <a:xfrm>
            <a:off x="9119930" y="5034336"/>
            <a:ext cx="1199673" cy="283017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cartão de crédito</a:t>
            </a:r>
          </a:p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bitcoin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A1632FD-31BC-56B9-6F62-E45B2FEAEC73}"/>
              </a:ext>
            </a:extLst>
          </p:cNvPr>
          <p:cNvSpPr/>
          <p:nvPr/>
        </p:nvSpPr>
        <p:spPr>
          <a:xfrm>
            <a:off x="9936315" y="5085289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AB979FCA-26CB-E048-5EE0-D73A140AC3A6}"/>
              </a:ext>
            </a:extLst>
          </p:cNvPr>
          <p:cNvSpPr/>
          <p:nvPr/>
        </p:nvSpPr>
        <p:spPr>
          <a:xfrm>
            <a:off x="9936315" y="5205273"/>
            <a:ext cx="79375" cy="73143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1" name="Retângulo Arredondado 250">
            <a:extLst>
              <a:ext uri="{FF2B5EF4-FFF2-40B4-BE49-F238E27FC236}">
                <a16:creationId xmlns:a16="http://schemas.microsoft.com/office/drawing/2014/main" id="{C27CB93B-2923-A975-90C0-D136845CDD79}"/>
              </a:ext>
            </a:extLst>
          </p:cNvPr>
          <p:cNvSpPr/>
          <p:nvPr/>
        </p:nvSpPr>
        <p:spPr>
          <a:xfrm>
            <a:off x="9191758" y="6060829"/>
            <a:ext cx="996742" cy="130093"/>
          </a:xfrm>
          <a:prstGeom prst="roundRect">
            <a:avLst>
              <a:gd name="adj" fmla="val 39744"/>
            </a:avLst>
          </a:prstGeom>
          <a:solidFill>
            <a:srgbClr val="6BBC34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>
                <a:solidFill>
                  <a:schemeClr val="bg1"/>
                </a:solidFill>
              </a:rPr>
              <a:t>Confirmar assinatura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52" name="Retângulo Arredondado 251">
            <a:extLst>
              <a:ext uri="{FF2B5EF4-FFF2-40B4-BE49-F238E27FC236}">
                <a16:creationId xmlns:a16="http://schemas.microsoft.com/office/drawing/2014/main" id="{11E3D51E-9701-F9E4-45A4-39BE1942DB2F}"/>
              </a:ext>
            </a:extLst>
          </p:cNvPr>
          <p:cNvSpPr/>
          <p:nvPr/>
        </p:nvSpPr>
        <p:spPr>
          <a:xfrm>
            <a:off x="9283380" y="6269657"/>
            <a:ext cx="834920" cy="130093"/>
          </a:xfrm>
          <a:prstGeom prst="roundRect">
            <a:avLst>
              <a:gd name="adj" fmla="val 39744"/>
            </a:avLst>
          </a:prstGeom>
          <a:solidFill>
            <a:schemeClr val="bg1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>
                <a:solidFill>
                  <a:srgbClr val="FF0000"/>
                </a:solidFill>
              </a:rPr>
              <a:t>Cancelar assinatura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254" name="Retângulo 253">
            <a:extLst>
              <a:ext uri="{FF2B5EF4-FFF2-40B4-BE49-F238E27FC236}">
                <a16:creationId xmlns:a16="http://schemas.microsoft.com/office/drawing/2014/main" id="{2C8A623B-DB54-9125-C853-69F000BD1A68}"/>
              </a:ext>
            </a:extLst>
          </p:cNvPr>
          <p:cNvSpPr/>
          <p:nvPr/>
        </p:nvSpPr>
        <p:spPr>
          <a:xfrm>
            <a:off x="1851467" y="3633607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18266B94-1F6D-E38F-28ED-E33AFB3FD74E}"/>
              </a:ext>
            </a:extLst>
          </p:cNvPr>
          <p:cNvSpPr txBox="1"/>
          <p:nvPr/>
        </p:nvSpPr>
        <p:spPr>
          <a:xfrm>
            <a:off x="2245795" y="3651996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57" name="CaixaDeTexto 256">
            <a:extLst>
              <a:ext uri="{FF2B5EF4-FFF2-40B4-BE49-F238E27FC236}">
                <a16:creationId xmlns:a16="http://schemas.microsoft.com/office/drawing/2014/main" id="{F9DE9A6C-8CC7-0C94-B3BB-E40142AF2A28}"/>
              </a:ext>
            </a:extLst>
          </p:cNvPr>
          <p:cNvSpPr txBox="1"/>
          <p:nvPr/>
        </p:nvSpPr>
        <p:spPr>
          <a:xfrm>
            <a:off x="1911552" y="3928126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Assinatura</a:t>
            </a:r>
          </a:p>
        </p:txBody>
      </p:sp>
      <p:sp>
        <p:nvSpPr>
          <p:cNvPr id="258" name="CaixaDeTexto 257">
            <a:extLst>
              <a:ext uri="{FF2B5EF4-FFF2-40B4-BE49-F238E27FC236}">
                <a16:creationId xmlns:a16="http://schemas.microsoft.com/office/drawing/2014/main" id="{E01409D6-FE50-F534-E3BD-DA7A30FE87C2}"/>
              </a:ext>
            </a:extLst>
          </p:cNvPr>
          <p:cNvSpPr txBox="1"/>
          <p:nvPr/>
        </p:nvSpPr>
        <p:spPr>
          <a:xfrm>
            <a:off x="1867072" y="4058032"/>
            <a:ext cx="1419507" cy="1816770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Ao efetuar a assinatura, você passará a receber mensalmente um suprimento de ração úmida personalizada natural premium para seu pet. A validade da ração é de 3 meses. O prazo para a primeira entrega é de até 8 dias.</a:t>
            </a:r>
          </a:p>
          <a:p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preço será calculado automaticamente em função da quantidade e ingredientes da dieta.</a:t>
            </a:r>
          </a:p>
          <a:p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cada compra você receberá 3% do valor total em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dogecoins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 moeda digital dos pets, e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pderá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resgatar o valor total a cada 4 meses de assinatura!</a:t>
            </a:r>
          </a:p>
          <a:p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Fique atento: ao interromper sua assinatura você perderá todo seu saldo de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dogecoins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BR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Aft>
                <a:spcPts val="200"/>
              </a:spcAft>
            </a:pP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Clique </a:t>
            </a:r>
            <a:r>
              <a:rPr lang="pt-BR" sz="5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aqui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pt-BR" sz="5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aqui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conhecer mais sobre a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spcAft>
                <a:spcPts val="200"/>
              </a:spcAft>
            </a:pP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Acompanhe </a:t>
            </a:r>
            <a:r>
              <a:rPr lang="pt-BR" sz="5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aqui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cotação da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</a:t>
            </a:r>
          </a:p>
          <a:p>
            <a:pPr>
              <a:spcAft>
                <a:spcPts val="200"/>
              </a:spcAft>
            </a:pP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Acompanhe seu saldo de </a:t>
            </a:r>
            <a:r>
              <a:rPr lang="pt-BR" sz="5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dogecoin</a:t>
            </a:r>
            <a:r>
              <a:rPr lang="pt-BR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em sua carteira no menu principal!</a:t>
            </a:r>
          </a:p>
        </p:txBody>
      </p:sp>
      <p:cxnSp>
        <p:nvCxnSpPr>
          <p:cNvPr id="266" name="Conector de Seta Reta 265">
            <a:extLst>
              <a:ext uri="{FF2B5EF4-FFF2-40B4-BE49-F238E27FC236}">
                <a16:creationId xmlns:a16="http://schemas.microsoft.com/office/drawing/2014/main" id="{332DF431-A99B-0341-4115-C6875EFCF29E}"/>
              </a:ext>
            </a:extLst>
          </p:cNvPr>
          <p:cNvCxnSpPr>
            <a:cxnSpLocks/>
          </p:cNvCxnSpPr>
          <p:nvPr/>
        </p:nvCxnSpPr>
        <p:spPr>
          <a:xfrm>
            <a:off x="1393247" y="4380625"/>
            <a:ext cx="440733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 de Seta Reta 273">
            <a:extLst>
              <a:ext uri="{FF2B5EF4-FFF2-40B4-BE49-F238E27FC236}">
                <a16:creationId xmlns:a16="http://schemas.microsoft.com/office/drawing/2014/main" id="{D8031417-6324-E297-050B-99D71817D056}"/>
              </a:ext>
            </a:extLst>
          </p:cNvPr>
          <p:cNvCxnSpPr>
            <a:cxnSpLocks/>
          </p:cNvCxnSpPr>
          <p:nvPr/>
        </p:nvCxnSpPr>
        <p:spPr>
          <a:xfrm flipH="1">
            <a:off x="2024434" y="5470405"/>
            <a:ext cx="176359" cy="80443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de Seta Reta 276">
            <a:extLst>
              <a:ext uri="{FF2B5EF4-FFF2-40B4-BE49-F238E27FC236}">
                <a16:creationId xmlns:a16="http://schemas.microsoft.com/office/drawing/2014/main" id="{761B1837-0E5B-7B37-3D48-D90265C6A4EF}"/>
              </a:ext>
            </a:extLst>
          </p:cNvPr>
          <p:cNvCxnSpPr>
            <a:cxnSpLocks/>
          </p:cNvCxnSpPr>
          <p:nvPr/>
        </p:nvCxnSpPr>
        <p:spPr>
          <a:xfrm>
            <a:off x="2368158" y="5466452"/>
            <a:ext cx="288501" cy="468258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de Seta Reta 279">
            <a:extLst>
              <a:ext uri="{FF2B5EF4-FFF2-40B4-BE49-F238E27FC236}">
                <a16:creationId xmlns:a16="http://schemas.microsoft.com/office/drawing/2014/main" id="{C47CE80C-CB1A-E9DA-CFC2-17C187EA5D5C}"/>
              </a:ext>
            </a:extLst>
          </p:cNvPr>
          <p:cNvCxnSpPr>
            <a:cxnSpLocks/>
          </p:cNvCxnSpPr>
          <p:nvPr/>
        </p:nvCxnSpPr>
        <p:spPr>
          <a:xfrm flipH="1">
            <a:off x="2368158" y="5641865"/>
            <a:ext cx="7655" cy="4688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tângulo 287">
            <a:extLst>
              <a:ext uri="{FF2B5EF4-FFF2-40B4-BE49-F238E27FC236}">
                <a16:creationId xmlns:a16="http://schemas.microsoft.com/office/drawing/2014/main" id="{B49FB313-9B6D-3458-628D-B39D8C34E17E}"/>
              </a:ext>
            </a:extLst>
          </p:cNvPr>
          <p:cNvSpPr/>
          <p:nvPr/>
        </p:nvSpPr>
        <p:spPr>
          <a:xfrm>
            <a:off x="3744285" y="3645981"/>
            <a:ext cx="1475232" cy="2854800"/>
          </a:xfrm>
          <a:prstGeom prst="rect">
            <a:avLst/>
          </a:prstGeom>
          <a:solidFill>
            <a:srgbClr val="FCFBF6"/>
          </a:solidFill>
          <a:ln>
            <a:solidFill>
              <a:srgbClr val="08A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9" name="CaixaDeTexto 288">
            <a:extLst>
              <a:ext uri="{FF2B5EF4-FFF2-40B4-BE49-F238E27FC236}">
                <a16:creationId xmlns:a16="http://schemas.microsoft.com/office/drawing/2014/main" id="{A2DF361A-1F85-4946-57B6-2042F7844B86}"/>
              </a:ext>
            </a:extLst>
          </p:cNvPr>
          <p:cNvSpPr txBox="1"/>
          <p:nvPr/>
        </p:nvSpPr>
        <p:spPr>
          <a:xfrm>
            <a:off x="4138613" y="3664370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i="1" dirty="0" err="1">
                <a:solidFill>
                  <a:schemeClr val="accent2">
                    <a:lumMod val="50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PetFood</a:t>
            </a:r>
            <a:endParaRPr lang="pt-BR" sz="1050" b="1" i="1" dirty="0">
              <a:solidFill>
                <a:schemeClr val="accent2">
                  <a:lumMod val="50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C217CCB3-45AF-7CA0-89F6-169F88539502}"/>
              </a:ext>
            </a:extLst>
          </p:cNvPr>
          <p:cNvSpPr txBox="1"/>
          <p:nvPr/>
        </p:nvSpPr>
        <p:spPr>
          <a:xfrm>
            <a:off x="3804370" y="3940500"/>
            <a:ext cx="1357540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Minha Carteira </a:t>
            </a:r>
            <a:r>
              <a:rPr lang="pt-BR" sz="7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Dogecoins</a:t>
            </a:r>
            <a:endParaRPr lang="pt-BR" sz="700" b="1" dirty="0">
              <a:solidFill>
                <a:schemeClr val="tx1">
                  <a:lumMod val="65000"/>
                  <a:lumOff val="35000"/>
                </a:schemeClr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69" name="CaixaDeTexto 268">
            <a:extLst>
              <a:ext uri="{FF2B5EF4-FFF2-40B4-BE49-F238E27FC236}">
                <a16:creationId xmlns:a16="http://schemas.microsoft.com/office/drawing/2014/main" id="{3763A00A-E2DE-CA4F-A0FF-3F35EF281B39}"/>
              </a:ext>
            </a:extLst>
          </p:cNvPr>
          <p:cNvSpPr txBox="1"/>
          <p:nvPr/>
        </p:nvSpPr>
        <p:spPr>
          <a:xfrm>
            <a:off x="2122040" y="6066071"/>
            <a:ext cx="1918768" cy="184666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r>
              <a:rPr lang="pt-BR" sz="600" dirty="0"/>
              <a:t>https://</a:t>
            </a:r>
            <a:r>
              <a:rPr lang="pt-BR" sz="600" dirty="0" err="1"/>
              <a:t>coinmarketcap.com</a:t>
            </a:r>
            <a:r>
              <a:rPr lang="pt-BR" sz="600" dirty="0"/>
              <a:t>/</a:t>
            </a:r>
            <a:r>
              <a:rPr lang="pt-BR" sz="600" dirty="0" err="1"/>
              <a:t>pt-br</a:t>
            </a:r>
            <a:r>
              <a:rPr lang="pt-BR" sz="600" dirty="0"/>
              <a:t>/</a:t>
            </a:r>
            <a:r>
              <a:rPr lang="pt-BR" sz="600" dirty="0" err="1"/>
              <a:t>currencies</a:t>
            </a:r>
            <a:r>
              <a:rPr lang="pt-BR" sz="600" dirty="0"/>
              <a:t>/</a:t>
            </a:r>
            <a:r>
              <a:rPr lang="pt-BR" sz="600" dirty="0" err="1"/>
              <a:t>dogecoin</a:t>
            </a:r>
            <a:r>
              <a:rPr lang="pt-BR" sz="600" dirty="0"/>
              <a:t>/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FAF89305-FCC0-8EBA-BFB6-ED794E6519EF}"/>
              </a:ext>
            </a:extLst>
          </p:cNvPr>
          <p:cNvSpPr txBox="1"/>
          <p:nvPr/>
        </p:nvSpPr>
        <p:spPr>
          <a:xfrm>
            <a:off x="2424259" y="5917030"/>
            <a:ext cx="168512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https://</a:t>
            </a:r>
            <a:r>
              <a:rPr lang="pt-BR" sz="600" dirty="0" err="1"/>
              <a:t>pt.wikipedia.org</a:t>
            </a:r>
            <a:r>
              <a:rPr lang="pt-BR" sz="600" dirty="0"/>
              <a:t>/wiki/</a:t>
            </a:r>
            <a:r>
              <a:rPr lang="pt-BR" sz="600" dirty="0" err="1"/>
              <a:t>Dogecoin</a:t>
            </a:r>
            <a:endParaRPr lang="pt-BR" sz="600" dirty="0"/>
          </a:p>
        </p:txBody>
      </p:sp>
      <p:sp>
        <p:nvSpPr>
          <p:cNvPr id="273" name="CaixaDeTexto 272">
            <a:extLst>
              <a:ext uri="{FF2B5EF4-FFF2-40B4-BE49-F238E27FC236}">
                <a16:creationId xmlns:a16="http://schemas.microsoft.com/office/drawing/2014/main" id="{0D042936-D4CE-46C9-9883-61D8C9182E56}"/>
              </a:ext>
            </a:extLst>
          </p:cNvPr>
          <p:cNvSpPr txBox="1"/>
          <p:nvPr/>
        </p:nvSpPr>
        <p:spPr>
          <a:xfrm>
            <a:off x="1896845" y="6250737"/>
            <a:ext cx="117477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" dirty="0"/>
              <a:t>https://</a:t>
            </a:r>
            <a:r>
              <a:rPr lang="pt-BR" sz="600" dirty="0" err="1"/>
              <a:t>dogecoin.com</a:t>
            </a:r>
            <a:r>
              <a:rPr lang="pt-BR" sz="600" dirty="0"/>
              <a:t>/</a:t>
            </a:r>
            <a:r>
              <a:rPr lang="pt-BR" sz="600" dirty="0" err="1"/>
              <a:t>pt-pt</a:t>
            </a:r>
            <a:r>
              <a:rPr lang="pt-BR" sz="600" dirty="0"/>
              <a:t>/</a:t>
            </a:r>
          </a:p>
        </p:txBody>
      </p:sp>
      <p:cxnSp>
        <p:nvCxnSpPr>
          <p:cNvPr id="296" name="Conector de Seta Reta 295">
            <a:extLst>
              <a:ext uri="{FF2B5EF4-FFF2-40B4-BE49-F238E27FC236}">
                <a16:creationId xmlns:a16="http://schemas.microsoft.com/office/drawing/2014/main" id="{E7352F27-A403-DB7B-7D15-CFE55C158DA7}"/>
              </a:ext>
            </a:extLst>
          </p:cNvPr>
          <p:cNvCxnSpPr>
            <a:cxnSpLocks/>
          </p:cNvCxnSpPr>
          <p:nvPr/>
        </p:nvCxnSpPr>
        <p:spPr>
          <a:xfrm flipV="1">
            <a:off x="1365718" y="4499648"/>
            <a:ext cx="2318894" cy="42566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de Seta Reta 297">
            <a:extLst>
              <a:ext uri="{FF2B5EF4-FFF2-40B4-BE49-F238E27FC236}">
                <a16:creationId xmlns:a16="http://schemas.microsoft.com/office/drawing/2014/main" id="{04C3F9B2-B0B8-3A2F-C81F-BE4EB3C60DFF}"/>
              </a:ext>
            </a:extLst>
          </p:cNvPr>
          <p:cNvCxnSpPr>
            <a:cxnSpLocks/>
          </p:cNvCxnSpPr>
          <p:nvPr/>
        </p:nvCxnSpPr>
        <p:spPr>
          <a:xfrm>
            <a:off x="8475488" y="4721529"/>
            <a:ext cx="389813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de Seta Reta 300">
            <a:extLst>
              <a:ext uri="{FF2B5EF4-FFF2-40B4-BE49-F238E27FC236}">
                <a16:creationId xmlns:a16="http://schemas.microsoft.com/office/drawing/2014/main" id="{383D50F2-C4CA-497B-79FD-01EA78399ABB}"/>
              </a:ext>
            </a:extLst>
          </p:cNvPr>
          <p:cNvCxnSpPr>
            <a:cxnSpLocks/>
          </p:cNvCxnSpPr>
          <p:nvPr/>
        </p:nvCxnSpPr>
        <p:spPr>
          <a:xfrm>
            <a:off x="8370130" y="5829658"/>
            <a:ext cx="495171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CaixaDeTexto 302">
            <a:extLst>
              <a:ext uri="{FF2B5EF4-FFF2-40B4-BE49-F238E27FC236}">
                <a16:creationId xmlns:a16="http://schemas.microsoft.com/office/drawing/2014/main" id="{F86CA4F0-8F98-4668-9BB0-FED131D979B4}"/>
              </a:ext>
            </a:extLst>
          </p:cNvPr>
          <p:cNvSpPr txBox="1"/>
          <p:nvPr/>
        </p:nvSpPr>
        <p:spPr>
          <a:xfrm>
            <a:off x="4553659" y="4182498"/>
            <a:ext cx="470868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100</a:t>
            </a:r>
          </a:p>
        </p:txBody>
      </p:sp>
      <p:sp>
        <p:nvSpPr>
          <p:cNvPr id="304" name="CaixaDeTexto 303">
            <a:extLst>
              <a:ext uri="{FF2B5EF4-FFF2-40B4-BE49-F238E27FC236}">
                <a16:creationId xmlns:a16="http://schemas.microsoft.com/office/drawing/2014/main" id="{02AF9C60-5219-00BE-44D2-A894F69BEAAA}"/>
              </a:ext>
            </a:extLst>
          </p:cNvPr>
          <p:cNvSpPr txBox="1"/>
          <p:nvPr/>
        </p:nvSpPr>
        <p:spPr>
          <a:xfrm>
            <a:off x="4553659" y="4355499"/>
            <a:ext cx="470868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0,9658</a:t>
            </a:r>
          </a:p>
        </p:txBody>
      </p:sp>
      <p:sp>
        <p:nvSpPr>
          <p:cNvPr id="305" name="CaixaDeTexto 304">
            <a:extLst>
              <a:ext uri="{FF2B5EF4-FFF2-40B4-BE49-F238E27FC236}">
                <a16:creationId xmlns:a16="http://schemas.microsoft.com/office/drawing/2014/main" id="{54F54BCA-FEEE-4A13-B35D-F040D3FDC8A9}"/>
              </a:ext>
            </a:extLst>
          </p:cNvPr>
          <p:cNvSpPr txBox="1"/>
          <p:nvPr/>
        </p:nvSpPr>
        <p:spPr>
          <a:xfrm>
            <a:off x="4553659" y="4528500"/>
            <a:ext cx="470868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96,58</a:t>
            </a:r>
          </a:p>
        </p:txBody>
      </p: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F9733E0C-0281-3FA8-AE59-B8470DDC7C0F}"/>
              </a:ext>
            </a:extLst>
          </p:cNvPr>
          <p:cNvSpPr txBox="1"/>
          <p:nvPr/>
        </p:nvSpPr>
        <p:spPr>
          <a:xfrm>
            <a:off x="3881949" y="4182522"/>
            <a:ext cx="638315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</a:t>
            </a:r>
          </a:p>
        </p:txBody>
      </p:sp>
      <p:sp>
        <p:nvSpPr>
          <p:cNvPr id="307" name="CaixaDeTexto 306">
            <a:extLst>
              <a:ext uri="{FF2B5EF4-FFF2-40B4-BE49-F238E27FC236}">
                <a16:creationId xmlns:a16="http://schemas.microsoft.com/office/drawing/2014/main" id="{4B015A37-24D1-E696-0EBF-4C487EBC042D}"/>
              </a:ext>
            </a:extLst>
          </p:cNvPr>
          <p:cNvSpPr txBox="1"/>
          <p:nvPr/>
        </p:nvSpPr>
        <p:spPr>
          <a:xfrm>
            <a:off x="3881949" y="4355523"/>
            <a:ext cx="638315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Cotação</a:t>
            </a:r>
          </a:p>
        </p:txBody>
      </p:sp>
      <p:sp>
        <p:nvSpPr>
          <p:cNvPr id="308" name="CaixaDeTexto 307">
            <a:extLst>
              <a:ext uri="{FF2B5EF4-FFF2-40B4-BE49-F238E27FC236}">
                <a16:creationId xmlns:a16="http://schemas.microsoft.com/office/drawing/2014/main" id="{56D14BF8-ED87-4FC9-4A04-9280B09C6FE2}"/>
              </a:ext>
            </a:extLst>
          </p:cNvPr>
          <p:cNvSpPr txBox="1"/>
          <p:nvPr/>
        </p:nvSpPr>
        <p:spPr>
          <a:xfrm>
            <a:off x="3881949" y="4528524"/>
            <a:ext cx="638315" cy="130093"/>
          </a:xfrm>
          <a:prstGeom prst="rect">
            <a:avLst/>
          </a:prstGeom>
          <a:noFill/>
          <a:ln w="6350">
            <a:noFill/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em (</a:t>
            </a:r>
            <a:r>
              <a:rPr lang="pt-BR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$)</a:t>
            </a:r>
          </a:p>
        </p:txBody>
      </p:sp>
      <p:cxnSp>
        <p:nvCxnSpPr>
          <p:cNvPr id="311" name="Conector Angulado 310">
            <a:extLst>
              <a:ext uri="{FF2B5EF4-FFF2-40B4-BE49-F238E27FC236}">
                <a16:creationId xmlns:a16="http://schemas.microsoft.com/office/drawing/2014/main" id="{45775CDC-5C26-A97A-6ACD-2623EBB51D29}"/>
              </a:ext>
            </a:extLst>
          </p:cNvPr>
          <p:cNvCxnSpPr>
            <a:cxnSpLocks/>
            <a:stCxn id="313" idx="0"/>
          </p:cNvCxnSpPr>
          <p:nvPr/>
        </p:nvCxnSpPr>
        <p:spPr>
          <a:xfrm rot="5400000" flipH="1" flipV="1">
            <a:off x="1741787" y="2176588"/>
            <a:ext cx="666897" cy="3040509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tângulo 312">
            <a:extLst>
              <a:ext uri="{FF2B5EF4-FFF2-40B4-BE49-F238E27FC236}">
                <a16:creationId xmlns:a16="http://schemas.microsoft.com/office/drawing/2014/main" id="{6A725F8D-51B4-3B3F-5C05-37A0C78FDA30}"/>
              </a:ext>
            </a:extLst>
          </p:cNvPr>
          <p:cNvSpPr/>
          <p:nvPr/>
        </p:nvSpPr>
        <p:spPr>
          <a:xfrm>
            <a:off x="123272" y="4030290"/>
            <a:ext cx="863417" cy="60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4" name="Conector de Seta Reta 323">
            <a:extLst>
              <a:ext uri="{FF2B5EF4-FFF2-40B4-BE49-F238E27FC236}">
                <a16:creationId xmlns:a16="http://schemas.microsoft.com/office/drawing/2014/main" id="{004FA61B-EBC7-71AA-C067-E067EDDBD99E}"/>
              </a:ext>
            </a:extLst>
          </p:cNvPr>
          <p:cNvCxnSpPr>
            <a:cxnSpLocks/>
          </p:cNvCxnSpPr>
          <p:nvPr/>
        </p:nvCxnSpPr>
        <p:spPr>
          <a:xfrm>
            <a:off x="766322" y="4182498"/>
            <a:ext cx="6361784" cy="0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929AEEA3-3E3D-67DD-4C18-C7DB15D6DC4A}"/>
              </a:ext>
            </a:extLst>
          </p:cNvPr>
          <p:cNvSpPr txBox="1"/>
          <p:nvPr/>
        </p:nvSpPr>
        <p:spPr>
          <a:xfrm>
            <a:off x="8922872" y="4361486"/>
            <a:ext cx="145608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Preço mensal:</a:t>
            </a:r>
          </a:p>
        </p:txBody>
      </p:sp>
      <p:sp>
        <p:nvSpPr>
          <p:cNvPr id="327" name="CaixaDeTexto 326">
            <a:extLst>
              <a:ext uri="{FF2B5EF4-FFF2-40B4-BE49-F238E27FC236}">
                <a16:creationId xmlns:a16="http://schemas.microsoft.com/office/drawing/2014/main" id="{77A43A46-7306-BBF5-DFE1-1B9768DEDA76}"/>
              </a:ext>
            </a:extLst>
          </p:cNvPr>
          <p:cNvSpPr txBox="1"/>
          <p:nvPr/>
        </p:nvSpPr>
        <p:spPr>
          <a:xfrm>
            <a:off x="9768917" y="4372636"/>
            <a:ext cx="571616" cy="134378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</a:t>
            </a:r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$ 980,00 </a:t>
            </a:r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AF6DB2A7-2555-BBB4-9EF1-FF3058DDC7A7}"/>
              </a:ext>
            </a:extLst>
          </p:cNvPr>
          <p:cNvSpPr txBox="1"/>
          <p:nvPr/>
        </p:nvSpPr>
        <p:spPr>
          <a:xfrm>
            <a:off x="9768917" y="4697998"/>
            <a:ext cx="571616" cy="134378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0,9658</a:t>
            </a:r>
          </a:p>
        </p:txBody>
      </p:sp>
      <p:sp>
        <p:nvSpPr>
          <p:cNvPr id="329" name="CaixaDeTexto 328">
            <a:extLst>
              <a:ext uri="{FF2B5EF4-FFF2-40B4-BE49-F238E27FC236}">
                <a16:creationId xmlns:a16="http://schemas.microsoft.com/office/drawing/2014/main" id="{FDCF0B20-0940-817D-D8BD-060469C576BE}"/>
              </a:ext>
            </a:extLst>
          </p:cNvPr>
          <p:cNvSpPr txBox="1"/>
          <p:nvPr/>
        </p:nvSpPr>
        <p:spPr>
          <a:xfrm>
            <a:off x="8922872" y="4522289"/>
            <a:ext cx="145608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Quantidade de ração</a:t>
            </a:r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D39ACE7B-45D6-5016-C61C-2769B89449BA}"/>
              </a:ext>
            </a:extLst>
          </p:cNvPr>
          <p:cNvSpPr txBox="1"/>
          <p:nvPr/>
        </p:nvSpPr>
        <p:spPr>
          <a:xfrm>
            <a:off x="9768917" y="4535317"/>
            <a:ext cx="571616" cy="134378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pPr algn="ctr"/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 kg</a:t>
            </a:r>
          </a:p>
        </p:txBody>
      </p:sp>
      <p:sp>
        <p:nvSpPr>
          <p:cNvPr id="331" name="CaixaDeTexto 330">
            <a:extLst>
              <a:ext uri="{FF2B5EF4-FFF2-40B4-BE49-F238E27FC236}">
                <a16:creationId xmlns:a16="http://schemas.microsoft.com/office/drawing/2014/main" id="{17E50470-1450-4DE0-5392-FB3E8E9EFF0B}"/>
              </a:ext>
            </a:extLst>
          </p:cNvPr>
          <p:cNvSpPr txBox="1"/>
          <p:nvPr/>
        </p:nvSpPr>
        <p:spPr>
          <a:xfrm>
            <a:off x="8947238" y="5424946"/>
            <a:ext cx="1456082" cy="165036"/>
          </a:xfrm>
          <a:prstGeom prst="rect">
            <a:avLst/>
          </a:prstGeom>
          <a:noFill/>
          <a:ln w="6350">
            <a:noFill/>
          </a:ln>
        </p:spPr>
        <p:txBody>
          <a:bodyPr wrap="square" tIns="36000" bIns="36000" rtlCol="0" anchor="t" anchorCtr="0">
            <a:spAutoFit/>
          </a:bodyPr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 para pagamento....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4099879-862B-76E2-AB44-9429DE6BB0F2}"/>
              </a:ext>
            </a:extLst>
          </p:cNvPr>
          <p:cNvSpPr txBox="1"/>
          <p:nvPr/>
        </p:nvSpPr>
        <p:spPr>
          <a:xfrm>
            <a:off x="3702112" y="2519891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Senha atual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C7A9FB65-7EAC-D55F-5E98-901EA5CC2B84}"/>
              </a:ext>
            </a:extLst>
          </p:cNvPr>
          <p:cNvSpPr/>
          <p:nvPr/>
        </p:nvSpPr>
        <p:spPr>
          <a:xfrm>
            <a:off x="3612987" y="2397618"/>
            <a:ext cx="820448" cy="130093"/>
          </a:xfrm>
          <a:prstGeom prst="roundRect">
            <a:avLst>
              <a:gd name="adj" fmla="val 39744"/>
            </a:avLst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Alteração de Senha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4133B06-7B24-4D6C-C9AA-92021F8FC4B7}"/>
              </a:ext>
            </a:extLst>
          </p:cNvPr>
          <p:cNvSpPr txBox="1"/>
          <p:nvPr/>
        </p:nvSpPr>
        <p:spPr>
          <a:xfrm>
            <a:off x="3702112" y="2692892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Nova senha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49011A0-898F-8A97-9CFA-A62858167FBC}"/>
              </a:ext>
            </a:extLst>
          </p:cNvPr>
          <p:cNvSpPr txBox="1"/>
          <p:nvPr/>
        </p:nvSpPr>
        <p:spPr>
          <a:xfrm>
            <a:off x="3702112" y="2865893"/>
            <a:ext cx="1333412" cy="130093"/>
          </a:xfrm>
          <a:prstGeom prst="rect">
            <a:avLst/>
          </a:prstGeom>
          <a:solidFill>
            <a:schemeClr val="bg1"/>
          </a:solidFill>
          <a:ln w="6350">
            <a:solidFill>
              <a:srgbClr val="E8A611"/>
            </a:solidFill>
          </a:ln>
        </p:spPr>
        <p:txBody>
          <a:bodyPr wrap="none" tIns="36000" bIns="36000" rtlCol="0" anchor="ctr" anchorCtr="0">
            <a:noAutofit/>
          </a:bodyPr>
          <a:lstStyle/>
          <a:p>
            <a:r>
              <a:rPr lang="pt-BR" sz="600" dirty="0">
                <a:solidFill>
                  <a:schemeClr val="bg1">
                    <a:lumMod val="65000"/>
                  </a:schemeClr>
                </a:solidFill>
              </a:rPr>
              <a:t>Confirmar nova senha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7D1C09-55D8-F89E-D7B1-274744B45F25}"/>
              </a:ext>
            </a:extLst>
          </p:cNvPr>
          <p:cNvSpPr txBox="1"/>
          <p:nvPr/>
        </p:nvSpPr>
        <p:spPr>
          <a:xfrm>
            <a:off x="679963" y="167634"/>
            <a:ext cx="3802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/>
              <a:t>Login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AAB4D0-813A-9ECC-0A6F-BDBF672DC8F6}"/>
              </a:ext>
            </a:extLst>
          </p:cNvPr>
          <p:cNvSpPr txBox="1"/>
          <p:nvPr/>
        </p:nvSpPr>
        <p:spPr>
          <a:xfrm>
            <a:off x="2142648" y="159828"/>
            <a:ext cx="9621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NewUserRegistration</a:t>
            </a:r>
            <a:endParaRPr lang="pt-BR" sz="7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71EEF2-011B-0FAE-73FE-EBB121C57CCF}"/>
              </a:ext>
            </a:extLst>
          </p:cNvPr>
          <p:cNvSpPr txBox="1"/>
          <p:nvPr/>
        </p:nvSpPr>
        <p:spPr>
          <a:xfrm>
            <a:off x="4023211" y="-44603"/>
            <a:ext cx="5950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UserProfile</a:t>
            </a:r>
            <a:endParaRPr lang="pt-BR" sz="7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3E9047-8F66-7330-25EC-341F52AE787C}"/>
              </a:ext>
            </a:extLst>
          </p:cNvPr>
          <p:cNvSpPr txBox="1"/>
          <p:nvPr/>
        </p:nvSpPr>
        <p:spPr>
          <a:xfrm>
            <a:off x="5813972" y="153047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PetList</a:t>
            </a:r>
            <a:endParaRPr lang="pt-BR" sz="7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1D1C7C-0CA3-3894-2F24-169EF20EA859}"/>
              </a:ext>
            </a:extLst>
          </p:cNvPr>
          <p:cNvSpPr txBox="1"/>
          <p:nvPr/>
        </p:nvSpPr>
        <p:spPr>
          <a:xfrm>
            <a:off x="7047083" y="3443416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PetList</a:t>
            </a:r>
            <a:endParaRPr lang="pt-BR" sz="7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7BBE4CA-C40F-F04F-DDA8-C6CD40680189}"/>
              </a:ext>
            </a:extLst>
          </p:cNvPr>
          <p:cNvSpPr txBox="1"/>
          <p:nvPr/>
        </p:nvSpPr>
        <p:spPr>
          <a:xfrm>
            <a:off x="7594231" y="163103"/>
            <a:ext cx="5469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PetProfile</a:t>
            </a:r>
            <a:endParaRPr lang="pt-BR" sz="7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C3BFE5-952A-33EF-E5E0-3F36D640BE77}"/>
              </a:ext>
            </a:extLst>
          </p:cNvPr>
          <p:cNvSpPr txBox="1"/>
          <p:nvPr/>
        </p:nvSpPr>
        <p:spPr>
          <a:xfrm>
            <a:off x="11055947" y="157631"/>
            <a:ext cx="4924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PetPrefs</a:t>
            </a:r>
            <a:endParaRPr lang="pt-BR" sz="70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305F7FE-BCB9-4272-3AAC-FAC586C58EB3}"/>
              </a:ext>
            </a:extLst>
          </p:cNvPr>
          <p:cNvSpPr txBox="1"/>
          <p:nvPr/>
        </p:nvSpPr>
        <p:spPr>
          <a:xfrm>
            <a:off x="9269691" y="167633"/>
            <a:ext cx="6174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PetDoencas</a:t>
            </a:r>
            <a:endParaRPr lang="pt-BR" sz="7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98508E8-A49A-4143-84D9-150982EF7940}"/>
              </a:ext>
            </a:extLst>
          </p:cNvPr>
          <p:cNvSpPr txBox="1"/>
          <p:nvPr/>
        </p:nvSpPr>
        <p:spPr>
          <a:xfrm>
            <a:off x="9301074" y="3441268"/>
            <a:ext cx="60465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Asssinatura</a:t>
            </a:r>
            <a:endParaRPr lang="pt-BR" sz="7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B7EEB7A-E609-65BC-7309-880466B17F8A}"/>
              </a:ext>
            </a:extLst>
          </p:cNvPr>
          <p:cNvSpPr txBox="1"/>
          <p:nvPr/>
        </p:nvSpPr>
        <p:spPr>
          <a:xfrm>
            <a:off x="1804686" y="3459003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AppInfo</a:t>
            </a:r>
            <a:endParaRPr lang="pt-BR" sz="7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FD49BA3-DE03-05D0-918A-0E6F64D2F02B}"/>
              </a:ext>
            </a:extLst>
          </p:cNvPr>
          <p:cNvSpPr txBox="1"/>
          <p:nvPr/>
        </p:nvSpPr>
        <p:spPr>
          <a:xfrm>
            <a:off x="3576890" y="3489670"/>
            <a:ext cx="7777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 err="1"/>
              <a:t>DogeCoinWallet</a:t>
            </a:r>
            <a:endParaRPr lang="pt-BR" sz="700" dirty="0"/>
          </a:p>
        </p:txBody>
      </p:sp>
    </p:spTree>
    <p:extLst>
      <p:ext uri="{BB962C8B-B14F-4D97-AF65-F5344CB8AC3E}">
        <p14:creationId xmlns:p14="http://schemas.microsoft.com/office/powerpoint/2010/main" val="3988412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428</Words>
  <Application>Microsoft Macintosh PowerPoint</Application>
  <PresentationFormat>Widescreen</PresentationFormat>
  <Paragraphs>134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APPLE CHANCERY</vt:lpstr>
      <vt:lpstr>APPLE CHANCERY</vt:lpstr>
      <vt:lpstr>Arial</vt:lpstr>
      <vt:lpstr>Calibri</vt:lpstr>
      <vt:lpstr>Calibri Light</vt:lpstr>
      <vt:lpstr>Tema do Office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PetFood</dc:title>
  <dc:subject/>
  <dc:creator>André Gohn</dc:creator>
  <cp:keywords/>
  <dc:description/>
  <cp:lastModifiedBy>AG</cp:lastModifiedBy>
  <cp:revision>12</cp:revision>
  <dcterms:created xsi:type="dcterms:W3CDTF">2025-03-20T00:05:58Z</dcterms:created>
  <dcterms:modified xsi:type="dcterms:W3CDTF">2025-04-07T18:33:01Z</dcterms:modified>
  <cp:category/>
</cp:coreProperties>
</file>