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6" autoAdjust="0"/>
    <p:restoredTop sz="94660"/>
  </p:normalViewPr>
  <p:slideViewPr>
    <p:cSldViewPr>
      <p:cViewPr varScale="1">
        <p:scale>
          <a:sx n="70" d="100"/>
          <a:sy n="70" d="100"/>
        </p:scale>
        <p:origin x="-102" y="-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U. THALIRMALAR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312200888</a:t>
            </a:r>
            <a:endParaRPr lang="en-US" sz="2400" dirty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IIIrd</a:t>
            </a:r>
            <a:r>
              <a:rPr lang="en-US" sz="2400" dirty="0" smtClean="0"/>
              <a:t> B.com </a:t>
            </a:r>
            <a:endParaRPr lang="en-US" sz="2400" dirty="0"/>
          </a:p>
          <a:p>
            <a:r>
              <a:rPr lang="en-US" sz="2400" dirty="0" smtClean="0"/>
              <a:t>COLLEGE:  </a:t>
            </a:r>
            <a:r>
              <a:rPr lang="en-US" sz="2400" dirty="0" err="1" smtClean="0"/>
              <a:t>Pachaiyappas</a:t>
            </a:r>
            <a:r>
              <a:rPr lang="en-US" sz="2400" dirty="0" smtClean="0"/>
              <a:t> college for women, </a:t>
            </a:r>
            <a:r>
              <a:rPr lang="en-US" sz="2400" dirty="0" err="1" smtClean="0"/>
              <a:t>kanchipuram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295400" y="15240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Define the performance metrics:    - Identify key performance indicators (KPIs) relevant to the employee's role.    - Categorize metrics into job knowledge, communication, teamwork, productivity, quality, leadership, and adaptability.2. Set targets and weights:    - Establish target values for each metric based on job requirements and expectations.    - Assign weights to each metric reflecting its importance (e.g., 0.1 to 0.3).3. Collect and analyze data:    - Gather data on employee performance for each metric.    - Calculate actual values and variations from targets.4. Calculate scores:    - Use a scoring formula (e.g., (Actual / Target) x Weight) to calculate scores for each metric.    - Sum scores to obtain an overall performance score.5. Model the scorecard:    - Use a spreadsheet or modeling tool (e.g., Excel, Tableau) to create a visual representation of the scorecard.    - Include sections for:        - Employee information        - Performance metrics and targets        - Actual values and variations        - Scores and weights        - Overall performance score6. Refine and iterate:    - Review and refine the scorecard with stakeholders (e.g., HR, supervisors, employees).    - Iterate on the model as needed to ensure accuracy and effectiveness.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EXCEL  VISUALIZATION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2" y="1676399"/>
          <a:ext cx="9019168" cy="5029607"/>
        </p:xfrm>
        <a:graphic>
          <a:graphicData uri="http://schemas.openxmlformats.org/drawingml/2006/table">
            <a:tbl>
              <a:tblPr/>
              <a:tblGrid>
                <a:gridCol w="280239"/>
                <a:gridCol w="245208"/>
                <a:gridCol w="448382"/>
                <a:gridCol w="205509"/>
                <a:gridCol w="850059"/>
                <a:gridCol w="805687"/>
                <a:gridCol w="448382"/>
                <a:gridCol w="483413"/>
                <a:gridCol w="448382"/>
                <a:gridCol w="42182"/>
                <a:gridCol w="448382"/>
                <a:gridCol w="483413"/>
                <a:gridCol w="448382"/>
                <a:gridCol w="46706"/>
                <a:gridCol w="448382"/>
                <a:gridCol w="485748"/>
                <a:gridCol w="448382"/>
                <a:gridCol w="46706"/>
                <a:gridCol w="448382"/>
                <a:gridCol w="504430"/>
                <a:gridCol w="448382"/>
                <a:gridCol w="56048"/>
                <a:gridCol w="448382"/>
              </a:tblGrid>
              <a:tr h="21926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Rating Guide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7030A0"/>
                          </a:solidFill>
                          <a:latin typeface="Calibri"/>
                        </a:rPr>
                        <a:t>      INDICATOR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Durga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Madhva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Guna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Guna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Thalir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51-65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D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BFBFBF"/>
                          </a:solidFill>
                          <a:latin typeface="Calibri"/>
                        </a:rPr>
                        <a:t>  Home Appliances  Sales Department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Total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Score Card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Rating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Total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Score Card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Rating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Total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Score Card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Rating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Total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Score Card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Rating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66-70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C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0A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Target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71-80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B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8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A/C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Actual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95%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A+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96%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A+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85%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A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78%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B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81-90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A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Percentages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EEECE1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&gt;95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A+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Target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8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0A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Mixer Rrinder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Actual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72%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8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B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0A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C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B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53%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D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6215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Percentages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8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0A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Target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Washing Machine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Actual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90%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A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B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52%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D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66%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C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Percentages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Target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0A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Moblie Phone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Actual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69%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0A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C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52%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D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C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A+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Percentages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0A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Target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Grinder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Actual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60%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D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81%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A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B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87%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A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Percentages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87%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7" marR="6317" marT="6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9812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</a:t>
            </a:r>
            <a:r>
              <a:rPr lang="en-US" dirty="0" smtClean="0"/>
              <a:t>Employment Performance Scorecard provides a comprehensive and structured approach to evaluating employee performance. By categorizing performance metrics into key areas such as job knowledge, communication, teamwork, productivity, quality, leadership, and adaptability, this scorecard enables a holistic assessment of an employee's strengths and areas for improvement.</a:t>
            </a:r>
          </a:p>
          <a:p>
            <a:r>
              <a:rPr lang="en-US" dirty="0" smtClean="0"/>
              <a:t>             </a:t>
            </a:r>
          </a:p>
          <a:p>
            <a:r>
              <a:rPr lang="en-US" dirty="0" smtClean="0"/>
              <a:t>                  The use of targets, weights, and scores allows for a clear and objective evaluation of performance, enabling employees to understand expectations and strive for excellence. The scorecard's flexibility accommodates various roles and departments, making it a valuable tool for organizations seeking to enhance performance management.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“Creating an Employee Performance Scorecard in Excel”  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V="1">
            <a:off x="1447800" y="228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2286000"/>
            <a:ext cx="6019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</a:t>
            </a:r>
            <a:r>
              <a:rPr lang="en-US" dirty="0" err="1" smtClean="0"/>
              <a:t>Analyse</a:t>
            </a:r>
            <a:r>
              <a:rPr lang="en-US" dirty="0" smtClean="0"/>
              <a:t> the attrition i.e., Employee turnover by examining the job satisfaction level by reviewing the feedback for job.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examine employ how to complete the work and it will be satisfaction levels through feedback. The goal is to identify  to achieved their target or not , under the factors turnover. The </a:t>
            </a:r>
            <a:r>
              <a:rPr lang="en-US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finiding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assist in developing strategies to </a:t>
            </a:r>
            <a:r>
              <a:rPr lang="en-US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imporve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 satisfaction, reduce turnover rates, and promote a, more stable, motivated workforce.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752600" y="2438400"/>
            <a:ext cx="4618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MANAGING DIRECTOR </a:t>
            </a:r>
          </a:p>
          <a:p>
            <a:r>
              <a:rPr lang="en-US" dirty="0" smtClean="0"/>
              <a:t>    - To examine the employee TARGET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33600" y="3962400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 HUMAN RESOUCES [HR] Teams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194" name="AutoShape 2" descr="Free Printable Company Profile Templates [Word, PDF, Excel] Ea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AutoShape 4" descr="Free Printable Company Profile Templates [Word, PDF, Excel] Ea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AutoShape 6" descr="Free Printable Company Profile Templates [Word, PDF, Excel] Ea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AutoShape 8" descr="Free Printable Company Profile Templates [Word, PDF, Excel] Ea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AutoShape 10" descr="Free Printable Company Profile Templates [Word, PDF, Excel] Ea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 We help our local customers to feel good and do good by fueling them up with artisanal coffee in a community-focused space</a:t>
            </a:r>
            <a:endParaRPr lang="en-US" dirty="0"/>
          </a:p>
        </p:txBody>
      </p:sp>
      <p:sp>
        <p:nvSpPr>
          <p:cNvPr id="8204" name="AutoShape 12" descr="How to Write a Value Proposition (+ 6 Modern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1800" y="411480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It's more than just a product or service description — it's the specific solution that your business provides and the promise of value that a customer can expect you to deliver.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144780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1. Employee ID (Integer): Unique identifier for each employee2. Name (Text): Employee name3. Job Title (Text): Employee job title4. Department (Text): Employee department5. Review Period (Date): Review period start and end dates6. Metric (Text): Performance metric name (e.g. Job Knowledge, Communication, Teamwork, etc.)7. Target (Numeric): Performance target value8. Actual (Numeric): Actual performance value9. Variation (Numeric): Performance variation from target (calculated as (Actual - Target) / Target)10. Weight (Numeric): Performance metric weight (importance level)11. Score (Numeric): Performance score (calculated as (Actual / Target) x Weight)12. Category (Text): Performance category (e.g. Job Knowledge, Communication, etc.)13. Subcategory (Text): Performance subcategory (e.g. Technical Skills, Written Communication, etc.)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4200" y="2895600"/>
            <a:ext cx="481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New  Formula Used</a:t>
            </a:r>
          </a:p>
          <a:p>
            <a:r>
              <a:rPr lang="en-US" dirty="0" smtClean="0"/>
              <a:t>IFS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1050</Words>
  <Application>Microsoft Office PowerPoint</Application>
  <PresentationFormat>Custom</PresentationFormat>
  <Paragraphs>328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22</cp:revision>
  <dcterms:created xsi:type="dcterms:W3CDTF">2024-03-29T15:07:22Z</dcterms:created>
  <dcterms:modified xsi:type="dcterms:W3CDTF">2024-08-31T09:17:01Z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