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  <p:sldId id="256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878FD6B-E1AE-D6D9-8080-31C6E67E756D}"/>
              </a:ext>
            </a:extLst>
          </p:cNvPr>
          <p:cNvSpPr txBox="1"/>
          <p:nvPr/>
        </p:nvSpPr>
        <p:spPr>
          <a:xfrm>
            <a:off x="3048778" y="310583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https://app.powerbi.com/groups/me/reports/a47baeb2-edb5-41cc-a6cc-e718c13bd304/ReportSection?experience=power-bi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>
                <a:extLst>
                  <a:ext uri="{FF2B5EF4-FFF2-40B4-BE49-F238E27FC236}">
                    <a16:creationId xmlns:a16="http://schemas.microsoft.com/office/drawing/2014/main" id="{12EA98FE-B28F-068F-FE82-CE5881DCA0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7250768"/>
                  </p:ext>
                </p:extLst>
              </p:nvPr>
            </p:nvGraphicFramePr>
            <p:xfrm>
              <a:off x="914400" y="1296955"/>
              <a:ext cx="9944100" cy="49895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Suplemento 4">
                <a:extLst>
                  <a:ext uri="{FF2B5EF4-FFF2-40B4-BE49-F238E27FC236}">
                    <a16:creationId xmlns:a16="http://schemas.microsoft.com/office/drawing/2014/main" id="{12EA98FE-B28F-068F-FE82-CE5881DCA0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0" y="1296955"/>
                <a:ext cx="9944100" cy="49895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70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>
                <a:extLst>
                  <a:ext uri="{FF2B5EF4-FFF2-40B4-BE49-F238E27FC236}">
                    <a16:creationId xmlns:a16="http://schemas.microsoft.com/office/drawing/2014/main" id="{266B573D-4EF1-D883-4130-B9860C3BE4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9438605"/>
                  </p:ext>
                </p:extLst>
              </p:nvPr>
            </p:nvGraphicFramePr>
            <p:xfrm>
              <a:off x="914400" y="1212979"/>
              <a:ext cx="9944100" cy="507351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Suplemento 2">
                <a:extLst>
                  <a:ext uri="{FF2B5EF4-FFF2-40B4-BE49-F238E27FC236}">
                    <a16:creationId xmlns:a16="http://schemas.microsoft.com/office/drawing/2014/main" id="{266B573D-4EF1-D883-4130-B9860C3BE4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0" y="1212979"/>
                <a:ext cx="9944100" cy="50735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914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D693E5C-2B82-44EC-9CCF-1746FA045CAE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E426EF73-AC1A-481D-AE75-BAF799D72B32&quot;"/>
    <we:property name="reportUrl" value="&quot;/groups/me/reports/a47baeb2-edb5-41cc-a6cc-e718c13bd304/ReportSection?experience=power-bi&quot;"/>
    <we:property name="reportName" value="&quot;relatrio criativo&quot;"/>
    <we:property name="reportState" value="&quot;CONNECTED&quot;"/>
    <we:property name="embedUrl" value="&quot;/reportEmbed?reportId=a47baeb2-edb5-41cc-a6cc-e718c13bd304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Página 1&quot;"/>
    <we:property name="datasetId" value="&quot;2591da36-843a-4920-a421-73af7e6fb04d&quot;"/>
    <we:property name="backgroundColor" value="&quot;#FFFFFF&quot;"/>
    <we:property name="bookmark" value="&quot;H4sIAAAAAAAAA+1ayXLbNhh+FQ8vuWg62JfcYiVNO5O2marNpZPDD+CHzAxFqiTl2M34hfoafbECpOzEi6xEdls19sUiAOrDv2/yhyKU3bKC0x9hgcXT4vs6lB5C0x7oYlLU4yYhTgaORBHmjNQIktB02iz7sqm74umHood2jv2bsltBlZHS5m9vJwVU1WuY51WEqsNJscS2a2qoyj9wfDkd9e0KzyYFniyrpoUMOeuhxwx7nF5P60QC/YanG8H35THO0Pfj7s+4bNr+fD0puvFpIOnyWQYbLpw2dQ9lnYDznhWovSCRhsSSlFwSgLzflfW8WpP48bu/nC6zOLojSJ+Jf/cuoWecs7PEAKFOe7TCB2RGAzCHdFcsVIHJ4LmxjGPSh/KM74olFCFKScYiYGAQvdVmK1a5SHq7jgWCamSaecUCE4QKK9SudFEARXykInpNCZMM9HasHk9615zcgJb54k5qHoPkkRFmdf52LKt+rWx3+uJk2SbLTPY6oj0Lx1B7DMVgfi123dpWns3nLc7h3HReXDqcNtVqccP+rFm1Hn/GOBzVfdmfpjtiWac7ymzqmc7XbZOcYDj5tS777mDWVGE4+XZVr22V5OVR837aYnKEkDfepp1bBeOhDZelkhZtwPbwdOD4edmeuwKbXCH8P+c2sZeNnmEMJnLk3AkurAZUe67C52Xnm1Xddw9Bg7cwOyoQjPVUEO2lM1pFkR7initw+tPL2UPQ3c18rv0OY6TRhogmhVBg1AS752p79LvLCnQ0Kho0RBECiR7VvivwYAYVPgjtbeJ0VB2nlnNLSSTCoXDKc8CdC9BALFrkgqGJNoI2KHbF8sJphZ45QRiVFqRQflcs5TioCGAND2hZ1EbvzGMAyS2PhCNoazTlWu6MZWzCcJYwkgpkn4p3IrbLa2MBGrllwjkwlFohOCcI28vsDZRJHRB14A6UTZU7IZbs3EpIEqiJmqQmgkrFheR8eysBg50ervp+6KuuQDonqFKKOC1TrDEmgtreNd0OaTjzqXuSnhMgQioGAreGsGmKEvOmTQ1rdS2K3Zf7znC+wLovroemyVcXSqtVl4SN4RDa6RG0/f80rp7PCdLL7z4ZCKytZST//s0ji3c9S8nfXTQhy/SoDAHrYnQbah11Kf4pwOTaWlLBvpI0PdkTn9xq46GpV/2jcX+5cQ8pzqOOYLVA44RjqW/4jEnSpqIAKfVGRc0YM55zhmTnyZtkMpjIDMioE6rnqZ25U/L4rsQWWn90+gqPsbouyIvz60fn4nsDbTkOMweh76iM9VT2Aqy43BjkMWl+7RN61s+/r0o4CHgQoIcRas1K8cNff3YPIZtBevdGR9/uPw9A/aNDByswFV7WMcKZ46jXNetjRvpCqtJjWPmdMtJj1XUXcY927I2InBEr018ULEoet3eFG37iMJJ7wiWhEUJIjWGUYO/Y3FhmHFJHgSCXKoAw9A6NJqBJLaHN+VdQFxSmxV60Shfx6As9oKtKj+0lRosFtvNBhTmCDYwsx4tK7D6W1x8GTvLnqzLxPmK/gWqVYZ8cYv8esX6Sq+/1uGWDL9GrvnTPItnoHQOt3b36xvrKtWNwzQVjkkSjLItORL99kHC7MUenHWFCxZgKN5tKQE30HSFT228d5B86LePSi4gM9sKip3nsmmLXAyiX+hZxAcvPKpZets1qea9G+1HQo91K0NZbyFMgJYexKOWPFvHvWsTnWsM/kuGvGgQxTGm0kltIrV6KZ9LLO0WdAfWmhNOs+m4JHl9DjTcknqRRqEMW4a3JZ/h/l4vEc3b2N0fjrj5oIwAA&quot;"/>
    <we:property name="initialStateBookmark" value="&quot;H4sIAAAAAAAAA+1ayXLbNhh+FQ8vuWg62JfcbCVNO1knanPpZDo/gB8yMzSpkpRrN+MX6mv0xQqQshOvSmS3VWNfJGLhB/z7In0sQtktKjh+BQdYPC5+rEPpITTtji4mRT1O7r1+/fzl7tvnv77affk0TTeLvmzqrnj8seihnWP/ruyWUGWINPnL+0kBVfUG5nkUoepwUiyw7ZoaqvIPHDenpb5d4smkwKNF1bSQIWc99JhhD9P2NE5n0+94OhF8Xx7iDH0/zr7FRdP2p+NJ0Y1Pw5XOr2Ww4cBpU/dQ1gk4z1mB2gsSaZCESsklAcjzXVnPq9UVP7370/Ei86Hbh/Sd6HcfEnrGOTlJBBDqtEcrfEBmNABzSDfFQhWYDJ4byzgmQSjP+KZYQhGilGQsAgYG0Vtt1mKVB0lul7FAUI1MM69YYIJQYYXa9F4UQBEfqYheU8IkA70eq8ej3jVHV6BluriTmscgeWSEWZ3fjmXVr4Ttjp8eLdqkmUlfR7TdcAi1x1AM6tdi1610ZXc+b3EOp6rz9NzitKmWB1fMz5pl6/EtxmGp7sv+OJ0RyzqdUWZVz/d80zbJCIaVn+uy73ZmTRWGle+X9UpXSR7uN79PW0yGEPLE+zRzI2M8tOE8V9KgDdjuHQ8UPynbU1NgkwsX/8+pTeRlpWcYg4kcOXeCC6sB1ZaL8EnZ+WZZ9919kOANxI4CBGM9FUR76YxWUaSHuOUCnL5+NrsPsruazpXdYYw02hDRJBcKjJpgt1xsD3Z3XoCORkWDhihCINGj2nYB7sygwnshvesoHUXHqeXcUhKJcCic8hxw4wQ0EIsWuWBooo2gDYpNsbxwWqFnThBGpQUplN8USzkOKgJYwwNaFrXRG9MYQHLLI+EI2hpNuZYbYxmbMJwljKQE2afknYj1/Lo2AY3cMuEcGEqtEJwThPVp9jU3kzog6sAdKJsyd0Is2biUkCRQEzVJRQSVigvJ+fpSAgY93Vv2/VBXXYB0TlClFHFaJl9jTAS1vmq6GdJw5lP1JD0nQIRUDASudWHT5CXmTZsq1eqSF7sr853h/ADrvrjsmibfnCutll1iNoY9aKf70Pb/U7962idImz981hBYact4/btXj8zeVRMlv3vQhMzT/TIErIvRbKh11CX/pwCTaWtJBftGwvRkS2xyrY6Hpl72D8r99co9hDiPOoLVAo0TjqW64Qs6SdclBUipNypqxpjxnDMkG3feJJPBRGZARp1QPU/lzK2Cxw8lttD6/eMXeIjVZUaerV9eOmXfO2jLsZk5MH1DYazasWdgxfnCILdJ87bP7rN6/m1Zwk7AnQA9jFArUoqXf/3Z3YdoBmnvlYa+3n7ugfhHgw5WYEq8rGOEM8dRr3LWh4j0lbdKj2HpN4pID1nXbdg96rE3InJGrEyfKFiUPK6vCq/5icNI7gmXhEYIIRWGUYK9ZXFjmXFIHQWCXKoAwtBbFJqAJpWENsdfQV1QmAZbUSqd+aOvtICuKj225wgtDrCdDyLMHmwgZDEeVGL3Kb3+OFCSv1+UifYR+x1Uywz7aA/73xHrRzn7XrVbrrEletGW7pgl11rHcNfuTm1jdeTKMLjmgjFJolGWRSeiX99IuFmZo9OOMKFiTImbTSmgJvqWkKnstw7yD52WcelFRAZbodHT3HZNvusepEt9i3gAiy9Klp61zXJxp0r7idGj3krQ1lvIXSAlh7Yo5Q8a8e9qxJdqwz8S4S8qBDFMabSSW0ilXvJn0stbeZ0B9aqA0yz7bgEe30CNVwSeJFGoQ2bhjcFn+L/L2PZJVypdtS5a5X/BnAWqk5O/ATIiblmRIwAA&quot;"/>
    <we:property name="isFiltersActionButtonVisible" value="true"/>
    <we:property name="isVisualContainerHeaderHidden" value="false"/>
    <we:property name="reportEmbeddedTime" value="&quot;2024-07-10T00:58:42.163Z&quot;"/>
    <we:property name="creatorTenantId" value="&quot;8991054c-e987-4297-a373-f9cf0e0c47ec&quot;"/>
    <we:property name="creatorUserId" value="&quot;10032001F0DD8ED7&quot;"/>
    <we:property name="creatorSessionId" value="&quot;da8d4510-23a3-4338-951b-babb743215e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3fb30bf-eeac-4d14-a7cf-650a373487c3}">
  <we:reference id="WA200003233" version="2.0.0.3" store="pt-BR" storeType="OMEX"/>
  <we:alternateReferences/>
  <we:properties>
    <we:property name="Microsoft.Office.CampaignId" value="&quot;none&quot;"/>
    <we:property name="reportUrl" value="&quot;/groups/me/reports/a47baeb2-edb5-41cc-a6cc-e718c13bd304/ReportSection97cbc83821537e2e2f6e?bookmarkGuid=e8e63750-1b70-443e-a35b-c3d3ce21e7f8&amp;bookmarkUsage=1&amp;ctid=8991054c-e987-4297-a373-f9cf0e0c47ec&amp;fromEntryPoint=export&amp;pbi_source=storytelling_addin&quot;"/>
    <we:property name="reportState" value="&quot;CONNECTED&quot;"/>
    <we:property name="artifactViewState" value="&quot;live&quot;"/>
    <we:property name="reportEmbeddedTime" value="&quot;2024-07-10T00:44:32.781Z&quot;"/>
    <we:property name="creatorSessionId" value="&quot;eac75f6a-90ba-4e8f-ac18-a8d4d42bc0d5&quot;"/>
    <we:property name="creatorUserId" value="&quot;10032001F0DD8ED7&quot;"/>
    <we:property name="creatorTenantId" value="&quot;8991054c-e987-4297-a373-f9cf0e0c47ec&quot;"/>
    <we:property name="pageDisplayName" value="&quot;Página 2&quot;"/>
    <we:property name="pageName" value="&quot;ReportSection97cbc83821537e2e2f6e&quot;"/>
    <we:property name="reportName" value="&quot;relatrio criativo&quot;"/>
    <we:property name="isVisualContainerHeaderHidden" value="false"/>
    <we:property name="isFiltersActionButtonVisible" value="true"/>
    <we:property name="initialStateBookmark" value="&quot;H4sIAAAAAAAAA+1W32/UOBD+Vyo/r06OncR239qlJ504oGKBF1ShsT3ZGmWTKHF63av2f2fiLBRaxKK9X+junuKMx998nvlm5Dvmw9DVsH0OG2Sn7JfGBwe+7U8UW7BmNp6/ePH02dnLp++enz27IHPbxdA2Azu9YxH6NcY3YRihniDI+PZqwaCuL2E9/VVQD7hgHfZD20AdfsfZmbZiP+JuwfC2q9seJshVhIgT7A250z/Fzn6SFBFcDDe4Qhdna65zY3zpbKY4KMFtDoLchtkhMfuqywSdwi/bJkJoKMxkK0Reqkor5QtnC12WLi8m+xCadb0nfH/21babsjJcA30pG/Y9hZ1wdju6TmE8t0UpNOciUwCQqfJYLMXR51gB5mgKCVxn/GheLhOlMkJwYcvMK8NLlAexwoaq+BhLWpQOc6WL0iCXTjpljuWVZ85aLHmmhKQKWKv14XxFvI22vX2MZqw1RWZ0znkhtciNF4fRIKnmfIyRxPUIEoQGIUutwcgin3ia7HiCeQ5KOeCqcJ6E6bS0R5dUG5GVFhSVAIUgvFzyP3jZLPeukMYamVEGlZGGp8pWoY77ZrHbi9uupz6n7p8hl9S167anwVGz1M89DnP73rFlW4+btLr4wr5qx97hS6zSVhND3BJSFRpoXJjGw8Tmsm9pcKSdZTs2sd8m83X727JHCurZKd8tPvE48zd0mqwPSZyt1z2uIe5/L/4ShicrqHG2/jw2+0nFf1y+r5sQh5NVW/vDnK/I8k1VbaD7UkwfZzYFfP/ZVN5LZZvk8+dr4yqJWKhKFaYqtAVurDZ6yvH/Iv4ehrSsQvy3CQKNlACq8p4bY3NecFn8EIJY4XqDTfwvCKILuLyGPj5URdt77M/n+j8J/ccnnlg8IP6P3nZ39XfK914Vk3yTgu9TxjZIT+5p0Y5x6MDhJTSY4nczRMDkR2KBxs+TD5O279ivgfQ+F+cN1ONUl/RAZykI1SvYGg8cmJ7tLNFK7D4ArSM2DkIMAAA=&quot;"/>
    <we:property name="bookmark" value="&quot;H4sIAAAAAAAAA+1YWW/cNhD+K4ae14ZIncxbskkP1CgM28hLYRRDcrhmoJUUinK8DfzfO6R2HV/rTbdpi7r1i8Xh7Mw3w7nIz4m2Q9/A6mdYYvIq+bHVVoHu3EGVzJJ2Iqaglcl4yVJVVLrmULKMdrve264dklefEw9ugf69HUZogiQi/nIxS6BpTmARVgaaAWdJj27oWmjsbzgx05Z3I97MErzum85BEHnmwWMQe0XstCYI7ChoBOXtFZ6h8hP1FPvO+fVaVEqqOqs5K7IKOXJTIv1mmHYjzN38QWkENu9aD7YlAIFmipz+WFnluTCYcsa1CPTBtotmbcqX356v+uC24RL6gKCTH0hjkHNzQ4aWWvCqxDQTaKq6rjjnuK+sItepyAUXUopM1wUykPvKohNO64qVBc9znqFEqdROWXZJ5/tYlihynrJc1YKjQWlULnbL2oILSs0lU3mhUAgOlcnKaqcsj9dedtePpdU8TasyE0anlWKgS8z5vsi4SUHWdcFLUZalAZkji9FiG78OHLl6d907ygbKkUnWa30FrUKdxJB3OEwR/jl5vVg4XIBfL9/d25x3zbh8gn7WjU7hKZq41XrrV6TD2JZ02JBeAeeJ6yjx4g59Gusj9buxXedRGpaX3ae5Q0o8HQiz3Xh/sOjAqcvVMV5h8xja7f7jrQ2g9+DslPHRjD3NW5euW2HJPYvfhloS2O7gWX9/HC0caDzQ4GEStTYled12yXNOmRNp0Tkqlc0jv3yro5p3Y+vd6gkcF0R5Nl41qm7Zd4MN7jh3uOG7F8G0cBrdm1WMzrfWbcoqm207yRd70jcXm+ZC8j7c6RgEsqE2sHbSy3fE7K+I34upvUM7bJr7EN3puiZ+3fEynUMTAE0MH0d0K9IYmb5oOgoGHt0af/SEaUfBHBJmBzKngX4ImRMmDSJpjOB/wtWk5Y8ZfNxR0gcA5yAb/BUglVlWyMMqU+wwN1IfCpDZYU2tmOVZqgXTDz0zuTqiO7Ftu4EWnL/N4o0zt5h0Xw4xua7zAfbG2PfQjMHX7dg0s0Rd2kY7bKP5D1mIdGypf011JVIJM7Xz7HiD+rxbUPG5VRdOOA4jtZEZDRCKxgjOKpnVu9vhc5X0JafbubM0JnuHz/aZf8ewsLMffSJOR1eAZn4Jzj9sQ08W3nVcvPy6ezcQLuJYmRZA8zzVFanB8FSxwlT7j5Uv2XdPj2k7w3F+aVWD/qyxCh3L87ooRJ1WWZH/PyFtn5ACja5gRmiZFxSZqeJ09eHmT5X4b1iq9Kj8f6GYnoIGFwsphW7JGN09qyKvvjJ0+cPQ/UeNn6IK6P5M2SchrygVaXhgDF7cPfrvyIIzXCxpmNunJlIDwiX0X9Wbv3fd2O8xOn8N8KkF5oWpmcxQgAJVGlkKkSe7XmkgInwzeh/r3oPHmlToFGslVM1FgcAqXe1+wtv6jISlZCDzPCt4eOYqlal2P0pteUaqjExRQyVMkQmlVCbK3Y9lzxkbpX6hJEt0i9hQutEPPSg8gRbj+fXTEViMfPGOpkPAxG8X/j9xFYhvuUlUE07r5ncHRCVzRBYAAA==&quot;"/>
    <we:property name="datasetId" value="&quot;2591da36-843a-4920-a421-73af7e6fb04d&quot;"/>
    <we:property name="embedUrl" value="&quot;/reportEmbed?reportId=a47baeb2-edb5-41cc-a6cc-e718c13bd304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74597C2-A100-4FEC-990D-A39A3E040211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E426EF73-AC1A-481D-AE75-BAF799D72B32&quot;"/>
    <we:property name="reportUrl" value="&quot;/groups/me/reports/a47baeb2-edb5-41cc-a6cc-e718c13bd304/48499d6cb170a720b4a2?bookmarkGuid=e8e63750-1b70-443e-a35b-c3d3ce21e7f8&amp;bookmarkUsage=1&amp;ctid=8991054c-e987-4297-a373-f9cf0e0c47ec&amp;fromEntryPoint=export&quot;"/>
    <we:property name="reportState" value="&quot;CONNECTED&quot;"/>
    <we:property name="artifactViewState" value="&quot;live&quot;"/>
    <we:property name="reportEmbeddedTime" value="&quot;2024-07-10T00:56:01.743Z&quot;"/>
    <we:property name="creatorSessionId" value="&quot;134be3a8-8867-4c77-aa69-dd94fea1df8b&quot;"/>
    <we:property name="creatorUserId" value="&quot;10032001F0DD8ED7&quot;"/>
    <we:property name="creatorTenantId" value="&quot;8991054c-e987-4297-a373-f9cf0e0c47ec&quot;"/>
    <we:property name="pageDisplayName" value="&quot;Página 3&quot;"/>
    <we:property name="pageName" value="&quot;48499d6cb170a720b4a2&quot;"/>
    <we:property name="reportName" value="&quot;relatrio criativo&quot;"/>
    <we:property name="isVisualContainerHeaderHidden" value="false"/>
    <we:property name="isFiltersActionButtonVisible" value="true"/>
    <we:property name="initialStateBookmark" value="&quot;H4sIAAAAAAAAA+1W32/UOBD+Vyo/r06OncR239qlJ504oGKBF1ShsT3ZGmWTKHF63av2f2fiLBRaxKK9X+junuKMx998nvlm5Dvmw9DVsH0OG2Sn7JfGBwe+7U8UW7BmNp6/ePH02dnLp++enz27IHPbxdA2Azu9YxH6NcY3YRihniDI+PZqwaCuL2E9/VVQD7hgHfZD20AdfsfZmbZiP+JuwfC2q9seJshVhIgT7A250z/Fzn6SFBFcDDe4Qhdna65zY3zpbKY4KMFtDoLchtkhMfuqywSdwi/bJkJoKMxkK0Reqkor5QtnC12WLi8m+xCadb0nfH/21babsjJcA30pG/Y9hZ1wdju6TmE8t0UpNOciUwCQqfJYLMXR51gB5mgKCVxn/GheLhOlMkJwYcvMK8NLlAexwoaq+BhLWpQOc6WL0iCXTjpljuWVZ85aLHmmhKQKWKv14XxFvI22vX2MZqw1RWZ0znkhtciNF4fRIKnmfIyRxPUIEoQGIUutwcgin3ia7HiCeQ5KOeCqcJ6E6bS0R5dUG5GVFhSVAIUgvFzyP3jZLPeukMYamVEGlZGGp8pWoY77ZrHbi9uupz6n7p8hl9S167anwVGz1M89DnP73rFlW4+btLr4wr5qx97hS6zSVhND3BJSFRpoXJjGw8Tmsm9pcKSdZTs2sd8m83X727JHCurZKd8tPvE48zd0mqwPSZyt1z2uIe5/L/4ShicrqHG2/jw2+0nFf1y+r5sQh5NVW/vDnK/I8k1VbaD7UkwfZzYFfP/ZVN5LZZvk8+dr4yqJWKhKFaYqtAVurDZ6yvH/Iv4ehrSsQvy3CQKNlACq8p4bY3NecFn8EIJY4XqDTfwvCKILuLyGPj5URdt77M/n+j8J/ccnnlg8IP6P3nZ39XfK914Vk3yTgu9TxjZIT+5p0Y5x6MDhJTSY4nczRMDkR2KBxs+TD5O279ivgfQ+F+cN1ONUl/RAZykI1SvYGg8cmJ7tLNFK7D4ArSM2DkIMAAA=&quot;"/>
    <we:property name="bookmark" value="&quot;H4sIAAAAAAAAA+1WwW7cNhD9FUPnRUGRlEj6lmxdIEBQGN00l8KHITlaM9BKAkW53hr77xlR6zixi7rYtkmQ9CRyOHrzOPNmwLvCh3FoYf8z7LA4L151PjjwfTxTxaroFqNVovZSKW8dsNIzzfV82g8p9N1YnN8VCeIW09swTtDOSGT87WpVQNtewnbeNdCOuCoGjGPfQRv+wMWZjlKc8LAq8HZo+wgz5CZBwhn2htxpTxTKHwRFBJfCDW7QpcUqtTTG186WioHizErg5DYuDpnZn7rM0Dn8uu8ShI7CzLaKy1o1mi5aOVvpunaymu1j6LbtkfDDv2/2w5yc8RroS9mw7yjsjHM40HUq45mtaq4Z46UCgFLVp2Iphl5iAyjRVAKYLtnJvFzJa2U4Z9zWpVeG1SiexQo7quJTLGFROJRKV7VBJpxwypzKS5bOWqxZqbigClir9fP5SnibbH/7FM1Ya6rSaMlYJTSXxvPn0SCr5uWUEonrCSRwDVzUWoMRlZx5mvJ0glKCUtRNqnKehOm0sCeXVBte1hYUlQA5Jzwp2D+8bCm9q4SxRpSUQWWEYbmyTWjTsVns/uJ2iNTn1P0L5Jq6dttHmh9tkfs54ri0712x7ttpl1cXn9g3/RQd/oJNPupSSHtCakIHnQvzeJjZXMaeBkc+WfdTl+I+m6/739cRKagvztlh9YHHC39Df5P1MYkX223ELaTj9uI/YXi2gRYX609Td5xU7Ovl+2sX0ni26Vv/POcrsvylqnYwfCqm+5lNAd99NJWPUtln+fz72rjKIuaqUZVpKm2BGauNnnP8v4j/DkNaNiF9a4JAIwSAarxnxljJKiaqr0IQG9zusEvfgyCGgOtriOmxKvroMb5c6v9jiPdPPL56RPyL3vZw9Tnl+6CKWb5ZwQ8pK3ZIT+550U9pHMDhJXSY4w8LRMDsR2KBzi+TD7O274rXgfS+FOcttNNcl/xAL3KYHO09LbgbhBkMAAA=&quot;"/>
    <we:property name="datasetId" value="&quot;2591da36-843a-4920-a421-73af7e6fb04d&quot;"/>
    <we:property name="embedUrl" value="&quot;/reportEmbed?reportId=a47baeb2-edb5-41cc-a6cc-e718c13bd304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30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Thalita Mota da Silva</cp:lastModifiedBy>
  <cp:revision>3</cp:revision>
  <dcterms:created xsi:type="dcterms:W3CDTF">2018-06-07T21:39:02Z</dcterms:created>
  <dcterms:modified xsi:type="dcterms:W3CDTF">2024-07-10T01:17:40Z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