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12"/>
  </p:notesMasterIdLst>
  <p:handoutMasterIdLst>
    <p:handoutMasterId r:id="rId13"/>
  </p:handoutMasterIdLst>
  <p:sldIdLst>
    <p:sldId id="343" r:id="rId2"/>
    <p:sldId id="257" r:id="rId3"/>
    <p:sldId id="347" r:id="rId4"/>
    <p:sldId id="350" r:id="rId5"/>
    <p:sldId id="285" r:id="rId6"/>
    <p:sldId id="283" r:id="rId7"/>
    <p:sldId id="342" r:id="rId8"/>
    <p:sldId id="264" r:id="rId9"/>
    <p:sldId id="268" r:id="rId10"/>
    <p:sldId id="349" r:id="rId11"/>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2" autoAdjust="0"/>
    <p:restoredTop sz="94634" autoAdjust="0"/>
  </p:normalViewPr>
  <p:slideViewPr>
    <p:cSldViewPr snapToGrid="0">
      <p:cViewPr varScale="1">
        <p:scale>
          <a:sx n="67" d="100"/>
          <a:sy n="67" d="100"/>
        </p:scale>
        <p:origin x="62" y="470"/>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05/8/layout/chevron1" loCatId="icon" qsTypeId="urn:microsoft.com/office/officeart/2005/8/quickstyle/simple1" qsCatId="simple" csTypeId="urn:microsoft.com/office/officeart/2005/8/colors/colorful3" csCatId="colorful" phldr="1"/>
      <dgm:spPr/>
      <dgm:t>
        <a:bodyPr rtlCol="0"/>
        <a:lstStyle/>
        <a:p>
          <a:pPr rtl="0"/>
          <a:endParaRPr lang="en-US"/>
        </a:p>
      </dgm:t>
    </dgm:pt>
    <dgm:pt modelId="{AACEAFD5-63CF-4AFC-B46F-BE086C5D447C}">
      <dgm:prSet phldrT="[Text]" custT="1"/>
      <dgm:spPr/>
      <dgm:t>
        <a:bodyPr rtlCol="0"/>
        <a:lstStyle/>
        <a:p>
          <a:pPr rtl="0"/>
          <a:r>
            <a:rPr lang="de-DE" sz="1600" b="1" noProof="0" dirty="0">
              <a:effectLst/>
              <a:latin typeface="+mj-lt"/>
            </a:rPr>
            <a:t>PHASE 01</a:t>
          </a:r>
        </a:p>
      </dgm:t>
    </dgm:pt>
    <dgm:pt modelId="{7A0BD8EC-BB4A-4912-A54E-6F39B681264E}" type="parTrans" cxnId="{AE101ABC-7EA3-4444-A576-8AB15A371C84}">
      <dgm:prSet/>
      <dgm:spPr/>
      <dgm:t>
        <a:bodyPr rtlCol="0"/>
        <a:lstStyle/>
        <a:p>
          <a:pPr rtl="0"/>
          <a:endParaRPr lang="de-DE" sz="1400" noProof="0" dirty="0"/>
        </a:p>
      </dgm:t>
    </dgm:pt>
    <dgm:pt modelId="{7A8D4B4D-06E9-4958-810D-A6226B6AC588}" type="sibTrans" cxnId="{AE101ABC-7EA3-4444-A576-8AB15A371C84}">
      <dgm:prSet/>
      <dgm:spPr/>
      <dgm:t>
        <a:bodyPr rtlCol="0"/>
        <a:lstStyle/>
        <a:p>
          <a:pPr rtl="0"/>
          <a:endParaRPr lang="de-DE" sz="1400" noProof="0" dirty="0"/>
        </a:p>
      </dgm:t>
    </dgm:pt>
    <dgm:pt modelId="{D71FC021-6A65-44D1-95B9-0E6C89079866}">
      <dgm:prSet phldrT="[Text]" custT="1"/>
      <dgm:spPr/>
      <dgm:t>
        <a:bodyPr rtlCol="0"/>
        <a:lstStyle/>
        <a:p>
          <a:pPr rtl="0"/>
          <a:r>
            <a:rPr lang="de-DE" sz="1600" b="1" noProof="0" dirty="0">
              <a:effectLst/>
              <a:latin typeface="+mj-lt"/>
            </a:rPr>
            <a:t>PHASE 03</a:t>
          </a:r>
        </a:p>
      </dgm:t>
    </dgm:pt>
    <dgm:pt modelId="{862AAE39-3AAD-40E3-BA20-90187BD73242}" type="parTrans" cxnId="{53239C96-427C-420B-95DC-546F3B30ED65}">
      <dgm:prSet/>
      <dgm:spPr/>
      <dgm:t>
        <a:bodyPr rtlCol="0"/>
        <a:lstStyle/>
        <a:p>
          <a:pPr rtl="0"/>
          <a:endParaRPr lang="de-DE" sz="1400" noProof="0" dirty="0"/>
        </a:p>
      </dgm:t>
    </dgm:pt>
    <dgm:pt modelId="{9B090D9D-470E-46E2-AABB-0368A52481AA}" type="sibTrans" cxnId="{53239C96-427C-420B-95DC-546F3B30ED65}">
      <dgm:prSet/>
      <dgm:spPr/>
      <dgm:t>
        <a:bodyPr rtlCol="0"/>
        <a:lstStyle/>
        <a:p>
          <a:pPr rtl="0"/>
          <a:endParaRPr lang="de-DE" sz="1400" noProof="0" dirty="0"/>
        </a:p>
      </dgm:t>
    </dgm:pt>
    <dgm:pt modelId="{4A6BB192-9983-4F48-BBC5-6E384EED7EC5}">
      <dgm:prSet phldrT="[Text]" custT="1"/>
      <dgm:spPr/>
      <dgm:t>
        <a:bodyPr lIns="0" tIns="432000" rIns="182880" rtlCol="0" anchor="t" anchorCtr="0"/>
        <a:lstStyle/>
        <a:p>
          <a:pPr marL="17463" indent="0" rtl="0">
            <a:buNone/>
            <a:tabLst/>
          </a:pPr>
          <a:r>
            <a:rPr lang="de-DE" sz="1800" noProof="0" dirty="0"/>
            <a:t>Kamera wurde aktiviert und getestet</a:t>
          </a:r>
        </a:p>
      </dgm:t>
    </dgm:pt>
    <dgm:pt modelId="{230A6E4A-6CED-4DC0-AEFE-6859FE07B658}" type="parTrans" cxnId="{E3115EEA-DE9C-4F06-B8B3-BEB263D5F2B1}">
      <dgm:prSet/>
      <dgm:spPr/>
      <dgm:t>
        <a:bodyPr rtlCol="0"/>
        <a:lstStyle/>
        <a:p>
          <a:pPr rtl="0"/>
          <a:endParaRPr lang="de-DE" sz="1400" noProof="0" dirty="0"/>
        </a:p>
      </dgm:t>
    </dgm:pt>
    <dgm:pt modelId="{0B568EC2-5D2A-4B00-8047-B7832F245B44}" type="sibTrans" cxnId="{E3115EEA-DE9C-4F06-B8B3-BEB263D5F2B1}">
      <dgm:prSet/>
      <dgm:spPr/>
      <dgm:t>
        <a:bodyPr rtlCol="0"/>
        <a:lstStyle/>
        <a:p>
          <a:pPr rtl="0"/>
          <a:endParaRPr lang="de-DE" sz="1400" noProof="0" dirty="0"/>
        </a:p>
      </dgm:t>
    </dgm:pt>
    <dgm:pt modelId="{D07AD3FD-84FF-467E-9693-752776549C61}">
      <dgm:prSet phldrT="[Text]" custT="1"/>
      <dgm:spPr/>
      <dgm:t>
        <a:bodyPr rtlCol="0"/>
        <a:lstStyle/>
        <a:p>
          <a:pPr rtl="0"/>
          <a:r>
            <a:rPr lang="de-DE" sz="1600" b="1" noProof="0" dirty="0">
              <a:effectLst/>
              <a:latin typeface="+mj-lt"/>
            </a:rPr>
            <a:t>PHASE 02</a:t>
          </a:r>
        </a:p>
      </dgm:t>
    </dgm:pt>
    <dgm:pt modelId="{A8C9B7A9-BC2A-4753-B7F0-F2E361D95520}" type="sibTrans" cxnId="{55492768-9A5E-4F74-AC7C-959C5C24EFD3}">
      <dgm:prSet/>
      <dgm:spPr/>
      <dgm:t>
        <a:bodyPr rtlCol="0"/>
        <a:lstStyle/>
        <a:p>
          <a:pPr rtl="0"/>
          <a:endParaRPr lang="de-DE" sz="1400" noProof="0" dirty="0"/>
        </a:p>
      </dgm:t>
    </dgm:pt>
    <dgm:pt modelId="{7B691773-F524-4FAD-A272-BDF0B0C4370A}" type="parTrans" cxnId="{55492768-9A5E-4F74-AC7C-959C5C24EFD3}">
      <dgm:prSet/>
      <dgm:spPr/>
      <dgm:t>
        <a:bodyPr rtlCol="0"/>
        <a:lstStyle/>
        <a:p>
          <a:pPr rtl="0"/>
          <a:endParaRPr lang="de-DE" sz="1400" noProof="0" dirty="0"/>
        </a:p>
      </dgm:t>
    </dgm:pt>
    <dgm:pt modelId="{32CCB050-072A-41BF-BE1B-388CF53E5629}">
      <dgm:prSet custT="1"/>
      <dgm:spPr/>
      <dgm:t>
        <a:bodyPr rtlCol="0"/>
        <a:lstStyle/>
        <a:p>
          <a:pPr rtl="0"/>
          <a:r>
            <a:rPr lang="de-DE" sz="1600" b="1" noProof="0" dirty="0">
              <a:effectLst/>
              <a:latin typeface="+mj-lt"/>
            </a:rPr>
            <a:t>PHASE 04</a:t>
          </a:r>
        </a:p>
      </dgm:t>
    </dgm:pt>
    <dgm:pt modelId="{B301371B-A53D-4B79-8B8D-7B304894442B}" type="parTrans" cxnId="{042E0AE1-6450-410A-B96E-AFBADB139BEA}">
      <dgm:prSet/>
      <dgm:spPr/>
      <dgm:t>
        <a:bodyPr rtlCol="0"/>
        <a:lstStyle/>
        <a:p>
          <a:pPr rtl="0"/>
          <a:endParaRPr lang="de-DE" sz="1400" noProof="0" dirty="0"/>
        </a:p>
      </dgm:t>
    </dgm:pt>
    <dgm:pt modelId="{BF05D8EE-4413-4737-8721-DAF10D6CAB04}" type="sibTrans" cxnId="{042E0AE1-6450-410A-B96E-AFBADB139BEA}">
      <dgm:prSet/>
      <dgm:spPr/>
      <dgm:t>
        <a:bodyPr rtlCol="0"/>
        <a:lstStyle/>
        <a:p>
          <a:pPr rtl="0"/>
          <a:endParaRPr lang="de-DE" sz="1400" noProof="0" dirty="0"/>
        </a:p>
      </dgm:t>
    </dgm:pt>
    <dgm:pt modelId="{9E838AE2-4659-4603-ABC8-58DF4222C0D4}">
      <dgm:prSet custT="1"/>
      <dgm:spPr/>
      <dgm:t>
        <a:bodyPr rtlCol="0"/>
        <a:lstStyle/>
        <a:p>
          <a:pPr rtl="0"/>
          <a:r>
            <a:rPr lang="de-DE" sz="1600" b="1" noProof="0" dirty="0">
              <a:effectLst/>
              <a:latin typeface="+mj-lt"/>
            </a:rPr>
            <a:t>PHASE 05</a:t>
          </a:r>
        </a:p>
      </dgm:t>
    </dgm:pt>
    <dgm:pt modelId="{5FC53805-9431-4BC8-ADB9-DABF59DE31C7}" type="parTrans" cxnId="{CF54291C-AAFD-4FA4-9A16-20CE892BA907}">
      <dgm:prSet/>
      <dgm:spPr/>
      <dgm:t>
        <a:bodyPr rtlCol="0"/>
        <a:lstStyle/>
        <a:p>
          <a:pPr rtl="0"/>
          <a:endParaRPr lang="de-DE" sz="1400" noProof="0" dirty="0"/>
        </a:p>
      </dgm:t>
    </dgm:pt>
    <dgm:pt modelId="{61F1BCD3-232D-4C03-B56C-182BCB6108CD}" type="sibTrans" cxnId="{CF54291C-AAFD-4FA4-9A16-20CE892BA907}">
      <dgm:prSet/>
      <dgm:spPr/>
      <dgm:t>
        <a:bodyPr rtlCol="0"/>
        <a:lstStyle/>
        <a:p>
          <a:pPr rtl="0"/>
          <a:endParaRPr lang="de-DE" sz="1400" noProof="0" dirty="0"/>
        </a:p>
      </dgm:t>
    </dgm:pt>
    <dgm:pt modelId="{04A40292-9119-41B2-B968-7B651F20675D}">
      <dgm:prSet custT="1"/>
      <dgm:spPr/>
      <dgm:t>
        <a:bodyPr lIns="0" tIns="432000" rIns="182880" rtlCol="0" anchor="t" anchorCtr="0"/>
        <a:lstStyle/>
        <a:p>
          <a:pPr marL="0" lvl="0" indent="0" defTabSz="533400" rtl="0">
            <a:spcBef>
              <a:spcPct val="0"/>
            </a:spcBef>
            <a:spcAft>
              <a:spcPts val="0"/>
            </a:spcAft>
            <a:buNone/>
          </a:pPr>
          <a:r>
            <a:rPr lang="de-DE" sz="1800" b="0" i="0" kern="1200" dirty="0"/>
            <a:t>Iriserkennung funktioniert</a:t>
          </a:r>
          <a:endParaRPr lang="de-DE" sz="1800" kern="1200" noProof="0" dirty="0">
            <a:latin typeface="+mn-lt"/>
            <a:ea typeface="+mn-ea"/>
            <a:cs typeface="+mn-cs"/>
          </a:endParaRPr>
        </a:p>
      </dgm:t>
    </dgm:pt>
    <dgm:pt modelId="{70078FF1-F2A9-4A6B-88D1-8CF3595EFE73}" type="parTrans" cxnId="{1D6C5464-DE30-4BEC-9E27-B2C179C39CC4}">
      <dgm:prSet/>
      <dgm:spPr/>
      <dgm:t>
        <a:bodyPr rtlCol="0"/>
        <a:lstStyle/>
        <a:p>
          <a:pPr rtl="0"/>
          <a:endParaRPr lang="de-DE" sz="1400" noProof="0" dirty="0"/>
        </a:p>
      </dgm:t>
    </dgm:pt>
    <dgm:pt modelId="{B4C4972A-0898-484E-AF78-D5D7E0F991F2}" type="sibTrans" cxnId="{1D6C5464-DE30-4BEC-9E27-B2C179C39CC4}">
      <dgm:prSet/>
      <dgm:spPr/>
      <dgm:t>
        <a:bodyPr rtlCol="0"/>
        <a:lstStyle/>
        <a:p>
          <a:pPr rtl="0"/>
          <a:endParaRPr lang="de-DE" sz="1400" noProof="0" dirty="0"/>
        </a:p>
      </dgm:t>
    </dgm:pt>
    <dgm:pt modelId="{C8E903CE-0CFD-4D68-A857-80E14557005E}">
      <dgm:prSet custT="1"/>
      <dgm:spPr/>
      <dgm:t>
        <a:bodyPr lIns="0" tIns="432000" rIns="0" rtlCol="0" anchor="t" anchorCtr="0"/>
        <a:lstStyle/>
        <a:p>
          <a:pPr marL="0" lvl="0" indent="0" defTabSz="533400" rtl="0">
            <a:spcBef>
              <a:spcPct val="0"/>
            </a:spcBef>
            <a:spcAft>
              <a:spcPts val="0"/>
            </a:spcAft>
            <a:buNone/>
          </a:pPr>
          <a:r>
            <a:rPr lang="de-DE" sz="1800" kern="1200" noProof="0" dirty="0">
              <a:latin typeface="+mn-lt"/>
              <a:ea typeface="+mn-ea"/>
              <a:cs typeface="+mn-cs"/>
            </a:rPr>
            <a:t>Mit Chart JS und </a:t>
          </a:r>
          <a:r>
            <a:rPr lang="de-DE" sz="1800" kern="1200" noProof="0" dirty="0" err="1">
              <a:latin typeface="+mn-lt"/>
              <a:ea typeface="+mn-ea"/>
              <a:cs typeface="+mn-cs"/>
            </a:rPr>
            <a:t>Node</a:t>
          </a:r>
          <a:r>
            <a:rPr lang="de-DE" sz="1800" kern="1200" noProof="0" dirty="0">
              <a:latin typeface="+mn-lt"/>
              <a:ea typeface="+mn-ea"/>
              <a:cs typeface="+mn-cs"/>
            </a:rPr>
            <a:t> JS arbeiten und implementieren  </a:t>
          </a:r>
        </a:p>
      </dgm:t>
    </dgm:pt>
    <dgm:pt modelId="{D5890537-0D77-4DA1-A100-62C393623468}" type="parTrans" cxnId="{17BD67AD-4331-49EC-BC4A-29404E891597}">
      <dgm:prSet/>
      <dgm:spPr/>
      <dgm:t>
        <a:bodyPr rtlCol="0"/>
        <a:lstStyle/>
        <a:p>
          <a:pPr rtl="0"/>
          <a:endParaRPr lang="de-DE" sz="1400" noProof="0" dirty="0"/>
        </a:p>
      </dgm:t>
    </dgm:pt>
    <dgm:pt modelId="{862799CE-00F4-4DD6-894E-A487503F8DE6}" type="sibTrans" cxnId="{17BD67AD-4331-49EC-BC4A-29404E891597}">
      <dgm:prSet/>
      <dgm:spPr/>
      <dgm:t>
        <a:bodyPr rtlCol="0"/>
        <a:lstStyle/>
        <a:p>
          <a:pPr rtl="0"/>
          <a:endParaRPr lang="de-DE" sz="1400" noProof="0" dirty="0"/>
        </a:p>
      </dgm:t>
    </dgm:pt>
    <dgm:pt modelId="{349299C9-846E-4827-813A-349CCCE20782}">
      <dgm:prSet phldrT="[Text]" custT="1"/>
      <dgm:spPr/>
      <dgm:t>
        <a:bodyPr lIns="0" tIns="432000" rIns="182880" rtlCol="0" anchor="t" anchorCtr="0"/>
        <a:lstStyle/>
        <a:p>
          <a:pPr marL="0" lvl="0" indent="0" defTabSz="533400" rtl="0">
            <a:lnSpc>
              <a:spcPct val="100000"/>
            </a:lnSpc>
            <a:spcBef>
              <a:spcPct val="0"/>
            </a:spcBef>
            <a:spcAft>
              <a:spcPts val="0"/>
            </a:spcAft>
            <a:buNone/>
          </a:pPr>
          <a:r>
            <a:rPr lang="de-DE" sz="1800" kern="1200" noProof="0" dirty="0">
              <a:latin typeface="+mn-lt"/>
              <a:ea typeface="+mn-ea"/>
              <a:cs typeface="+mn-cs"/>
            </a:rPr>
            <a:t>Einarbeiten in das Thema Raspberry und Raspberry Cam </a:t>
          </a:r>
        </a:p>
      </dgm:t>
    </dgm:pt>
    <dgm:pt modelId="{9D819F52-ACA0-4B08-8256-DF6BD8FA3A0B}" type="sibTrans" cxnId="{0EFA3039-6828-403C-9445-4359BA6645E6}">
      <dgm:prSet/>
      <dgm:spPr/>
      <dgm:t>
        <a:bodyPr rtlCol="0"/>
        <a:lstStyle/>
        <a:p>
          <a:pPr rtl="0"/>
          <a:endParaRPr lang="de-DE" sz="1400" noProof="0" dirty="0"/>
        </a:p>
      </dgm:t>
    </dgm:pt>
    <dgm:pt modelId="{AEA27547-B9ED-4994-BD27-04EC297EF367}" type="parTrans" cxnId="{0EFA3039-6828-403C-9445-4359BA6645E6}">
      <dgm:prSet/>
      <dgm:spPr/>
      <dgm:t>
        <a:bodyPr rtlCol="0"/>
        <a:lstStyle/>
        <a:p>
          <a:pPr rtl="0"/>
          <a:endParaRPr lang="de-DE" sz="1400" noProof="0" dirty="0"/>
        </a:p>
      </dgm:t>
    </dgm:pt>
    <dgm:pt modelId="{AEB4D2CB-73CC-4E27-82DA-5D62BA6D5EB9}">
      <dgm:prSet phldrT="[Text]" custT="1"/>
      <dgm:spPr/>
      <dgm:t>
        <a:bodyPr/>
        <a:lstStyle/>
        <a:p>
          <a:pPr marL="17463" indent="0"/>
          <a:endParaRPr lang="de-DE" sz="1200" noProof="0" dirty="0"/>
        </a:p>
      </dgm:t>
    </dgm:pt>
    <dgm:pt modelId="{0658CB47-2AFC-49C3-A88D-E0BDFBB44D65}" type="parTrans" cxnId="{E20DB4B0-20A3-4B25-90F1-8B2E05ED4F2D}">
      <dgm:prSet/>
      <dgm:spPr/>
      <dgm:t>
        <a:bodyPr/>
        <a:lstStyle/>
        <a:p>
          <a:endParaRPr lang="de-DE"/>
        </a:p>
      </dgm:t>
    </dgm:pt>
    <dgm:pt modelId="{9A467A19-AD29-4DA8-B264-D894D887AD05}" type="sibTrans" cxnId="{E20DB4B0-20A3-4B25-90F1-8B2E05ED4F2D}">
      <dgm:prSet/>
      <dgm:spPr/>
      <dgm:t>
        <a:bodyPr/>
        <a:lstStyle/>
        <a:p>
          <a:endParaRPr lang="de-DE"/>
        </a:p>
      </dgm:t>
    </dgm:pt>
    <dgm:pt modelId="{B86D3ED1-354A-4061-BA09-31D92D5FEE36}">
      <dgm:prSet phldrT="[Text]" custT="1"/>
      <dgm:spPr/>
      <dgm:t>
        <a:bodyPr/>
        <a:lstStyle/>
        <a:p>
          <a:pPr marL="17463" indent="0">
            <a:buNone/>
          </a:pPr>
          <a:r>
            <a:rPr lang="de-DE" sz="1800" b="0" i="0" dirty="0"/>
            <a:t>Python installiert &amp; </a:t>
          </a:r>
          <a:r>
            <a:rPr lang="de-DE" sz="1800" b="0" i="0" dirty="0" err="1"/>
            <a:t>Pluginsliste</a:t>
          </a:r>
          <a:r>
            <a:rPr lang="de-DE" sz="1800" b="0" i="0" dirty="0"/>
            <a:t> (</a:t>
          </a:r>
          <a:r>
            <a:rPr lang="de-DE" sz="1800" b="0" i="0" dirty="0" err="1"/>
            <a:t>OpenCV</a:t>
          </a:r>
          <a:r>
            <a:rPr lang="de-DE" sz="1800" b="0" i="0" dirty="0"/>
            <a:t>)</a:t>
          </a:r>
          <a:endParaRPr lang="de-DE" sz="1200" noProof="0" dirty="0"/>
        </a:p>
      </dgm:t>
    </dgm:pt>
    <dgm:pt modelId="{3103EDAB-FBBC-4FA6-8C21-B1CBFD5E56A4}" type="sibTrans" cxnId="{0E1B221D-1365-4B9D-8CAA-FB84F53EEBB3}">
      <dgm:prSet/>
      <dgm:spPr/>
      <dgm:t>
        <a:bodyPr/>
        <a:lstStyle/>
        <a:p>
          <a:endParaRPr lang="de-DE"/>
        </a:p>
      </dgm:t>
    </dgm:pt>
    <dgm:pt modelId="{DABCB58A-6272-4AC6-A91C-B684E972D122}" type="parTrans" cxnId="{0E1B221D-1365-4B9D-8CAA-FB84F53EEBB3}">
      <dgm:prSet/>
      <dgm:spPr/>
      <dgm:t>
        <a:bodyPr/>
        <a:lstStyle/>
        <a:p>
          <a:endParaRPr lang="de-DE"/>
        </a:p>
      </dgm:t>
    </dgm:pt>
    <dgm:pt modelId="{69331891-6B40-0C44-A32D-46158B8E57A3}" type="pres">
      <dgm:prSet presAssocID="{55C0B14E-AEA6-48D3-A387-ED4A3A3BF840}" presName="Name0" presStyleCnt="0">
        <dgm:presLayoutVars>
          <dgm:dir/>
          <dgm:animLvl val="lvl"/>
          <dgm:resizeHandles val="exact"/>
        </dgm:presLayoutVars>
      </dgm:prSet>
      <dgm:spPr/>
    </dgm:pt>
    <dgm:pt modelId="{66037EBF-ADAB-534E-B6BA-93176E763C1F}" type="pres">
      <dgm:prSet presAssocID="{AACEAFD5-63CF-4AFC-B46F-BE086C5D447C}" presName="composite" presStyleCnt="0"/>
      <dgm:spPr/>
    </dgm:pt>
    <dgm:pt modelId="{F2E1D599-5132-544B-9617-7B411AECE87E}" type="pres">
      <dgm:prSet presAssocID="{AACEAFD5-63CF-4AFC-B46F-BE086C5D447C}" presName="parTx" presStyleLbl="node1" presStyleIdx="0" presStyleCnt="5">
        <dgm:presLayoutVars>
          <dgm:chMax val="0"/>
          <dgm:chPref val="0"/>
          <dgm:bulletEnabled val="1"/>
        </dgm:presLayoutVars>
      </dgm:prSet>
      <dgm:spPr/>
    </dgm:pt>
    <dgm:pt modelId="{79CA1122-69FB-0B4E-B2C9-4D2ECE3F8377}" type="pres">
      <dgm:prSet presAssocID="{AACEAFD5-63CF-4AFC-B46F-BE086C5D447C}" presName="desTx" presStyleLbl="revTx" presStyleIdx="0" presStyleCnt="5" custLinFactNeighborX="8308" custLinFactNeighborY="-20572">
        <dgm:presLayoutVars>
          <dgm:bulletEnabled val="1"/>
        </dgm:presLayoutVars>
      </dgm:prSet>
      <dgm:spPr/>
    </dgm:pt>
    <dgm:pt modelId="{E0B111EB-6B00-CA49-8FEC-22C5BE757EB4}" type="pres">
      <dgm:prSet presAssocID="{7A8D4B4D-06E9-4958-810D-A6226B6AC588}" presName="space" presStyleCnt="0"/>
      <dgm:spPr/>
    </dgm:pt>
    <dgm:pt modelId="{F7544DD8-4F55-DE42-B417-F2F202376970}" type="pres">
      <dgm:prSet presAssocID="{D07AD3FD-84FF-467E-9693-752776549C61}" presName="composite" presStyleCnt="0"/>
      <dgm:spPr/>
    </dgm:pt>
    <dgm:pt modelId="{3FE0BECA-F8E9-F948-9E5B-A2C88CDF4684}" type="pres">
      <dgm:prSet presAssocID="{D07AD3FD-84FF-467E-9693-752776549C61}" presName="parTx" presStyleLbl="node1" presStyleIdx="1" presStyleCnt="5">
        <dgm:presLayoutVars>
          <dgm:chMax val="0"/>
          <dgm:chPref val="0"/>
          <dgm:bulletEnabled val="1"/>
        </dgm:presLayoutVars>
      </dgm:prSet>
      <dgm:spPr/>
    </dgm:pt>
    <dgm:pt modelId="{E0B80017-40D4-A441-897E-5DB40659239C}" type="pres">
      <dgm:prSet presAssocID="{D07AD3FD-84FF-467E-9693-752776549C61}" presName="desTx" presStyleLbl="revTx" presStyleIdx="1" presStyleCnt="5">
        <dgm:presLayoutVars>
          <dgm:bulletEnabled val="1"/>
        </dgm:presLayoutVars>
      </dgm:prSet>
      <dgm:spPr/>
    </dgm:pt>
    <dgm:pt modelId="{7D67B05F-DA7B-C240-8240-8CABE6816E7A}" type="pres">
      <dgm:prSet presAssocID="{A8C9B7A9-BC2A-4753-B7F0-F2E361D95520}" presName="space" presStyleCnt="0"/>
      <dgm:spPr/>
    </dgm:pt>
    <dgm:pt modelId="{9D079F4D-3747-784B-B50B-CC270636EE58}" type="pres">
      <dgm:prSet presAssocID="{D71FC021-6A65-44D1-95B9-0E6C89079866}" presName="composite" presStyleCnt="0"/>
      <dgm:spPr/>
    </dgm:pt>
    <dgm:pt modelId="{81520718-E0A3-F74D-A443-828F2E61E496}" type="pres">
      <dgm:prSet presAssocID="{D71FC021-6A65-44D1-95B9-0E6C89079866}" presName="parTx" presStyleLbl="node1" presStyleIdx="2" presStyleCnt="5">
        <dgm:presLayoutVars>
          <dgm:chMax val="0"/>
          <dgm:chPref val="0"/>
          <dgm:bulletEnabled val="1"/>
        </dgm:presLayoutVars>
      </dgm:prSet>
      <dgm:spPr/>
    </dgm:pt>
    <dgm:pt modelId="{8A27EB0C-FEE2-BE49-9979-EC1C219DE78D}" type="pres">
      <dgm:prSet presAssocID="{D71FC021-6A65-44D1-95B9-0E6C89079866}" presName="desTx" presStyleLbl="revTx" presStyleIdx="2" presStyleCnt="5" custLinFactNeighborX="-3927" custLinFactNeighborY="-8624">
        <dgm:presLayoutVars>
          <dgm:bulletEnabled val="1"/>
        </dgm:presLayoutVars>
      </dgm:prSet>
      <dgm:spPr/>
    </dgm:pt>
    <dgm:pt modelId="{061C61CF-83ED-8243-8B23-EF5929A5B331}" type="pres">
      <dgm:prSet presAssocID="{9B090D9D-470E-46E2-AABB-0368A52481AA}" presName="space" presStyleCnt="0"/>
      <dgm:spPr/>
    </dgm:pt>
    <dgm:pt modelId="{930410B6-8652-C443-9B5D-34A37BFD720A}" type="pres">
      <dgm:prSet presAssocID="{32CCB050-072A-41BF-BE1B-388CF53E5629}" presName="composite" presStyleCnt="0"/>
      <dgm:spPr/>
    </dgm:pt>
    <dgm:pt modelId="{0CD56FB9-D72E-9940-8548-010CDB0C9363}" type="pres">
      <dgm:prSet presAssocID="{32CCB050-072A-41BF-BE1B-388CF53E5629}" presName="parTx" presStyleLbl="node1" presStyleIdx="3" presStyleCnt="5">
        <dgm:presLayoutVars>
          <dgm:chMax val="0"/>
          <dgm:chPref val="0"/>
          <dgm:bulletEnabled val="1"/>
        </dgm:presLayoutVars>
      </dgm:prSet>
      <dgm:spPr/>
    </dgm:pt>
    <dgm:pt modelId="{F38F5139-7DF1-3240-BF8A-0D0B02C34E33}" type="pres">
      <dgm:prSet presAssocID="{32CCB050-072A-41BF-BE1B-388CF53E5629}" presName="desTx" presStyleLbl="revTx" presStyleIdx="3" presStyleCnt="5">
        <dgm:presLayoutVars>
          <dgm:bulletEnabled val="1"/>
        </dgm:presLayoutVars>
      </dgm:prSet>
      <dgm:spPr/>
    </dgm:pt>
    <dgm:pt modelId="{1E9AA517-5DCA-4C46-B534-2D6C38CA361F}" type="pres">
      <dgm:prSet presAssocID="{BF05D8EE-4413-4737-8721-DAF10D6CAB04}" presName="space" presStyleCnt="0"/>
      <dgm:spPr/>
    </dgm:pt>
    <dgm:pt modelId="{F1F2B902-8668-234E-8139-B8846854FBF6}" type="pres">
      <dgm:prSet presAssocID="{9E838AE2-4659-4603-ABC8-58DF4222C0D4}" presName="composite" presStyleCnt="0"/>
      <dgm:spPr/>
    </dgm:pt>
    <dgm:pt modelId="{BB3B3198-26D7-164E-981A-C5A96DD0DBEF}" type="pres">
      <dgm:prSet presAssocID="{9E838AE2-4659-4603-ABC8-58DF4222C0D4}" presName="parTx" presStyleLbl="node1" presStyleIdx="4" presStyleCnt="5">
        <dgm:presLayoutVars>
          <dgm:chMax val="0"/>
          <dgm:chPref val="0"/>
          <dgm:bulletEnabled val="1"/>
        </dgm:presLayoutVars>
      </dgm:prSet>
      <dgm:spPr/>
    </dgm:pt>
    <dgm:pt modelId="{7DDD8217-14DA-AF4E-9FE3-03C109C46553}" type="pres">
      <dgm:prSet presAssocID="{9E838AE2-4659-4603-ABC8-58DF4222C0D4}" presName="desTx" presStyleLbl="revTx" presStyleIdx="4" presStyleCnt="5">
        <dgm:presLayoutVars>
          <dgm:bulletEnabled val="1"/>
        </dgm:presLayoutVars>
      </dgm:prSet>
      <dgm:spPr/>
    </dgm:pt>
  </dgm:ptLst>
  <dgm:cxnLst>
    <dgm:cxn modelId="{A92C1709-8F21-C44B-926D-1E0164FABBBE}" type="presOf" srcId="{32CCB050-072A-41BF-BE1B-388CF53E5629}" destId="{0CD56FB9-D72E-9940-8548-010CDB0C9363}" srcOrd="0" destOrd="0" presId="urn:microsoft.com/office/officeart/2005/8/layout/chevron1"/>
    <dgm:cxn modelId="{560D6613-8835-7446-8364-D2E287F4770E}" type="presOf" srcId="{4A6BB192-9983-4F48-BBC5-6E384EED7EC5}" destId="{8A27EB0C-FEE2-BE49-9979-EC1C219DE78D}" srcOrd="0" destOrd="0" presId="urn:microsoft.com/office/officeart/2005/8/layout/chevron1"/>
    <dgm:cxn modelId="{CF54291C-AAFD-4FA4-9A16-20CE892BA907}" srcId="{55C0B14E-AEA6-48D3-A387-ED4A3A3BF840}" destId="{9E838AE2-4659-4603-ABC8-58DF4222C0D4}" srcOrd="4" destOrd="0" parTransId="{5FC53805-9431-4BC8-ADB9-DABF59DE31C7}" sibTransId="{61F1BCD3-232D-4C03-B56C-182BCB6108CD}"/>
    <dgm:cxn modelId="{0E1B221D-1365-4B9D-8CAA-FB84F53EEBB3}" srcId="{D07AD3FD-84FF-467E-9693-752776549C61}" destId="{B86D3ED1-354A-4061-BA09-31D92D5FEE36}" srcOrd="1" destOrd="0" parTransId="{DABCB58A-6272-4AC6-A91C-B684E972D122}" sibTransId="{3103EDAB-FBBC-4FA6-8C21-B1CBFD5E56A4}"/>
    <dgm:cxn modelId="{C5402926-5F5C-494A-A720-11303530F926}" type="presOf" srcId="{55C0B14E-AEA6-48D3-A387-ED4A3A3BF840}" destId="{69331891-6B40-0C44-A32D-46158B8E57A3}" srcOrd="0" destOrd="0" presId="urn:microsoft.com/office/officeart/2005/8/layout/chevron1"/>
    <dgm:cxn modelId="{36405C2F-552A-C342-A767-C4EB339558B3}" type="presOf" srcId="{D07AD3FD-84FF-467E-9693-752776549C61}" destId="{3FE0BECA-F8E9-F948-9E5B-A2C88CDF4684}" srcOrd="0" destOrd="0" presId="urn:microsoft.com/office/officeart/2005/8/layout/chevron1"/>
    <dgm:cxn modelId="{0EFA3039-6828-403C-9445-4359BA6645E6}" srcId="{AACEAFD5-63CF-4AFC-B46F-BE086C5D447C}" destId="{349299C9-846E-4827-813A-349CCCE20782}" srcOrd="0" destOrd="0" parTransId="{AEA27547-B9ED-4994-BD27-04EC297EF367}" sibTransId="{9D819F52-ACA0-4B08-8256-DF6BD8FA3A0B}"/>
    <dgm:cxn modelId="{B2623D3C-145C-5045-A32A-A07E89BEB58E}" type="presOf" srcId="{D71FC021-6A65-44D1-95B9-0E6C89079866}" destId="{81520718-E0A3-F74D-A443-828F2E61E496}" srcOrd="0" destOrd="0" presId="urn:microsoft.com/office/officeart/2005/8/layout/chevron1"/>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E505868-71CE-6A42-87A1-4DCF310C5A66}" type="presOf" srcId="{349299C9-846E-4827-813A-349CCCE20782}" destId="{79CA1122-69FB-0B4E-B2C9-4D2ECE3F8377}" srcOrd="0" destOrd="0" presId="urn:microsoft.com/office/officeart/2005/8/layout/chevron1"/>
    <dgm:cxn modelId="{9F9D4074-DD36-9C4C-ADAE-079A6FBBA9E6}" type="presOf" srcId="{04A40292-9119-41B2-B968-7B651F20675D}" destId="{F38F5139-7DF1-3240-BF8A-0D0B02C34E33}" srcOrd="0" destOrd="0" presId="urn:microsoft.com/office/officeart/2005/8/layout/chevron1"/>
    <dgm:cxn modelId="{AE4CF755-2AF1-5F42-B161-6898C57972A2}" type="presOf" srcId="{9E838AE2-4659-4603-ABC8-58DF4222C0D4}" destId="{BB3B3198-26D7-164E-981A-C5A96DD0DBEF}" srcOrd="0" destOrd="0" presId="urn:microsoft.com/office/officeart/2005/8/layout/chevron1"/>
    <dgm:cxn modelId="{36E1A691-DE0D-4321-A5EF-E3E25481B13E}" type="presOf" srcId="{AEB4D2CB-73CC-4E27-82DA-5D62BA6D5EB9}" destId="{E0B80017-40D4-A441-897E-5DB40659239C}" srcOrd="0" destOrd="0" presId="urn:microsoft.com/office/officeart/2005/8/layout/chevron1"/>
    <dgm:cxn modelId="{7DB70C93-4F71-D447-8430-A39299AC3539}" type="presOf" srcId="{AACEAFD5-63CF-4AFC-B46F-BE086C5D447C}" destId="{F2E1D599-5132-544B-9617-7B411AECE87E}" srcOrd="0" destOrd="0" presId="urn:microsoft.com/office/officeart/2005/8/layout/chevron1"/>
    <dgm:cxn modelId="{53239C96-427C-420B-95DC-546F3B30ED65}" srcId="{55C0B14E-AEA6-48D3-A387-ED4A3A3BF840}" destId="{D71FC021-6A65-44D1-95B9-0E6C89079866}" srcOrd="2" destOrd="0" parTransId="{862AAE39-3AAD-40E3-BA20-90187BD73242}" sibTransId="{9B090D9D-470E-46E2-AABB-0368A52481AA}"/>
    <dgm:cxn modelId="{17BD67AD-4331-49EC-BC4A-29404E891597}" srcId="{9E838AE2-4659-4603-ABC8-58DF4222C0D4}" destId="{C8E903CE-0CFD-4D68-A857-80E14557005E}" srcOrd="0" destOrd="0" parTransId="{D5890537-0D77-4DA1-A100-62C393623468}" sibTransId="{862799CE-00F4-4DD6-894E-A487503F8DE6}"/>
    <dgm:cxn modelId="{887EE4AE-9293-46F3-A99D-EF054F9BAB24}" type="presOf" srcId="{B86D3ED1-354A-4061-BA09-31D92D5FEE36}" destId="{E0B80017-40D4-A441-897E-5DB40659239C}" srcOrd="0" destOrd="1" presId="urn:microsoft.com/office/officeart/2005/8/layout/chevron1"/>
    <dgm:cxn modelId="{E20DB4B0-20A3-4B25-90F1-8B2E05ED4F2D}" srcId="{D07AD3FD-84FF-467E-9693-752776549C61}" destId="{AEB4D2CB-73CC-4E27-82DA-5D62BA6D5EB9}" srcOrd="0" destOrd="0" parTransId="{0658CB47-2AFC-49C3-A88D-E0BDFBB44D65}" sibTransId="{9A467A19-AD29-4DA8-B264-D894D887AD05}"/>
    <dgm:cxn modelId="{AE101ABC-7EA3-4444-A576-8AB15A371C84}" srcId="{55C0B14E-AEA6-48D3-A387-ED4A3A3BF840}" destId="{AACEAFD5-63CF-4AFC-B46F-BE086C5D447C}" srcOrd="0" destOrd="0" parTransId="{7A0BD8EC-BB4A-4912-A54E-6F39B681264E}" sibTransId="{7A8D4B4D-06E9-4958-810D-A6226B6AC588}"/>
    <dgm:cxn modelId="{042E0AE1-6450-410A-B96E-AFBADB139BEA}" srcId="{55C0B14E-AEA6-48D3-A387-ED4A3A3BF840}" destId="{32CCB050-072A-41BF-BE1B-388CF53E5629}" srcOrd="3" destOrd="0" parTransId="{B301371B-A53D-4B79-8B8D-7B304894442B}" sibTransId="{BF05D8EE-4413-4737-8721-DAF10D6CAB04}"/>
    <dgm:cxn modelId="{AFF79FE3-07C5-0B49-85EE-6433005303BF}" type="presOf" srcId="{C8E903CE-0CFD-4D68-A857-80E14557005E}" destId="{7DDD8217-14DA-AF4E-9FE3-03C109C46553}" srcOrd="0" destOrd="0" presId="urn:microsoft.com/office/officeart/2005/8/layout/chevron1"/>
    <dgm:cxn modelId="{E3115EEA-DE9C-4F06-B8B3-BEB263D5F2B1}" srcId="{D71FC021-6A65-44D1-95B9-0E6C89079866}" destId="{4A6BB192-9983-4F48-BBC5-6E384EED7EC5}" srcOrd="0" destOrd="0" parTransId="{230A6E4A-6CED-4DC0-AEFE-6859FE07B658}" sibTransId="{0B568EC2-5D2A-4B00-8047-B7832F245B44}"/>
    <dgm:cxn modelId="{46B333CE-C86D-1C4F-9735-05E20A6698B6}" type="presParOf" srcId="{69331891-6B40-0C44-A32D-46158B8E57A3}" destId="{66037EBF-ADAB-534E-B6BA-93176E763C1F}" srcOrd="0" destOrd="0" presId="urn:microsoft.com/office/officeart/2005/8/layout/chevron1"/>
    <dgm:cxn modelId="{09D834C5-BCB1-D848-B10C-567FE9C72AFC}" type="presParOf" srcId="{66037EBF-ADAB-534E-B6BA-93176E763C1F}" destId="{F2E1D599-5132-544B-9617-7B411AECE87E}" srcOrd="0" destOrd="0" presId="urn:microsoft.com/office/officeart/2005/8/layout/chevron1"/>
    <dgm:cxn modelId="{E090E317-6265-CD49-9DBE-C3FA0A32CA83}" type="presParOf" srcId="{66037EBF-ADAB-534E-B6BA-93176E763C1F}" destId="{79CA1122-69FB-0B4E-B2C9-4D2ECE3F8377}" srcOrd="1" destOrd="0" presId="urn:microsoft.com/office/officeart/2005/8/layout/chevron1"/>
    <dgm:cxn modelId="{E75B3344-8A2B-4344-AD0B-5DB03A32FF62}" type="presParOf" srcId="{69331891-6B40-0C44-A32D-46158B8E57A3}" destId="{E0B111EB-6B00-CA49-8FEC-22C5BE757EB4}" srcOrd="1" destOrd="0" presId="urn:microsoft.com/office/officeart/2005/8/layout/chevron1"/>
    <dgm:cxn modelId="{B35010FA-8126-9B4E-9C65-77A64CDEA6F7}" type="presParOf" srcId="{69331891-6B40-0C44-A32D-46158B8E57A3}" destId="{F7544DD8-4F55-DE42-B417-F2F202376970}" srcOrd="2" destOrd="0" presId="urn:microsoft.com/office/officeart/2005/8/layout/chevron1"/>
    <dgm:cxn modelId="{3022048D-493D-BD46-B495-41678D19C72D}" type="presParOf" srcId="{F7544DD8-4F55-DE42-B417-F2F202376970}" destId="{3FE0BECA-F8E9-F948-9E5B-A2C88CDF4684}" srcOrd="0" destOrd="0" presId="urn:microsoft.com/office/officeart/2005/8/layout/chevron1"/>
    <dgm:cxn modelId="{DDC20A47-D8F9-1845-8C87-00F72415965C}" type="presParOf" srcId="{F7544DD8-4F55-DE42-B417-F2F202376970}" destId="{E0B80017-40D4-A441-897E-5DB40659239C}" srcOrd="1" destOrd="0" presId="urn:microsoft.com/office/officeart/2005/8/layout/chevron1"/>
    <dgm:cxn modelId="{F6E633C1-6B03-C743-A416-02AAB6F8B436}" type="presParOf" srcId="{69331891-6B40-0C44-A32D-46158B8E57A3}" destId="{7D67B05F-DA7B-C240-8240-8CABE6816E7A}" srcOrd="3" destOrd="0" presId="urn:microsoft.com/office/officeart/2005/8/layout/chevron1"/>
    <dgm:cxn modelId="{E1AE297C-D1A4-B74A-87CF-7C0F7CEADAF3}" type="presParOf" srcId="{69331891-6B40-0C44-A32D-46158B8E57A3}" destId="{9D079F4D-3747-784B-B50B-CC270636EE58}" srcOrd="4" destOrd="0" presId="urn:microsoft.com/office/officeart/2005/8/layout/chevron1"/>
    <dgm:cxn modelId="{2E5B43A1-8D4A-6949-AC44-3F77D95B4436}" type="presParOf" srcId="{9D079F4D-3747-784B-B50B-CC270636EE58}" destId="{81520718-E0A3-F74D-A443-828F2E61E496}" srcOrd="0" destOrd="0" presId="urn:microsoft.com/office/officeart/2005/8/layout/chevron1"/>
    <dgm:cxn modelId="{3D85CBF9-A758-A341-9A0F-3865EDC5697E}" type="presParOf" srcId="{9D079F4D-3747-784B-B50B-CC270636EE58}" destId="{8A27EB0C-FEE2-BE49-9979-EC1C219DE78D}" srcOrd="1" destOrd="0" presId="urn:microsoft.com/office/officeart/2005/8/layout/chevron1"/>
    <dgm:cxn modelId="{EFACF304-0EC4-F04A-A845-717FD5E525B6}" type="presParOf" srcId="{69331891-6B40-0C44-A32D-46158B8E57A3}" destId="{061C61CF-83ED-8243-8B23-EF5929A5B331}" srcOrd="5" destOrd="0" presId="urn:microsoft.com/office/officeart/2005/8/layout/chevron1"/>
    <dgm:cxn modelId="{40E56247-A374-E44F-A1ED-68F8892D0FBE}" type="presParOf" srcId="{69331891-6B40-0C44-A32D-46158B8E57A3}" destId="{930410B6-8652-C443-9B5D-34A37BFD720A}" srcOrd="6" destOrd="0" presId="urn:microsoft.com/office/officeart/2005/8/layout/chevron1"/>
    <dgm:cxn modelId="{D8BCC1E0-AF1A-0941-B00F-D4AB4F0EE07E}" type="presParOf" srcId="{930410B6-8652-C443-9B5D-34A37BFD720A}" destId="{0CD56FB9-D72E-9940-8548-010CDB0C9363}" srcOrd="0" destOrd="0" presId="urn:microsoft.com/office/officeart/2005/8/layout/chevron1"/>
    <dgm:cxn modelId="{1753FAB6-48E4-9C46-AAD0-D42FAC3B4808}" type="presParOf" srcId="{930410B6-8652-C443-9B5D-34A37BFD720A}" destId="{F38F5139-7DF1-3240-BF8A-0D0B02C34E33}" srcOrd="1" destOrd="0" presId="urn:microsoft.com/office/officeart/2005/8/layout/chevron1"/>
    <dgm:cxn modelId="{BF9DDBFC-2483-E94C-BC88-DB63C57E1509}" type="presParOf" srcId="{69331891-6B40-0C44-A32D-46158B8E57A3}" destId="{1E9AA517-5DCA-4C46-B534-2D6C38CA361F}" srcOrd="7" destOrd="0" presId="urn:microsoft.com/office/officeart/2005/8/layout/chevron1"/>
    <dgm:cxn modelId="{3B28C8B0-303A-7849-A9AF-14659B84A82D}" type="presParOf" srcId="{69331891-6B40-0C44-A32D-46158B8E57A3}" destId="{F1F2B902-8668-234E-8139-B8846854FBF6}" srcOrd="8" destOrd="0" presId="urn:microsoft.com/office/officeart/2005/8/layout/chevron1"/>
    <dgm:cxn modelId="{D493BAEE-1090-7D40-9B03-51A15F139C8D}" type="presParOf" srcId="{F1F2B902-8668-234E-8139-B8846854FBF6}" destId="{BB3B3198-26D7-164E-981A-C5A96DD0DBEF}" srcOrd="0" destOrd="0" presId="urn:microsoft.com/office/officeart/2005/8/layout/chevron1"/>
    <dgm:cxn modelId="{EA10D992-E9AF-F94D-B524-ED3F863198A6}" type="presParOf" srcId="{F1F2B902-8668-234E-8139-B8846854FBF6}" destId="{7DDD8217-14DA-AF4E-9FE3-03C109C46553}"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951F77-4E36-4893-91C6-3151A6D5169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65B3944D-D926-4D0F-A305-F5740000747A}">
      <dgm:prSet custT="1"/>
      <dgm:spPr>
        <a:xfrm>
          <a:off x="1144111" y="1954"/>
          <a:ext cx="5868258" cy="990573"/>
        </a:xfrm>
      </dgm:spPr>
      <dgm:t>
        <a:bodyPr rtlCol="0"/>
        <a:lstStyle/>
        <a:p>
          <a:pPr rtl="0">
            <a:lnSpc>
              <a:spcPct val="100000"/>
            </a:lnSpc>
            <a:defRPr cap="all"/>
          </a:pPr>
          <a:endParaRPr lang="en-US" sz="1600" noProof="0" dirty="0">
            <a:latin typeface="+mj-lt"/>
            <a:ea typeface="+mn-ea"/>
            <a:cs typeface="+mn-cs"/>
          </a:endParaRPr>
        </a:p>
      </dgm:t>
    </dgm:pt>
    <dgm:pt modelId="{2EA7AC4A-E82B-43F0-A6EA-F599428578FC}" type="parTrans" cxnId="{92D3A76D-ADBB-49F3-861D-D2B74F81812E}">
      <dgm:prSet/>
      <dgm:spPr/>
      <dgm:t>
        <a:bodyPr rtlCol="0"/>
        <a:lstStyle/>
        <a:p>
          <a:pPr rtl="0"/>
          <a:endParaRPr lang="en-US" sz="1400" noProof="0" dirty="0">
            <a:latin typeface="+mj-lt"/>
          </a:endParaRPr>
        </a:p>
      </dgm:t>
    </dgm:pt>
    <dgm:pt modelId="{8862CE7B-AE72-45E8-B982-5279C14F7985}" type="sibTrans" cxnId="{92D3A76D-ADBB-49F3-861D-D2B74F81812E}">
      <dgm:prSet/>
      <dgm:spPr/>
      <dgm:t>
        <a:bodyPr rtlCol="0"/>
        <a:lstStyle/>
        <a:p>
          <a:pPr rtl="0"/>
          <a:endParaRPr lang="en-US" sz="1400" noProof="0" dirty="0">
            <a:latin typeface="+mj-lt"/>
          </a:endParaRPr>
        </a:p>
      </dgm:t>
    </dgm:pt>
    <dgm:pt modelId="{223932EA-8A4D-4270-95C3-913761557237}">
      <dgm:prSet custT="1"/>
      <dgm:spPr>
        <a:xfrm>
          <a:off x="1144111" y="1240170"/>
          <a:ext cx="5868258" cy="990573"/>
        </a:xfrm>
      </dgm:spPr>
      <dgm:t>
        <a:bodyPr rtlCol="0"/>
        <a:lstStyle/>
        <a:p>
          <a:pPr rtl="0">
            <a:lnSpc>
              <a:spcPct val="100000"/>
            </a:lnSpc>
            <a:defRPr cap="all"/>
          </a:pPr>
          <a:r>
            <a:rPr lang="de" sz="1600" b="1" noProof="0" dirty="0">
              <a:latin typeface="+mj-lt"/>
              <a:ea typeface="+mn-ea"/>
              <a:cs typeface="+mn-cs"/>
            </a:rPr>
            <a:t>E-mail</a:t>
          </a:r>
          <a:br>
            <a:rPr lang="en-US" sz="1600" noProof="0" dirty="0">
              <a:latin typeface="+mj-lt"/>
              <a:ea typeface="+mn-ea"/>
              <a:cs typeface="+mn-cs"/>
            </a:rPr>
          </a:br>
          <a:r>
            <a:rPr lang="en-US" sz="1600" noProof="0" dirty="0">
              <a:latin typeface="+mj-lt"/>
              <a:ea typeface="+mn-ea"/>
              <a:cs typeface="+mn-cs"/>
            </a:rPr>
            <a:t>David.thaller123@gmail.com</a:t>
          </a:r>
        </a:p>
      </dgm:t>
    </dgm:pt>
    <dgm:pt modelId="{E01D4CB3-97D0-4857-AF09-DED2BE24BAAC}" type="parTrans" cxnId="{E37D9CF8-DFE4-4379-9C72-27346573699A}">
      <dgm:prSet/>
      <dgm:spPr/>
      <dgm:t>
        <a:bodyPr rtlCol="0"/>
        <a:lstStyle/>
        <a:p>
          <a:pPr rtl="0"/>
          <a:endParaRPr lang="en-US" sz="1400" noProof="0" dirty="0">
            <a:latin typeface="+mj-lt"/>
          </a:endParaRPr>
        </a:p>
      </dgm:t>
    </dgm:pt>
    <dgm:pt modelId="{C201C5C8-D4F2-4559-AF23-68BB4B3E7FB1}" type="sibTrans" cxnId="{E37D9CF8-DFE4-4379-9C72-27346573699A}">
      <dgm:prSet/>
      <dgm:spPr/>
      <dgm:t>
        <a:bodyPr rtlCol="0"/>
        <a:lstStyle/>
        <a:p>
          <a:pPr rtl="0"/>
          <a:endParaRPr lang="en-US" sz="1400" noProof="0" dirty="0">
            <a:latin typeface="+mj-lt"/>
          </a:endParaRPr>
        </a:p>
      </dgm:t>
    </dgm:pt>
    <dgm:pt modelId="{BC68B812-A325-41D8-A08E-C2392666DF66}">
      <dgm:prSet custT="1"/>
      <dgm:spPr>
        <a:xfrm>
          <a:off x="1144111" y="2478387"/>
          <a:ext cx="5868258" cy="990573"/>
        </a:xfrm>
      </dgm:spPr>
      <dgm:t>
        <a:bodyPr rtlCol="0"/>
        <a:lstStyle/>
        <a:p>
          <a:pPr rtl="0">
            <a:lnSpc>
              <a:spcPct val="100000"/>
            </a:lnSpc>
            <a:defRPr cap="all"/>
          </a:pPr>
          <a:r>
            <a:rPr lang="de" sz="1600" b="1" noProof="0" dirty="0">
              <a:latin typeface="+mj-lt"/>
              <a:ea typeface="+mn-ea"/>
              <a:cs typeface="+mn-cs"/>
            </a:rPr>
            <a:t>E-Mail</a:t>
          </a:r>
          <a:br>
            <a:rPr lang="en-US" sz="1600" noProof="0" dirty="0">
              <a:latin typeface="+mj-lt"/>
              <a:ea typeface="+mn-ea"/>
              <a:cs typeface="+mn-cs"/>
            </a:rPr>
          </a:br>
          <a:r>
            <a:rPr lang="en-US" sz="1600" noProof="0" dirty="0">
              <a:latin typeface="+mj-lt"/>
              <a:ea typeface="+mn-ea"/>
              <a:cs typeface="+mn-cs"/>
            </a:rPr>
            <a:t>j.Jaklitsch@aon.at</a:t>
          </a:r>
          <a:endParaRPr lang="de" sz="1600" noProof="0" dirty="0">
            <a:latin typeface="+mj-lt"/>
            <a:ea typeface="+mn-ea"/>
            <a:cs typeface="+mn-cs"/>
          </a:endParaRPr>
        </a:p>
      </dgm:t>
    </dgm:pt>
    <dgm:pt modelId="{23A01A1D-B409-49E7-91BA-2321B9A237C2}" type="parTrans" cxnId="{AAD26E9B-C129-46B7-BFCC-98D5999B6B9A}">
      <dgm:prSet/>
      <dgm:spPr/>
      <dgm:t>
        <a:bodyPr rtlCol="0"/>
        <a:lstStyle/>
        <a:p>
          <a:pPr rtl="0"/>
          <a:endParaRPr lang="en-US" sz="1400" noProof="0" dirty="0">
            <a:latin typeface="+mj-lt"/>
          </a:endParaRPr>
        </a:p>
      </dgm:t>
    </dgm:pt>
    <dgm:pt modelId="{E950D3C2-0472-429B-98B0-86C856FA65A1}" type="sibTrans" cxnId="{AAD26E9B-C129-46B7-BFCC-98D5999B6B9A}">
      <dgm:prSet/>
      <dgm:spPr/>
      <dgm:t>
        <a:bodyPr rtlCol="0"/>
        <a:lstStyle/>
        <a:p>
          <a:pPr rtl="0"/>
          <a:endParaRPr lang="en-US" sz="1400" noProof="0" dirty="0">
            <a:latin typeface="+mj-lt"/>
          </a:endParaRPr>
        </a:p>
      </dgm:t>
    </dgm:pt>
    <dgm:pt modelId="{7D1766B6-66CF-40CE-9693-BD20AFFFA3C9}">
      <dgm:prSet custT="1"/>
      <dgm:spPr>
        <a:xfrm>
          <a:off x="1144111" y="3716603"/>
          <a:ext cx="5868258" cy="990573"/>
        </a:xfrm>
      </dgm:spPr>
      <dgm:t>
        <a:bodyPr rtlCol="0"/>
        <a:lstStyle/>
        <a:p>
          <a:pPr rtl="0">
            <a:lnSpc>
              <a:spcPct val="100000"/>
            </a:lnSpc>
            <a:defRPr cap="all"/>
          </a:pPr>
          <a:r>
            <a:rPr lang="de-DE" sz="1600" b="1" noProof="0" dirty="0">
              <a:latin typeface="+mj-lt"/>
              <a:ea typeface="+mn-ea"/>
              <a:cs typeface="+mn-cs"/>
            </a:rPr>
            <a:t>E</a:t>
          </a:r>
          <a:r>
            <a:rPr lang="de" sz="1600" b="1" noProof="0" dirty="0">
              <a:latin typeface="+mj-lt"/>
              <a:ea typeface="+mn-ea"/>
              <a:cs typeface="+mn-cs"/>
            </a:rPr>
            <a:t>-Mail</a:t>
          </a:r>
        </a:p>
        <a:p>
          <a:pPr rtl="0">
            <a:lnSpc>
              <a:spcPct val="100000"/>
            </a:lnSpc>
            <a:defRPr cap="all"/>
          </a:pPr>
          <a:r>
            <a:rPr lang="de" sz="1600" b="0" noProof="0" dirty="0">
              <a:latin typeface="+mj-lt"/>
              <a:ea typeface="+mn-ea"/>
              <a:cs typeface="+mn-cs"/>
            </a:rPr>
            <a:t>angerermona@gmail.com</a:t>
          </a:r>
        </a:p>
      </dgm:t>
    </dgm:pt>
    <dgm:pt modelId="{76694DF4-F7BE-4AF1-9E12-BAEDD42D9ED3}" type="parTrans" cxnId="{EA0F618E-4C96-42F0-9E3C-66B0158BCCBE}">
      <dgm:prSet/>
      <dgm:spPr/>
      <dgm:t>
        <a:bodyPr rtlCol="0"/>
        <a:lstStyle/>
        <a:p>
          <a:pPr rtl="0"/>
          <a:endParaRPr lang="en-US" sz="1400" noProof="0" dirty="0">
            <a:latin typeface="+mj-lt"/>
          </a:endParaRPr>
        </a:p>
      </dgm:t>
    </dgm:pt>
    <dgm:pt modelId="{0C6A2CC7-5741-4D63-A8FF-E7E06F0D1222}" type="sibTrans" cxnId="{EA0F618E-4C96-42F0-9E3C-66B0158BCCBE}">
      <dgm:prSet/>
      <dgm:spPr/>
      <dgm:t>
        <a:bodyPr rtlCol="0"/>
        <a:lstStyle/>
        <a:p>
          <a:pPr rtl="0"/>
          <a:endParaRPr lang="en-US" sz="1400" noProof="0" dirty="0">
            <a:latin typeface="+mj-lt"/>
          </a:endParaRPr>
        </a:p>
      </dgm:t>
    </dgm:pt>
    <dgm:pt modelId="{F899A4D3-2C9C-4287-A235-DE3E047E7C22}" type="pres">
      <dgm:prSet presAssocID="{D7951F77-4E36-4893-91C6-3151A6D51694}" presName="root" presStyleCnt="0">
        <dgm:presLayoutVars>
          <dgm:dir/>
          <dgm:resizeHandles val="exact"/>
        </dgm:presLayoutVars>
      </dgm:prSet>
      <dgm:spPr/>
    </dgm:pt>
    <dgm:pt modelId="{0094CD39-7002-4B5E-877D-02B6B0E6C685}" type="pres">
      <dgm:prSet presAssocID="{65B3944D-D926-4D0F-A305-F5740000747A}" presName="compNode" presStyleCnt="0"/>
      <dgm:spPr/>
    </dgm:pt>
    <dgm:pt modelId="{C9BCC0A7-4EA9-444D-A661-6CD0349FA8B7}" type="pres">
      <dgm:prSet presAssocID="{65B3944D-D926-4D0F-A305-F5740000747A}" presName="iconBgRect" presStyleLbl="bgShp" presStyleIdx="0" presStyleCnt="4"/>
      <dgm:spPr>
        <a:noFill/>
      </dgm:spPr>
    </dgm:pt>
    <dgm:pt modelId="{9F9A0A13-80DE-4152-AD0B-F1B57BDDE11D}" type="pres">
      <dgm:prSet presAssocID="{65B3944D-D926-4D0F-A305-F5740000747A}" presName="iconRect" presStyleLbl="node1" presStyleIdx="0" presStyleCnt="4" custLinFactX="604876" custLinFactY="-147377" custLinFactNeighborX="700000" custLinFactNeighborY="-200000"/>
      <dgm:spPr>
        <a:ln>
          <a:noFill/>
        </a:ln>
      </dgm:spPr>
    </dgm:pt>
    <dgm:pt modelId="{A480AFC6-EE27-4614-AC1B-B7796E444EDF}" type="pres">
      <dgm:prSet presAssocID="{65B3944D-D926-4D0F-A305-F5740000747A}" presName="spaceRect" presStyleCnt="0"/>
      <dgm:spPr/>
    </dgm:pt>
    <dgm:pt modelId="{9053032A-E668-4011-8EE5-5E356FF2FB6B}" type="pres">
      <dgm:prSet presAssocID="{65B3944D-D926-4D0F-A305-F5740000747A}" presName="textRect" presStyleLbl="revTx" presStyleIdx="0" presStyleCnt="4" custScaleX="120071">
        <dgm:presLayoutVars>
          <dgm:chMax val="1"/>
          <dgm:chPref val="1"/>
        </dgm:presLayoutVars>
      </dgm:prSet>
      <dgm:spPr>
        <a:prstGeom prst="rect">
          <a:avLst/>
        </a:prstGeom>
      </dgm:spPr>
    </dgm:pt>
    <dgm:pt modelId="{BC6E504E-B169-4B61-85D7-51520F2B9743}" type="pres">
      <dgm:prSet presAssocID="{8862CE7B-AE72-45E8-B982-5279C14F7985}" presName="sibTrans" presStyleCnt="0"/>
      <dgm:spPr/>
    </dgm:pt>
    <dgm:pt modelId="{14D15476-F474-46D7-B177-F8E40796FE35}" type="pres">
      <dgm:prSet presAssocID="{223932EA-8A4D-4270-95C3-913761557237}" presName="compNode" presStyleCnt="0"/>
      <dgm:spPr/>
    </dgm:pt>
    <dgm:pt modelId="{1FC3D828-343B-42C4-A35E-FB3CAA3FB1B3}" type="pres">
      <dgm:prSet presAssocID="{223932EA-8A4D-4270-95C3-913761557237}" presName="iconBgRect" presStyleLbl="bgShp" presStyleIdx="1" presStyleCnt="4"/>
      <dgm:spPr>
        <a:noFill/>
      </dgm:spPr>
    </dgm:pt>
    <dgm:pt modelId="{902713CB-D896-458F-B8DA-F1C1FC1C9B5E}" type="pres">
      <dgm:prSet presAssocID="{223932EA-8A4D-4270-95C3-913761557237}" presName="iconRect" presStyleLbl="node1" presStyleIdx="1" presStyleCnt="4" custLinFactX="-300000" custLinFactY="36466" custLinFactNeighborX="-329116" custLinFactNeighborY="100000"/>
      <dgm:spPr>
        <a:blipFill rotWithShape="1">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a:noFill/>
        </a:ln>
      </dgm:spPr>
    </dgm:pt>
    <dgm:pt modelId="{0C624B3C-0EA4-4983-B87C-0B5532036A83}" type="pres">
      <dgm:prSet presAssocID="{223932EA-8A4D-4270-95C3-913761557237}" presName="spaceRect" presStyleCnt="0"/>
      <dgm:spPr/>
    </dgm:pt>
    <dgm:pt modelId="{1A37C356-0854-4A55-859A-10DB397A3024}" type="pres">
      <dgm:prSet presAssocID="{223932EA-8A4D-4270-95C3-913761557237}" presName="textRect" presStyleLbl="revTx" presStyleIdx="1" presStyleCnt="4" custScaleX="235899" custLinFactX="-100000" custLinFactY="23190" custLinFactNeighborX="-116343" custLinFactNeighborY="100000">
        <dgm:presLayoutVars>
          <dgm:chMax val="1"/>
          <dgm:chPref val="1"/>
        </dgm:presLayoutVars>
      </dgm:prSet>
      <dgm:spPr>
        <a:prstGeom prst="rect">
          <a:avLst/>
        </a:prstGeom>
      </dgm:spPr>
    </dgm:pt>
    <dgm:pt modelId="{13F17AF8-950C-456F-AC54-760BBE52F290}" type="pres">
      <dgm:prSet presAssocID="{C201C5C8-D4F2-4559-AF23-68BB4B3E7FB1}" presName="sibTrans" presStyleCnt="0"/>
      <dgm:spPr/>
    </dgm:pt>
    <dgm:pt modelId="{EA4BD492-063C-4B67-B2F7-C08CB328337E}" type="pres">
      <dgm:prSet presAssocID="{BC68B812-A325-41D8-A08E-C2392666DF66}" presName="compNode" presStyleCnt="0"/>
      <dgm:spPr/>
    </dgm:pt>
    <dgm:pt modelId="{AA942612-CA7A-414A-8A41-5AF47E8BF18D}" type="pres">
      <dgm:prSet presAssocID="{BC68B812-A325-41D8-A08E-C2392666DF66}" presName="iconBgRect" presStyleLbl="bgShp" presStyleIdx="2" presStyleCnt="4"/>
      <dgm:spPr>
        <a:noFill/>
      </dgm:spPr>
    </dgm:pt>
    <dgm:pt modelId="{501CE67F-3782-42E8-B14B-7322FA3A6AF9}" type="pres">
      <dgm:prSet presAssocID="{BC68B812-A325-41D8-A08E-C2392666DF66}" presName="iconRect" presStyleLbl="node1" presStyleIdx="2" presStyleCnt="4" custLinFactX="-300000" custLinFactY="36466" custLinFactNeighborX="-314782" custLinFactNeighborY="100000"/>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ail"/>
        </a:ext>
      </dgm:extLst>
    </dgm:pt>
    <dgm:pt modelId="{4DD1F19D-F3F5-4EAE-8108-BE4892B97AFD}" type="pres">
      <dgm:prSet presAssocID="{BC68B812-A325-41D8-A08E-C2392666DF66}" presName="spaceRect" presStyleCnt="0"/>
      <dgm:spPr/>
    </dgm:pt>
    <dgm:pt modelId="{9E96DB26-9770-4D6D-9455-A20B7E0EBF8C}" type="pres">
      <dgm:prSet presAssocID="{BC68B812-A325-41D8-A08E-C2392666DF66}" presName="textRect" presStyleLbl="revTx" presStyleIdx="2" presStyleCnt="4" custScaleX="160329" custLinFactX="-100000" custLinFactY="19717" custLinFactNeighborX="-119211" custLinFactNeighborY="100000">
        <dgm:presLayoutVars>
          <dgm:chMax val="1"/>
          <dgm:chPref val="1"/>
        </dgm:presLayoutVars>
      </dgm:prSet>
      <dgm:spPr>
        <a:prstGeom prst="rect">
          <a:avLst/>
        </a:prstGeom>
      </dgm:spPr>
    </dgm:pt>
    <dgm:pt modelId="{26C2295D-42E0-41C5-8B47-C82164646E5C}" type="pres">
      <dgm:prSet presAssocID="{E950D3C2-0472-429B-98B0-86C856FA65A1}" presName="sibTrans" presStyleCnt="0"/>
      <dgm:spPr/>
    </dgm:pt>
    <dgm:pt modelId="{B35AC086-3D53-473A-9AC9-09E397585F82}" type="pres">
      <dgm:prSet presAssocID="{7D1766B6-66CF-40CE-9693-BD20AFFFA3C9}" presName="compNode" presStyleCnt="0"/>
      <dgm:spPr/>
    </dgm:pt>
    <dgm:pt modelId="{AB9CFA30-80BB-4CBE-9CD8-BDB5E9753036}" type="pres">
      <dgm:prSet presAssocID="{7D1766B6-66CF-40CE-9693-BD20AFFFA3C9}" presName="iconBgRect" presStyleLbl="bgShp" presStyleIdx="3" presStyleCnt="4"/>
      <dgm:spPr>
        <a:noFill/>
      </dgm:spPr>
    </dgm:pt>
    <dgm:pt modelId="{3B505E4C-CA1F-4180-AD3B-9413D55B103E}" type="pres">
      <dgm:prSet presAssocID="{7D1766B6-66CF-40CE-9693-BD20AFFFA3C9}" presName="iconRect" presStyleLbl="node1" presStyleIdx="3" presStyleCnt="4" custLinFactX="212535" custLinFactY="-100000" custLinFactNeighborX="300000" custLinFactNeighborY="-188872"/>
      <dgm:spPr>
        <a:blipFill rotWithShape="1">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a:noFill/>
        </a:ln>
      </dgm:spPr>
    </dgm:pt>
    <dgm:pt modelId="{2A52F42F-EEA0-44B3-B748-B3BEB14B1E36}" type="pres">
      <dgm:prSet presAssocID="{7D1766B6-66CF-40CE-9693-BD20AFFFA3C9}" presName="spaceRect" presStyleCnt="0"/>
      <dgm:spPr/>
    </dgm:pt>
    <dgm:pt modelId="{7DA92A6E-F038-46D1-A456-33051C764A8B}" type="pres">
      <dgm:prSet presAssocID="{7D1766B6-66CF-40CE-9693-BD20AFFFA3C9}" presName="textRect" presStyleLbl="revTx" presStyleIdx="3" presStyleCnt="4" custScaleX="366495" custLinFactX="97441" custLinFactY="-100000" custLinFactNeighborX="100000" custLinFactNeighborY="-135357">
        <dgm:presLayoutVars>
          <dgm:chMax val="1"/>
          <dgm:chPref val="1"/>
        </dgm:presLayoutVars>
      </dgm:prSet>
      <dgm:spPr>
        <a:prstGeom prst="rect">
          <a:avLst/>
        </a:prstGeom>
      </dgm:spPr>
    </dgm:pt>
  </dgm:ptLst>
  <dgm:cxnLst>
    <dgm:cxn modelId="{BDC8DB12-5AB2-AD47-84CD-925932D590A0}" type="presOf" srcId="{BC68B812-A325-41D8-A08E-C2392666DF66}" destId="{9E96DB26-9770-4D6D-9455-A20B7E0EBF8C}" srcOrd="0" destOrd="0" presId="urn:microsoft.com/office/officeart/2018/5/layout/IconCircleLabelList"/>
    <dgm:cxn modelId="{5069DB61-6041-FD49-8EA7-4EE326F6CE45}" type="presOf" srcId="{65B3944D-D926-4D0F-A305-F5740000747A}" destId="{9053032A-E668-4011-8EE5-5E356FF2FB6B}" srcOrd="0" destOrd="0" presId="urn:microsoft.com/office/officeart/2018/5/layout/IconCircleLabelList"/>
    <dgm:cxn modelId="{027F8C62-5A2E-6F49-9A0F-AA107A238F8A}" type="presOf" srcId="{D7951F77-4E36-4893-91C6-3151A6D51694}" destId="{F899A4D3-2C9C-4287-A235-DE3E047E7C22}" srcOrd="0" destOrd="0" presId="urn:microsoft.com/office/officeart/2018/5/layout/IconCircleLabelList"/>
    <dgm:cxn modelId="{11AC1149-7888-014D-BECD-51B658FC0001}" type="presOf" srcId="{7D1766B6-66CF-40CE-9693-BD20AFFFA3C9}" destId="{7DA92A6E-F038-46D1-A456-33051C764A8B}" srcOrd="0" destOrd="0" presId="urn:microsoft.com/office/officeart/2018/5/layout/IconCircleLabelList"/>
    <dgm:cxn modelId="{23396E6D-45CC-874B-BBBF-87BB54F113EA}" type="presOf" srcId="{223932EA-8A4D-4270-95C3-913761557237}" destId="{1A37C356-0854-4A55-859A-10DB397A3024}" srcOrd="0" destOrd="0" presId="urn:microsoft.com/office/officeart/2018/5/layout/IconCircleLabelList"/>
    <dgm:cxn modelId="{92D3A76D-ADBB-49F3-861D-D2B74F81812E}" srcId="{D7951F77-4E36-4893-91C6-3151A6D51694}" destId="{65B3944D-D926-4D0F-A305-F5740000747A}" srcOrd="0" destOrd="0" parTransId="{2EA7AC4A-E82B-43F0-A6EA-F599428578FC}" sibTransId="{8862CE7B-AE72-45E8-B982-5279C14F7985}"/>
    <dgm:cxn modelId="{EA0F618E-4C96-42F0-9E3C-66B0158BCCBE}" srcId="{D7951F77-4E36-4893-91C6-3151A6D51694}" destId="{7D1766B6-66CF-40CE-9693-BD20AFFFA3C9}" srcOrd="3" destOrd="0" parTransId="{76694DF4-F7BE-4AF1-9E12-BAEDD42D9ED3}" sibTransId="{0C6A2CC7-5741-4D63-A8FF-E7E06F0D1222}"/>
    <dgm:cxn modelId="{AAD26E9B-C129-46B7-BFCC-98D5999B6B9A}" srcId="{D7951F77-4E36-4893-91C6-3151A6D51694}" destId="{BC68B812-A325-41D8-A08E-C2392666DF66}" srcOrd="2" destOrd="0" parTransId="{23A01A1D-B409-49E7-91BA-2321B9A237C2}" sibTransId="{E950D3C2-0472-429B-98B0-86C856FA65A1}"/>
    <dgm:cxn modelId="{E37D9CF8-DFE4-4379-9C72-27346573699A}" srcId="{D7951F77-4E36-4893-91C6-3151A6D51694}" destId="{223932EA-8A4D-4270-95C3-913761557237}" srcOrd="1" destOrd="0" parTransId="{E01D4CB3-97D0-4857-AF09-DED2BE24BAAC}" sibTransId="{C201C5C8-D4F2-4559-AF23-68BB4B3E7FB1}"/>
    <dgm:cxn modelId="{CE2DF165-EF6B-4F49-B743-915BD92A84E8}" type="presParOf" srcId="{F899A4D3-2C9C-4287-A235-DE3E047E7C22}" destId="{0094CD39-7002-4B5E-877D-02B6B0E6C685}" srcOrd="0" destOrd="0" presId="urn:microsoft.com/office/officeart/2018/5/layout/IconCircleLabelList"/>
    <dgm:cxn modelId="{D63DFB80-8204-8640-A5BC-0C593F3C9E17}" type="presParOf" srcId="{0094CD39-7002-4B5E-877D-02B6B0E6C685}" destId="{C9BCC0A7-4EA9-444D-A661-6CD0349FA8B7}" srcOrd="0" destOrd="0" presId="urn:microsoft.com/office/officeart/2018/5/layout/IconCircleLabelList"/>
    <dgm:cxn modelId="{28F4603F-92A0-EC42-A00D-352034CB19C4}" type="presParOf" srcId="{0094CD39-7002-4B5E-877D-02B6B0E6C685}" destId="{9F9A0A13-80DE-4152-AD0B-F1B57BDDE11D}" srcOrd="1" destOrd="0" presId="urn:microsoft.com/office/officeart/2018/5/layout/IconCircleLabelList"/>
    <dgm:cxn modelId="{0E9C7FA3-9BCD-674B-B402-FFDC2F2B53A9}" type="presParOf" srcId="{0094CD39-7002-4B5E-877D-02B6B0E6C685}" destId="{A480AFC6-EE27-4614-AC1B-B7796E444EDF}" srcOrd="2" destOrd="0" presId="urn:microsoft.com/office/officeart/2018/5/layout/IconCircleLabelList"/>
    <dgm:cxn modelId="{61154DFD-5AAC-6143-A8B2-3E4FF629AFFD}" type="presParOf" srcId="{0094CD39-7002-4B5E-877D-02B6B0E6C685}" destId="{9053032A-E668-4011-8EE5-5E356FF2FB6B}" srcOrd="3" destOrd="0" presId="urn:microsoft.com/office/officeart/2018/5/layout/IconCircleLabelList"/>
    <dgm:cxn modelId="{EBBD2DB7-987F-0E4D-A853-0372CEEF6EC8}" type="presParOf" srcId="{F899A4D3-2C9C-4287-A235-DE3E047E7C22}" destId="{BC6E504E-B169-4B61-85D7-51520F2B9743}" srcOrd="1" destOrd="0" presId="urn:microsoft.com/office/officeart/2018/5/layout/IconCircleLabelList"/>
    <dgm:cxn modelId="{926E0CE0-9690-BC44-9D38-FB25406D6A43}" type="presParOf" srcId="{F899A4D3-2C9C-4287-A235-DE3E047E7C22}" destId="{14D15476-F474-46D7-B177-F8E40796FE35}" srcOrd="2" destOrd="0" presId="urn:microsoft.com/office/officeart/2018/5/layout/IconCircleLabelList"/>
    <dgm:cxn modelId="{89C15D4D-E00E-1649-86CE-A8595175A245}" type="presParOf" srcId="{14D15476-F474-46D7-B177-F8E40796FE35}" destId="{1FC3D828-343B-42C4-A35E-FB3CAA3FB1B3}" srcOrd="0" destOrd="0" presId="urn:microsoft.com/office/officeart/2018/5/layout/IconCircleLabelList"/>
    <dgm:cxn modelId="{2F172121-2A9C-8149-9738-8733E9AF2DEE}" type="presParOf" srcId="{14D15476-F474-46D7-B177-F8E40796FE35}" destId="{902713CB-D896-458F-B8DA-F1C1FC1C9B5E}" srcOrd="1" destOrd="0" presId="urn:microsoft.com/office/officeart/2018/5/layout/IconCircleLabelList"/>
    <dgm:cxn modelId="{B8753A05-1AA5-2242-A86E-4C885D576E40}" type="presParOf" srcId="{14D15476-F474-46D7-B177-F8E40796FE35}" destId="{0C624B3C-0EA4-4983-B87C-0B5532036A83}" srcOrd="2" destOrd="0" presId="urn:microsoft.com/office/officeart/2018/5/layout/IconCircleLabelList"/>
    <dgm:cxn modelId="{DA63C3DD-37CA-AA48-80D9-897D0EC4F8D1}" type="presParOf" srcId="{14D15476-F474-46D7-B177-F8E40796FE35}" destId="{1A37C356-0854-4A55-859A-10DB397A3024}" srcOrd="3" destOrd="0" presId="urn:microsoft.com/office/officeart/2018/5/layout/IconCircleLabelList"/>
    <dgm:cxn modelId="{0DDF2DDA-612B-084C-A66E-A6FA6C68F536}" type="presParOf" srcId="{F899A4D3-2C9C-4287-A235-DE3E047E7C22}" destId="{13F17AF8-950C-456F-AC54-760BBE52F290}" srcOrd="3" destOrd="0" presId="urn:microsoft.com/office/officeart/2018/5/layout/IconCircleLabelList"/>
    <dgm:cxn modelId="{DF06FE87-7390-924D-BE10-631C1BD28152}" type="presParOf" srcId="{F899A4D3-2C9C-4287-A235-DE3E047E7C22}" destId="{EA4BD492-063C-4B67-B2F7-C08CB328337E}" srcOrd="4" destOrd="0" presId="urn:microsoft.com/office/officeart/2018/5/layout/IconCircleLabelList"/>
    <dgm:cxn modelId="{AB1F3E90-4689-0F4D-80B8-0694A84B1E80}" type="presParOf" srcId="{EA4BD492-063C-4B67-B2F7-C08CB328337E}" destId="{AA942612-CA7A-414A-8A41-5AF47E8BF18D}" srcOrd="0" destOrd="0" presId="urn:microsoft.com/office/officeart/2018/5/layout/IconCircleLabelList"/>
    <dgm:cxn modelId="{51230EBC-5F2E-8C4A-87F4-6C71F2AFE095}" type="presParOf" srcId="{EA4BD492-063C-4B67-B2F7-C08CB328337E}" destId="{501CE67F-3782-42E8-B14B-7322FA3A6AF9}" srcOrd="1" destOrd="0" presId="urn:microsoft.com/office/officeart/2018/5/layout/IconCircleLabelList"/>
    <dgm:cxn modelId="{34AA554A-0C79-B840-AD57-C6BC6E00BF8B}" type="presParOf" srcId="{EA4BD492-063C-4B67-B2F7-C08CB328337E}" destId="{4DD1F19D-F3F5-4EAE-8108-BE4892B97AFD}" srcOrd="2" destOrd="0" presId="urn:microsoft.com/office/officeart/2018/5/layout/IconCircleLabelList"/>
    <dgm:cxn modelId="{BF33A1E9-A3ED-9647-B0B0-D5D9C87E6E3D}" type="presParOf" srcId="{EA4BD492-063C-4B67-B2F7-C08CB328337E}" destId="{9E96DB26-9770-4D6D-9455-A20B7E0EBF8C}" srcOrd="3" destOrd="0" presId="urn:microsoft.com/office/officeart/2018/5/layout/IconCircleLabelList"/>
    <dgm:cxn modelId="{859D5017-7230-FB4E-94AD-047D1335E5BD}" type="presParOf" srcId="{F899A4D3-2C9C-4287-A235-DE3E047E7C22}" destId="{26C2295D-42E0-41C5-8B47-C82164646E5C}" srcOrd="5" destOrd="0" presId="urn:microsoft.com/office/officeart/2018/5/layout/IconCircleLabelList"/>
    <dgm:cxn modelId="{AF12D39B-DD68-5A4B-87E0-714C70F4D7C4}" type="presParOf" srcId="{F899A4D3-2C9C-4287-A235-DE3E047E7C22}" destId="{B35AC086-3D53-473A-9AC9-09E397585F82}" srcOrd="6" destOrd="0" presId="urn:microsoft.com/office/officeart/2018/5/layout/IconCircleLabelList"/>
    <dgm:cxn modelId="{E5EE2F91-9E9C-1B45-AA06-EEC3B7942487}" type="presParOf" srcId="{B35AC086-3D53-473A-9AC9-09E397585F82}" destId="{AB9CFA30-80BB-4CBE-9CD8-BDB5E9753036}" srcOrd="0" destOrd="0" presId="urn:microsoft.com/office/officeart/2018/5/layout/IconCircleLabelList"/>
    <dgm:cxn modelId="{2409393D-61F0-2148-90EA-2B7F6A0F538D}" type="presParOf" srcId="{B35AC086-3D53-473A-9AC9-09E397585F82}" destId="{3B505E4C-CA1F-4180-AD3B-9413D55B103E}" srcOrd="1" destOrd="0" presId="urn:microsoft.com/office/officeart/2018/5/layout/IconCircleLabelList"/>
    <dgm:cxn modelId="{91A098FF-0967-A249-9E35-C3C079104C7F}" type="presParOf" srcId="{B35AC086-3D53-473A-9AC9-09E397585F82}" destId="{2A52F42F-EEA0-44B3-B748-B3BEB14B1E36}" srcOrd="2" destOrd="0" presId="urn:microsoft.com/office/officeart/2018/5/layout/IconCircleLabelList"/>
    <dgm:cxn modelId="{9C84FE3F-12E3-2D4D-B7D2-C18633251A01}" type="presParOf" srcId="{B35AC086-3D53-473A-9AC9-09E397585F82}" destId="{7DA92A6E-F038-46D1-A456-33051C764A8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1D599-5132-544B-9617-7B411AECE87E}">
      <dsp:nvSpPr>
        <dsp:cNvPr id="0" name=""/>
        <dsp:cNvSpPr/>
      </dsp:nvSpPr>
      <dsp:spPr>
        <a:xfrm>
          <a:off x="3486" y="328887"/>
          <a:ext cx="2183085" cy="873234"/>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rtlCol="0" anchor="ctr" anchorCtr="0">
          <a:noAutofit/>
        </a:bodyPr>
        <a:lstStyle/>
        <a:p>
          <a:pPr marL="0" lvl="0" indent="0" algn="ctr" defTabSz="711200" rtl="0">
            <a:lnSpc>
              <a:spcPct val="90000"/>
            </a:lnSpc>
            <a:spcBef>
              <a:spcPct val="0"/>
            </a:spcBef>
            <a:spcAft>
              <a:spcPct val="35000"/>
            </a:spcAft>
            <a:buNone/>
          </a:pPr>
          <a:r>
            <a:rPr lang="de-DE" sz="1600" b="1" kern="1200" noProof="0" dirty="0">
              <a:effectLst/>
              <a:latin typeface="+mj-lt"/>
            </a:rPr>
            <a:t>PHASE 01</a:t>
          </a:r>
        </a:p>
      </dsp:txBody>
      <dsp:txXfrm>
        <a:off x="440103" y="328887"/>
        <a:ext cx="1309851" cy="873234"/>
      </dsp:txXfrm>
    </dsp:sp>
    <dsp:sp modelId="{79CA1122-69FB-0B4E-B2C9-4D2ECE3F8377}">
      <dsp:nvSpPr>
        <dsp:cNvPr id="0" name=""/>
        <dsp:cNvSpPr/>
      </dsp:nvSpPr>
      <dsp:spPr>
        <a:xfrm>
          <a:off x="148583" y="875020"/>
          <a:ext cx="1746468" cy="2120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rtlCol="0" anchor="t" anchorCtr="0">
          <a:noAutofit/>
        </a:bodyPr>
        <a:lstStyle/>
        <a:p>
          <a:pPr marL="0" lvl="0" indent="0" algn="l" defTabSz="533400" rtl="0">
            <a:lnSpc>
              <a:spcPct val="100000"/>
            </a:lnSpc>
            <a:spcBef>
              <a:spcPct val="0"/>
            </a:spcBef>
            <a:spcAft>
              <a:spcPts val="0"/>
            </a:spcAft>
            <a:buNone/>
          </a:pPr>
          <a:r>
            <a:rPr lang="de-DE" sz="1800" kern="1200" noProof="0" dirty="0">
              <a:latin typeface="+mn-lt"/>
              <a:ea typeface="+mn-ea"/>
              <a:cs typeface="+mn-cs"/>
            </a:rPr>
            <a:t>Einarbeiten in das Thema Raspberry und Raspberry Cam </a:t>
          </a:r>
        </a:p>
      </dsp:txBody>
      <dsp:txXfrm>
        <a:off x="148583" y="875020"/>
        <a:ext cx="1746468" cy="2120625"/>
      </dsp:txXfrm>
    </dsp:sp>
    <dsp:sp modelId="{3FE0BECA-F8E9-F948-9E5B-A2C88CDF4684}">
      <dsp:nvSpPr>
        <dsp:cNvPr id="0" name=""/>
        <dsp:cNvSpPr/>
      </dsp:nvSpPr>
      <dsp:spPr>
        <a:xfrm>
          <a:off x="1970571" y="328887"/>
          <a:ext cx="2183085" cy="873234"/>
        </a:xfrm>
        <a:prstGeom prst="chevron">
          <a:avLst/>
        </a:prstGeom>
        <a:solidFill>
          <a:schemeClr val="accent3">
            <a:hueOff val="-1687435"/>
            <a:satOff val="-506"/>
            <a:lumOff val="-141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rtlCol="0" anchor="ctr" anchorCtr="0">
          <a:noAutofit/>
        </a:bodyPr>
        <a:lstStyle/>
        <a:p>
          <a:pPr marL="0" lvl="0" indent="0" algn="ctr" defTabSz="711200" rtl="0">
            <a:lnSpc>
              <a:spcPct val="90000"/>
            </a:lnSpc>
            <a:spcBef>
              <a:spcPct val="0"/>
            </a:spcBef>
            <a:spcAft>
              <a:spcPct val="35000"/>
            </a:spcAft>
            <a:buNone/>
          </a:pPr>
          <a:r>
            <a:rPr lang="de-DE" sz="1600" b="1" kern="1200" noProof="0" dirty="0">
              <a:effectLst/>
              <a:latin typeface="+mj-lt"/>
            </a:rPr>
            <a:t>PHASE 02</a:t>
          </a:r>
        </a:p>
      </dsp:txBody>
      <dsp:txXfrm>
        <a:off x="2407188" y="328887"/>
        <a:ext cx="1309851" cy="873234"/>
      </dsp:txXfrm>
    </dsp:sp>
    <dsp:sp modelId="{E0B80017-40D4-A441-897E-5DB40659239C}">
      <dsp:nvSpPr>
        <dsp:cNvPr id="0" name=""/>
        <dsp:cNvSpPr/>
      </dsp:nvSpPr>
      <dsp:spPr>
        <a:xfrm>
          <a:off x="1970571" y="1311275"/>
          <a:ext cx="1746468" cy="2120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17463" lvl="1" indent="0" algn="l" defTabSz="533400">
            <a:lnSpc>
              <a:spcPct val="90000"/>
            </a:lnSpc>
            <a:spcBef>
              <a:spcPct val="0"/>
            </a:spcBef>
            <a:spcAft>
              <a:spcPct val="15000"/>
            </a:spcAft>
            <a:buChar char="•"/>
          </a:pPr>
          <a:endParaRPr lang="de-DE" sz="1200" kern="1200" noProof="0" dirty="0"/>
        </a:p>
        <a:p>
          <a:pPr marL="17463" lvl="1" indent="0" algn="l" defTabSz="800100">
            <a:lnSpc>
              <a:spcPct val="90000"/>
            </a:lnSpc>
            <a:spcBef>
              <a:spcPct val="0"/>
            </a:spcBef>
            <a:spcAft>
              <a:spcPct val="15000"/>
            </a:spcAft>
            <a:buNone/>
          </a:pPr>
          <a:r>
            <a:rPr lang="de-DE" sz="1800" b="0" i="0" kern="1200" dirty="0"/>
            <a:t>Python installiert &amp; </a:t>
          </a:r>
          <a:r>
            <a:rPr lang="de-DE" sz="1800" b="0" i="0" kern="1200" dirty="0" err="1"/>
            <a:t>Pluginsliste</a:t>
          </a:r>
          <a:r>
            <a:rPr lang="de-DE" sz="1800" b="0" i="0" kern="1200" dirty="0"/>
            <a:t> (</a:t>
          </a:r>
          <a:r>
            <a:rPr lang="de-DE" sz="1800" b="0" i="0" kern="1200" dirty="0" err="1"/>
            <a:t>OpenCV</a:t>
          </a:r>
          <a:r>
            <a:rPr lang="de-DE" sz="1800" b="0" i="0" kern="1200" dirty="0"/>
            <a:t>)</a:t>
          </a:r>
          <a:endParaRPr lang="de-DE" sz="1200" kern="1200" noProof="0" dirty="0"/>
        </a:p>
      </dsp:txBody>
      <dsp:txXfrm>
        <a:off x="1970571" y="1311275"/>
        <a:ext cx="1746468" cy="2120625"/>
      </dsp:txXfrm>
    </dsp:sp>
    <dsp:sp modelId="{81520718-E0A3-F74D-A443-828F2E61E496}">
      <dsp:nvSpPr>
        <dsp:cNvPr id="0" name=""/>
        <dsp:cNvSpPr/>
      </dsp:nvSpPr>
      <dsp:spPr>
        <a:xfrm>
          <a:off x="3937657" y="328887"/>
          <a:ext cx="2183085" cy="873234"/>
        </a:xfrm>
        <a:prstGeom prst="chevron">
          <a:avLst/>
        </a:prstGeom>
        <a:solidFill>
          <a:schemeClr val="accent3">
            <a:hueOff val="-3374869"/>
            <a:satOff val="-1013"/>
            <a:lumOff val="-2833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rtlCol="0" anchor="ctr" anchorCtr="0">
          <a:noAutofit/>
        </a:bodyPr>
        <a:lstStyle/>
        <a:p>
          <a:pPr marL="0" lvl="0" indent="0" algn="ctr" defTabSz="711200" rtl="0">
            <a:lnSpc>
              <a:spcPct val="90000"/>
            </a:lnSpc>
            <a:spcBef>
              <a:spcPct val="0"/>
            </a:spcBef>
            <a:spcAft>
              <a:spcPct val="35000"/>
            </a:spcAft>
            <a:buNone/>
          </a:pPr>
          <a:r>
            <a:rPr lang="de-DE" sz="1600" b="1" kern="1200" noProof="0" dirty="0">
              <a:effectLst/>
              <a:latin typeface="+mj-lt"/>
            </a:rPr>
            <a:t>PHASE 03</a:t>
          </a:r>
        </a:p>
      </dsp:txBody>
      <dsp:txXfrm>
        <a:off x="4374274" y="328887"/>
        <a:ext cx="1309851" cy="873234"/>
      </dsp:txXfrm>
    </dsp:sp>
    <dsp:sp modelId="{8A27EB0C-FEE2-BE49-9979-EC1C219DE78D}">
      <dsp:nvSpPr>
        <dsp:cNvPr id="0" name=""/>
        <dsp:cNvSpPr/>
      </dsp:nvSpPr>
      <dsp:spPr>
        <a:xfrm>
          <a:off x="3869073" y="1128393"/>
          <a:ext cx="1746468" cy="2120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rtlCol="0" anchor="t" anchorCtr="0">
          <a:noAutofit/>
        </a:bodyPr>
        <a:lstStyle/>
        <a:p>
          <a:pPr marL="17463" lvl="1" indent="0" algn="l" defTabSz="800100" rtl="0">
            <a:lnSpc>
              <a:spcPct val="90000"/>
            </a:lnSpc>
            <a:spcBef>
              <a:spcPct val="0"/>
            </a:spcBef>
            <a:spcAft>
              <a:spcPct val="15000"/>
            </a:spcAft>
            <a:buNone/>
            <a:tabLst/>
          </a:pPr>
          <a:r>
            <a:rPr lang="de-DE" sz="1800" kern="1200" noProof="0" dirty="0"/>
            <a:t>Kamera wurde aktiviert und getestet</a:t>
          </a:r>
        </a:p>
      </dsp:txBody>
      <dsp:txXfrm>
        <a:off x="3869073" y="1128393"/>
        <a:ext cx="1746468" cy="2120625"/>
      </dsp:txXfrm>
    </dsp:sp>
    <dsp:sp modelId="{0CD56FB9-D72E-9940-8548-010CDB0C9363}">
      <dsp:nvSpPr>
        <dsp:cNvPr id="0" name=""/>
        <dsp:cNvSpPr/>
      </dsp:nvSpPr>
      <dsp:spPr>
        <a:xfrm>
          <a:off x="5904742" y="328887"/>
          <a:ext cx="2183085" cy="873234"/>
        </a:xfrm>
        <a:prstGeom prst="chevron">
          <a:avLst/>
        </a:prstGeom>
        <a:solidFill>
          <a:schemeClr val="accent3">
            <a:hueOff val="-5062304"/>
            <a:satOff val="-1519"/>
            <a:lumOff val="-424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rtlCol="0" anchor="ctr" anchorCtr="0">
          <a:noAutofit/>
        </a:bodyPr>
        <a:lstStyle/>
        <a:p>
          <a:pPr marL="0" lvl="0" indent="0" algn="ctr" defTabSz="711200" rtl="0">
            <a:lnSpc>
              <a:spcPct val="90000"/>
            </a:lnSpc>
            <a:spcBef>
              <a:spcPct val="0"/>
            </a:spcBef>
            <a:spcAft>
              <a:spcPct val="35000"/>
            </a:spcAft>
            <a:buNone/>
          </a:pPr>
          <a:r>
            <a:rPr lang="de-DE" sz="1600" b="1" kern="1200" noProof="0" dirty="0">
              <a:effectLst/>
              <a:latin typeface="+mj-lt"/>
            </a:rPr>
            <a:t>PHASE 04</a:t>
          </a:r>
        </a:p>
      </dsp:txBody>
      <dsp:txXfrm>
        <a:off x="6341359" y="328887"/>
        <a:ext cx="1309851" cy="873234"/>
      </dsp:txXfrm>
    </dsp:sp>
    <dsp:sp modelId="{F38F5139-7DF1-3240-BF8A-0D0B02C34E33}">
      <dsp:nvSpPr>
        <dsp:cNvPr id="0" name=""/>
        <dsp:cNvSpPr/>
      </dsp:nvSpPr>
      <dsp:spPr>
        <a:xfrm>
          <a:off x="5904742" y="1311275"/>
          <a:ext cx="1746468" cy="2120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rtlCol="0" anchor="t" anchorCtr="0">
          <a:noAutofit/>
        </a:bodyPr>
        <a:lstStyle/>
        <a:p>
          <a:pPr marL="0" lvl="0" indent="0" algn="l" defTabSz="533400" rtl="0">
            <a:lnSpc>
              <a:spcPct val="90000"/>
            </a:lnSpc>
            <a:spcBef>
              <a:spcPct val="0"/>
            </a:spcBef>
            <a:spcAft>
              <a:spcPts val="0"/>
            </a:spcAft>
            <a:buNone/>
          </a:pPr>
          <a:r>
            <a:rPr lang="de-DE" sz="1800" b="0" i="0" kern="1200" dirty="0"/>
            <a:t>Iriserkennung funktioniert</a:t>
          </a:r>
          <a:endParaRPr lang="de-DE" sz="1800" kern="1200" noProof="0" dirty="0">
            <a:latin typeface="+mn-lt"/>
            <a:ea typeface="+mn-ea"/>
            <a:cs typeface="+mn-cs"/>
          </a:endParaRPr>
        </a:p>
      </dsp:txBody>
      <dsp:txXfrm>
        <a:off x="5904742" y="1311275"/>
        <a:ext cx="1746468" cy="2120625"/>
      </dsp:txXfrm>
    </dsp:sp>
    <dsp:sp modelId="{BB3B3198-26D7-164E-981A-C5A96DD0DBEF}">
      <dsp:nvSpPr>
        <dsp:cNvPr id="0" name=""/>
        <dsp:cNvSpPr/>
      </dsp:nvSpPr>
      <dsp:spPr>
        <a:xfrm>
          <a:off x="7871828" y="328887"/>
          <a:ext cx="2183085" cy="873234"/>
        </a:xfrm>
        <a:prstGeom prst="chevron">
          <a:avLst/>
        </a:prstGeom>
        <a:solidFill>
          <a:schemeClr val="accent3">
            <a:hueOff val="-6749738"/>
            <a:satOff val="-2025"/>
            <a:lumOff val="-566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rtlCol="0" anchor="ctr" anchorCtr="0">
          <a:noAutofit/>
        </a:bodyPr>
        <a:lstStyle/>
        <a:p>
          <a:pPr marL="0" lvl="0" indent="0" algn="ctr" defTabSz="711200" rtl="0">
            <a:lnSpc>
              <a:spcPct val="90000"/>
            </a:lnSpc>
            <a:spcBef>
              <a:spcPct val="0"/>
            </a:spcBef>
            <a:spcAft>
              <a:spcPct val="35000"/>
            </a:spcAft>
            <a:buNone/>
          </a:pPr>
          <a:r>
            <a:rPr lang="de-DE" sz="1600" b="1" kern="1200" noProof="0" dirty="0">
              <a:effectLst/>
              <a:latin typeface="+mj-lt"/>
            </a:rPr>
            <a:t>PHASE 05</a:t>
          </a:r>
        </a:p>
      </dsp:txBody>
      <dsp:txXfrm>
        <a:off x="8308445" y="328887"/>
        <a:ext cx="1309851" cy="873234"/>
      </dsp:txXfrm>
    </dsp:sp>
    <dsp:sp modelId="{7DDD8217-14DA-AF4E-9FE3-03C109C46553}">
      <dsp:nvSpPr>
        <dsp:cNvPr id="0" name=""/>
        <dsp:cNvSpPr/>
      </dsp:nvSpPr>
      <dsp:spPr>
        <a:xfrm>
          <a:off x="7871828" y="1311275"/>
          <a:ext cx="1746468" cy="2120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rtlCol="0" anchor="t" anchorCtr="0">
          <a:noAutofit/>
        </a:bodyPr>
        <a:lstStyle/>
        <a:p>
          <a:pPr marL="0" lvl="0" indent="0" algn="l" defTabSz="533400" rtl="0">
            <a:lnSpc>
              <a:spcPct val="90000"/>
            </a:lnSpc>
            <a:spcBef>
              <a:spcPct val="0"/>
            </a:spcBef>
            <a:spcAft>
              <a:spcPts val="0"/>
            </a:spcAft>
            <a:buNone/>
          </a:pPr>
          <a:r>
            <a:rPr lang="de-DE" sz="1800" kern="1200" noProof="0" dirty="0">
              <a:latin typeface="+mn-lt"/>
              <a:ea typeface="+mn-ea"/>
              <a:cs typeface="+mn-cs"/>
            </a:rPr>
            <a:t>Mit Chart JS und </a:t>
          </a:r>
          <a:r>
            <a:rPr lang="de-DE" sz="1800" kern="1200" noProof="0" dirty="0" err="1">
              <a:latin typeface="+mn-lt"/>
              <a:ea typeface="+mn-ea"/>
              <a:cs typeface="+mn-cs"/>
            </a:rPr>
            <a:t>Node</a:t>
          </a:r>
          <a:r>
            <a:rPr lang="de-DE" sz="1800" kern="1200" noProof="0" dirty="0">
              <a:latin typeface="+mn-lt"/>
              <a:ea typeface="+mn-ea"/>
              <a:cs typeface="+mn-cs"/>
            </a:rPr>
            <a:t> JS arbeiten und implementieren  </a:t>
          </a:r>
        </a:p>
      </dsp:txBody>
      <dsp:txXfrm>
        <a:off x="7871828" y="1311275"/>
        <a:ext cx="1746468" cy="2120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CC0A7-4EA9-444D-A661-6CD0349FA8B7}">
      <dsp:nvSpPr>
        <dsp:cNvPr id="0" name=""/>
        <dsp:cNvSpPr/>
      </dsp:nvSpPr>
      <dsp:spPr>
        <a:xfrm>
          <a:off x="1637441" y="1066"/>
          <a:ext cx="840656" cy="840656"/>
        </a:xfrm>
        <a:prstGeom prst="ellipse">
          <a:avLst/>
        </a:prstGeom>
        <a:noFill/>
        <a:ln>
          <a:noFill/>
        </a:ln>
        <a:effectLst/>
      </dsp:spPr>
      <dsp:style>
        <a:lnRef idx="0">
          <a:scrgbClr r="0" g="0" b="0"/>
        </a:lnRef>
        <a:fillRef idx="1">
          <a:scrgbClr r="0" g="0" b="0"/>
        </a:fillRef>
        <a:effectRef idx="0">
          <a:scrgbClr r="0" g="0" b="0"/>
        </a:effectRef>
        <a:fontRef idx="minor"/>
      </dsp:style>
    </dsp:sp>
    <dsp:sp modelId="{9F9A0A13-80DE-4152-AD0B-F1B57BDDE11D}">
      <dsp:nvSpPr>
        <dsp:cNvPr id="0" name=""/>
        <dsp:cNvSpPr/>
      </dsp:nvSpPr>
      <dsp:spPr>
        <a:xfrm>
          <a:off x="8110585" y="0"/>
          <a:ext cx="482343" cy="482343"/>
        </a:xfrm>
        <a:prstGeom prst="rect">
          <a:avLst/>
        </a:prstGeom>
        <a:solidFill>
          <a:schemeClr val="bg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3032A-E668-4011-8EE5-5E356FF2FB6B}">
      <dsp:nvSpPr>
        <dsp:cNvPr id="0" name=""/>
        <dsp:cNvSpPr/>
      </dsp:nvSpPr>
      <dsp:spPr>
        <a:xfrm>
          <a:off x="1230405" y="1103566"/>
          <a:ext cx="1654728" cy="604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711200" rtl="0">
            <a:lnSpc>
              <a:spcPct val="100000"/>
            </a:lnSpc>
            <a:spcBef>
              <a:spcPct val="0"/>
            </a:spcBef>
            <a:spcAft>
              <a:spcPct val="35000"/>
            </a:spcAft>
            <a:buNone/>
            <a:defRPr cap="all"/>
          </a:pPr>
          <a:endParaRPr lang="en-US" sz="1600" kern="1200" noProof="0" dirty="0">
            <a:latin typeface="+mj-lt"/>
            <a:ea typeface="+mn-ea"/>
            <a:cs typeface="+mn-cs"/>
          </a:endParaRPr>
        </a:p>
      </dsp:txBody>
      <dsp:txXfrm>
        <a:off x="1230405" y="1103566"/>
        <a:ext cx="1654728" cy="604561"/>
      </dsp:txXfrm>
    </dsp:sp>
    <dsp:sp modelId="{1FC3D828-343B-42C4-A35E-FB3CAA3FB1B3}">
      <dsp:nvSpPr>
        <dsp:cNvPr id="0" name=""/>
        <dsp:cNvSpPr/>
      </dsp:nvSpPr>
      <dsp:spPr>
        <a:xfrm>
          <a:off x="4331469" y="1066"/>
          <a:ext cx="840656" cy="840656"/>
        </a:xfrm>
        <a:prstGeom prst="ellipse">
          <a:avLst/>
        </a:prstGeom>
        <a:noFill/>
        <a:ln>
          <a:noFill/>
        </a:ln>
        <a:effectLst/>
      </dsp:spPr>
      <dsp:style>
        <a:lnRef idx="0">
          <a:scrgbClr r="0" g="0" b="0"/>
        </a:lnRef>
        <a:fillRef idx="1">
          <a:scrgbClr r="0" g="0" b="0"/>
        </a:fillRef>
        <a:effectRef idx="0">
          <a:scrgbClr r="0" g="0" b="0"/>
        </a:effectRef>
        <a:fontRef idx="minor"/>
      </dsp:style>
    </dsp:sp>
    <dsp:sp modelId="{902713CB-D896-458F-B8DA-F1C1FC1C9B5E}">
      <dsp:nvSpPr>
        <dsp:cNvPr id="0" name=""/>
        <dsp:cNvSpPr/>
      </dsp:nvSpPr>
      <dsp:spPr>
        <a:xfrm>
          <a:off x="1476123" y="838458"/>
          <a:ext cx="482343" cy="482343"/>
        </a:xfrm>
        <a:prstGeom prst="rect">
          <a:avLst/>
        </a:prstGeom>
        <a:blipFill rotWithShape="1">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37C356-0854-4A55-859A-10DB397A3024}">
      <dsp:nvSpPr>
        <dsp:cNvPr id="0" name=""/>
        <dsp:cNvSpPr/>
      </dsp:nvSpPr>
      <dsp:spPr>
        <a:xfrm>
          <a:off x="144828" y="1848326"/>
          <a:ext cx="3250983" cy="604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711200" rtl="0">
            <a:lnSpc>
              <a:spcPct val="100000"/>
            </a:lnSpc>
            <a:spcBef>
              <a:spcPct val="0"/>
            </a:spcBef>
            <a:spcAft>
              <a:spcPct val="35000"/>
            </a:spcAft>
            <a:buNone/>
            <a:defRPr cap="all"/>
          </a:pPr>
          <a:r>
            <a:rPr lang="de" sz="1600" b="1" kern="1200" noProof="0" dirty="0">
              <a:latin typeface="+mj-lt"/>
              <a:ea typeface="+mn-ea"/>
              <a:cs typeface="+mn-cs"/>
            </a:rPr>
            <a:t>E-mail</a:t>
          </a:r>
          <a:br>
            <a:rPr lang="en-US" sz="1600" kern="1200" noProof="0" dirty="0">
              <a:latin typeface="+mj-lt"/>
              <a:ea typeface="+mn-ea"/>
              <a:cs typeface="+mn-cs"/>
            </a:rPr>
          </a:br>
          <a:r>
            <a:rPr lang="en-US" sz="1600" kern="1200" noProof="0" dirty="0">
              <a:latin typeface="+mj-lt"/>
              <a:ea typeface="+mn-ea"/>
              <a:cs typeface="+mn-cs"/>
            </a:rPr>
            <a:t>David.thaller123@gmail.com</a:t>
          </a:r>
        </a:p>
      </dsp:txBody>
      <dsp:txXfrm>
        <a:off x="144828" y="1848326"/>
        <a:ext cx="3250983" cy="604561"/>
      </dsp:txXfrm>
    </dsp:sp>
    <dsp:sp modelId="{AA942612-CA7A-414A-8A41-5AF47E8BF18D}">
      <dsp:nvSpPr>
        <dsp:cNvPr id="0" name=""/>
        <dsp:cNvSpPr/>
      </dsp:nvSpPr>
      <dsp:spPr>
        <a:xfrm>
          <a:off x="7302899" y="1066"/>
          <a:ext cx="840656" cy="840656"/>
        </a:xfrm>
        <a:prstGeom prst="ellipse">
          <a:avLst/>
        </a:prstGeom>
        <a:noFill/>
        <a:ln>
          <a:noFill/>
        </a:ln>
        <a:effectLst/>
      </dsp:spPr>
      <dsp:style>
        <a:lnRef idx="0">
          <a:scrgbClr r="0" g="0" b="0"/>
        </a:lnRef>
        <a:fillRef idx="1">
          <a:scrgbClr r="0" g="0" b="0"/>
        </a:fillRef>
        <a:effectRef idx="0">
          <a:scrgbClr r="0" g="0" b="0"/>
        </a:effectRef>
        <a:fontRef idx="minor"/>
      </dsp:style>
    </dsp:sp>
    <dsp:sp modelId="{501CE67F-3782-42E8-B14B-7322FA3A6AF9}">
      <dsp:nvSpPr>
        <dsp:cNvPr id="0" name=""/>
        <dsp:cNvSpPr/>
      </dsp:nvSpPr>
      <dsp:spPr>
        <a:xfrm>
          <a:off x="4516693" y="838458"/>
          <a:ext cx="482343" cy="482343"/>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96DB26-9770-4D6D-9455-A20B7E0EBF8C}">
      <dsp:nvSpPr>
        <dsp:cNvPr id="0" name=""/>
        <dsp:cNvSpPr/>
      </dsp:nvSpPr>
      <dsp:spPr>
        <a:xfrm>
          <a:off x="3597459" y="1827329"/>
          <a:ext cx="2209534" cy="604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711200" rtl="0">
            <a:lnSpc>
              <a:spcPct val="100000"/>
            </a:lnSpc>
            <a:spcBef>
              <a:spcPct val="0"/>
            </a:spcBef>
            <a:spcAft>
              <a:spcPct val="35000"/>
            </a:spcAft>
            <a:buNone/>
            <a:defRPr cap="all"/>
          </a:pPr>
          <a:r>
            <a:rPr lang="de" sz="1600" b="1" kern="1200" noProof="0" dirty="0">
              <a:latin typeface="+mj-lt"/>
              <a:ea typeface="+mn-ea"/>
              <a:cs typeface="+mn-cs"/>
            </a:rPr>
            <a:t>E-Mail</a:t>
          </a:r>
          <a:br>
            <a:rPr lang="en-US" sz="1600" kern="1200" noProof="0" dirty="0">
              <a:latin typeface="+mj-lt"/>
              <a:ea typeface="+mn-ea"/>
              <a:cs typeface="+mn-cs"/>
            </a:rPr>
          </a:br>
          <a:r>
            <a:rPr lang="en-US" sz="1600" kern="1200" noProof="0" dirty="0">
              <a:latin typeface="+mj-lt"/>
              <a:ea typeface="+mn-ea"/>
              <a:cs typeface="+mn-cs"/>
            </a:rPr>
            <a:t>j.Jaklitsch@aon.at</a:t>
          </a:r>
          <a:endParaRPr lang="de" sz="1600" kern="1200" noProof="0" dirty="0">
            <a:latin typeface="+mj-lt"/>
            <a:ea typeface="+mn-ea"/>
            <a:cs typeface="+mn-cs"/>
          </a:endParaRPr>
        </a:p>
      </dsp:txBody>
      <dsp:txXfrm>
        <a:off x="3597459" y="1827329"/>
        <a:ext cx="2209534" cy="604561"/>
      </dsp:txXfrm>
    </dsp:sp>
    <dsp:sp modelId="{AB9CFA30-80BB-4CBE-9CD8-BDB5E9753036}">
      <dsp:nvSpPr>
        <dsp:cNvPr id="0" name=""/>
        <dsp:cNvSpPr/>
      </dsp:nvSpPr>
      <dsp:spPr>
        <a:xfrm>
          <a:off x="4608871" y="2052659"/>
          <a:ext cx="840656" cy="840656"/>
        </a:xfrm>
        <a:prstGeom prst="ellipse">
          <a:avLst/>
        </a:prstGeom>
        <a:noFill/>
        <a:ln>
          <a:noFill/>
        </a:ln>
        <a:effectLst/>
      </dsp:spPr>
      <dsp:style>
        <a:lnRef idx="0">
          <a:scrgbClr r="0" g="0" b="0"/>
        </a:lnRef>
        <a:fillRef idx="1">
          <a:scrgbClr r="0" g="0" b="0"/>
        </a:fillRef>
        <a:effectRef idx="0">
          <a:scrgbClr r="0" g="0" b="0"/>
        </a:effectRef>
        <a:fontRef idx="minor"/>
      </dsp:style>
    </dsp:sp>
    <dsp:sp modelId="{3B505E4C-CA1F-4180-AD3B-9413D55B103E}">
      <dsp:nvSpPr>
        <dsp:cNvPr id="0" name=""/>
        <dsp:cNvSpPr/>
      </dsp:nvSpPr>
      <dsp:spPr>
        <a:xfrm>
          <a:off x="7260208" y="838459"/>
          <a:ext cx="482343" cy="482343"/>
        </a:xfrm>
        <a:prstGeom prst="rect">
          <a:avLst/>
        </a:prstGeom>
        <a:blipFill rotWithShape="1">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A92A6E-F038-46D1-A456-33051C764A8B}">
      <dsp:nvSpPr>
        <dsp:cNvPr id="0" name=""/>
        <dsp:cNvSpPr/>
      </dsp:nvSpPr>
      <dsp:spPr>
        <a:xfrm>
          <a:off x="5007640" y="1732281"/>
          <a:ext cx="5050759" cy="604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711200" rtl="0">
            <a:lnSpc>
              <a:spcPct val="100000"/>
            </a:lnSpc>
            <a:spcBef>
              <a:spcPct val="0"/>
            </a:spcBef>
            <a:spcAft>
              <a:spcPct val="35000"/>
            </a:spcAft>
            <a:buNone/>
            <a:defRPr cap="all"/>
          </a:pPr>
          <a:r>
            <a:rPr lang="de-DE" sz="1600" b="1" kern="1200" noProof="0" dirty="0">
              <a:latin typeface="+mj-lt"/>
              <a:ea typeface="+mn-ea"/>
              <a:cs typeface="+mn-cs"/>
            </a:rPr>
            <a:t>E</a:t>
          </a:r>
          <a:r>
            <a:rPr lang="de" sz="1600" b="1" kern="1200" noProof="0" dirty="0">
              <a:latin typeface="+mj-lt"/>
              <a:ea typeface="+mn-ea"/>
              <a:cs typeface="+mn-cs"/>
            </a:rPr>
            <a:t>-Mail</a:t>
          </a:r>
        </a:p>
        <a:p>
          <a:pPr marL="0" lvl="0" indent="0" algn="ctr" defTabSz="711200" rtl="0">
            <a:lnSpc>
              <a:spcPct val="100000"/>
            </a:lnSpc>
            <a:spcBef>
              <a:spcPct val="0"/>
            </a:spcBef>
            <a:spcAft>
              <a:spcPct val="35000"/>
            </a:spcAft>
            <a:buNone/>
            <a:defRPr cap="all"/>
          </a:pPr>
          <a:r>
            <a:rPr lang="de" sz="1600" b="0" kern="1200" noProof="0" dirty="0">
              <a:latin typeface="+mj-lt"/>
              <a:ea typeface="+mn-ea"/>
              <a:cs typeface="+mn-cs"/>
            </a:rPr>
            <a:t>angerermona@gmail.com</a:t>
          </a:r>
        </a:p>
      </dsp:txBody>
      <dsp:txXfrm>
        <a:off x="5007640" y="1732281"/>
        <a:ext cx="5050759" cy="60456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Symbolliste mit Kreisbezeichnungen"/>
  <dgm:desc val="Verwenden Sie diese Option, um nicht aufeinander aufbauende oder in Gruppen unterteilte Informationseinheiten anzuzeigen, die durch entsprechendes Bildmaterial ergänzt werden. Funktioniert am besten mit Symbolen oder kleinen Bildern mit kurzen Textunterschriften."/>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1282731-E9E8-42DB-848E-E1C0E15A3CBD}" type="datetime1">
              <a:rPr lang="de-DE" smtClean="0"/>
              <a:t>24.06.2021</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7A54D57-1E58-41A9-BDD9-F9650DC3A9B9}" type="slidenum">
              <a:rPr lang="de-DE" smtClean="0"/>
              <a:t>‹Nr.›</a:t>
            </a:fld>
            <a:endParaRPr lang="de-DE" dirty="0"/>
          </a:p>
        </p:txBody>
      </p:sp>
    </p:spTree>
    <p:extLst>
      <p:ext uri="{BB962C8B-B14F-4D97-AF65-F5344CB8AC3E}">
        <p14:creationId xmlns:p14="http://schemas.microsoft.com/office/powerpoint/2010/main" val="1928875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4FEAB-BC82-450E-A887-24531929057C}" type="datetime1">
              <a:rPr lang="de-DE" noProof="0" smtClean="0"/>
              <a:pPr/>
              <a:t>24.06.2021</a:t>
            </a:fld>
            <a:endParaRPr lang="de-DE"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5EB433F-E5C6-4E8D-82E5-3D359E2C0E58}" type="slidenum">
              <a:rPr lang="de-DE" noProof="0" smtClean="0"/>
              <a:t>‹Nr.›</a:t>
            </a:fld>
            <a:endParaRPr lang="de-DE" noProof="0" dirty="0"/>
          </a:p>
        </p:txBody>
      </p:sp>
    </p:spTree>
    <p:extLst>
      <p:ext uri="{BB962C8B-B14F-4D97-AF65-F5344CB8AC3E}">
        <p14:creationId xmlns:p14="http://schemas.microsoft.com/office/powerpoint/2010/main" val="61177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F5EB433F-E5C6-4E8D-82E5-3D359E2C0E58}" type="slidenum">
              <a:rPr lang="de-DE" smtClean="0"/>
              <a:t>1</a:t>
            </a:fld>
            <a:endParaRPr lang="de-DE" dirty="0"/>
          </a:p>
        </p:txBody>
      </p:sp>
    </p:spTree>
    <p:extLst>
      <p:ext uri="{BB962C8B-B14F-4D97-AF65-F5344CB8AC3E}">
        <p14:creationId xmlns:p14="http://schemas.microsoft.com/office/powerpoint/2010/main" val="90072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F5EB433F-E5C6-4E8D-82E5-3D359E2C0E58}" type="slidenum">
              <a:rPr lang="de-DE" smtClean="0"/>
              <a:t>10</a:t>
            </a:fld>
            <a:endParaRPr lang="de-DE" dirty="0"/>
          </a:p>
        </p:txBody>
      </p:sp>
    </p:spTree>
    <p:extLst>
      <p:ext uri="{BB962C8B-B14F-4D97-AF65-F5344CB8AC3E}">
        <p14:creationId xmlns:p14="http://schemas.microsoft.com/office/powerpoint/2010/main" val="181792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F5EB433F-E5C6-4E8D-82E5-3D359E2C0E58}" type="slidenum">
              <a:rPr lang="de-DE" smtClean="0"/>
              <a:t>2</a:t>
            </a:fld>
            <a:endParaRPr lang="de-DE" dirty="0"/>
          </a:p>
        </p:txBody>
      </p:sp>
    </p:spTree>
    <p:extLst>
      <p:ext uri="{BB962C8B-B14F-4D97-AF65-F5344CB8AC3E}">
        <p14:creationId xmlns:p14="http://schemas.microsoft.com/office/powerpoint/2010/main" val="2780638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F5EB433F-E5C6-4E8D-82E5-3D359E2C0E58}" type="slidenum">
              <a:rPr lang="de-DE" smtClean="0"/>
              <a:t>3</a:t>
            </a:fld>
            <a:endParaRPr lang="de-DE" dirty="0"/>
          </a:p>
        </p:txBody>
      </p:sp>
    </p:spTree>
    <p:extLst>
      <p:ext uri="{BB962C8B-B14F-4D97-AF65-F5344CB8AC3E}">
        <p14:creationId xmlns:p14="http://schemas.microsoft.com/office/powerpoint/2010/main" val="332901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F5EB433F-E5C6-4E8D-82E5-3D359E2C0E58}" type="slidenum">
              <a:rPr lang="de-DE" smtClean="0"/>
              <a:t>4</a:t>
            </a:fld>
            <a:endParaRPr lang="de-DE" dirty="0"/>
          </a:p>
        </p:txBody>
      </p:sp>
    </p:spTree>
    <p:extLst>
      <p:ext uri="{BB962C8B-B14F-4D97-AF65-F5344CB8AC3E}">
        <p14:creationId xmlns:p14="http://schemas.microsoft.com/office/powerpoint/2010/main" val="3837894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F5EB433F-E5C6-4E8D-82E5-3D359E2C0E58}" type="slidenum">
              <a:rPr lang="de-DE" smtClean="0"/>
              <a:t>5</a:t>
            </a:fld>
            <a:endParaRPr lang="de-DE" dirty="0"/>
          </a:p>
        </p:txBody>
      </p:sp>
    </p:spTree>
    <p:extLst>
      <p:ext uri="{BB962C8B-B14F-4D97-AF65-F5344CB8AC3E}">
        <p14:creationId xmlns:p14="http://schemas.microsoft.com/office/powerpoint/2010/main" val="1148711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F5EB433F-E5C6-4E8D-82E5-3D359E2C0E58}" type="slidenum">
              <a:rPr lang="de-DE" smtClean="0"/>
              <a:t>6</a:t>
            </a:fld>
            <a:endParaRPr lang="de-DE" dirty="0"/>
          </a:p>
        </p:txBody>
      </p:sp>
    </p:spTree>
    <p:extLst>
      <p:ext uri="{BB962C8B-B14F-4D97-AF65-F5344CB8AC3E}">
        <p14:creationId xmlns:p14="http://schemas.microsoft.com/office/powerpoint/2010/main" val="278954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F5EB433F-E5C6-4E8D-82E5-3D359E2C0E58}" type="slidenum">
              <a:rPr lang="de-DE" smtClean="0"/>
              <a:t>7</a:t>
            </a:fld>
            <a:endParaRPr lang="de-DE" dirty="0"/>
          </a:p>
        </p:txBody>
      </p:sp>
    </p:spTree>
    <p:extLst>
      <p:ext uri="{BB962C8B-B14F-4D97-AF65-F5344CB8AC3E}">
        <p14:creationId xmlns:p14="http://schemas.microsoft.com/office/powerpoint/2010/main" val="231272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F5EB433F-E5C6-4E8D-82E5-3D359E2C0E58}" type="slidenum">
              <a:rPr lang="de-DE" smtClean="0"/>
              <a:t>8</a:t>
            </a:fld>
            <a:endParaRPr lang="de-DE" dirty="0"/>
          </a:p>
        </p:txBody>
      </p:sp>
    </p:spTree>
    <p:extLst>
      <p:ext uri="{BB962C8B-B14F-4D97-AF65-F5344CB8AC3E}">
        <p14:creationId xmlns:p14="http://schemas.microsoft.com/office/powerpoint/2010/main" val="1380795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F5EB433F-E5C6-4E8D-82E5-3D359E2C0E58}" type="slidenum">
              <a:rPr lang="de-DE" smtClean="0"/>
              <a:t>9</a:t>
            </a:fld>
            <a:endParaRPr lang="de-DE" dirty="0"/>
          </a:p>
        </p:txBody>
      </p:sp>
    </p:spTree>
    <p:extLst>
      <p:ext uri="{BB962C8B-B14F-4D97-AF65-F5344CB8AC3E}">
        <p14:creationId xmlns:p14="http://schemas.microsoft.com/office/powerpoint/2010/main" val="1184386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1"/>
        </a:solidFill>
        <a:effectLst/>
      </p:bgPr>
    </p:bg>
    <p:spTree>
      <p:nvGrpSpPr>
        <p:cNvPr id="1" name=""/>
        <p:cNvGrpSpPr/>
        <p:nvPr/>
      </p:nvGrpSpPr>
      <p:grpSpPr>
        <a:xfrm>
          <a:off x="0" y="0"/>
          <a:ext cx="0" cy="0"/>
          <a:chOff x="0" y="0"/>
          <a:chExt cx="0" cy="0"/>
        </a:xfrm>
      </p:grpSpPr>
      <p:sp>
        <p:nvSpPr>
          <p:cNvPr id="12" name="Rechteck">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de-DE" sz="1600" noProof="0" dirty="0"/>
          </a:p>
        </p:txBody>
      </p:sp>
      <p:sp>
        <p:nvSpPr>
          <p:cNvPr id="11" name="Rechteck">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de-DE" sz="1600" noProof="0" dirty="0"/>
          </a:p>
        </p:txBody>
      </p:sp>
      <p:sp>
        <p:nvSpPr>
          <p:cNvPr id="2" name="Titel 1"/>
          <p:cNvSpPr>
            <a:spLocks noGrp="1"/>
          </p:cNvSpPr>
          <p:nvPr>
            <p:ph type="ctrTitle"/>
          </p:nvPr>
        </p:nvSpPr>
        <p:spPr>
          <a:xfrm>
            <a:off x="1097280" y="758952"/>
            <a:ext cx="10058400" cy="3566160"/>
          </a:xfrm>
          <a:prstGeom prst="rect">
            <a:avLst/>
          </a:prstGeom>
        </p:spPr>
        <p:txBody>
          <a:bodyPr rtlCol="0" anchor="b">
            <a:normAutofit/>
          </a:bodyPr>
          <a:lstStyle>
            <a:lvl1pPr algn="l">
              <a:lnSpc>
                <a:spcPct val="90000"/>
              </a:lnSpc>
              <a:defRPr sz="8000" cap="all" spc="-50" baseline="0">
                <a:solidFill>
                  <a:schemeClr val="tx1">
                    <a:lumMod val="85000"/>
                    <a:lumOff val="15000"/>
                  </a:schemeClr>
                </a:solidFill>
              </a:defRPr>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noProof="0"/>
              <a:t>Master-Untertitelformat bearbeiten</a:t>
            </a:r>
            <a:endParaRPr lang="de-DE" noProof="0" dirty="0"/>
          </a:p>
        </p:txBody>
      </p: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645FFBD7-F44A-43A3-859B-40E3EA9245DE}" type="datetime1">
              <a:rPr lang="de-DE" noProof="0" smtClean="0"/>
              <a:t>24.06.2021</a:t>
            </a:fld>
            <a:endParaRPr lang="de-DE" noProof="0"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de-DE" noProof="0"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agesordnung">
    <p:bg>
      <p:bgPr>
        <a:solidFill>
          <a:schemeClr val="bg1"/>
        </a:solidFill>
        <a:effectLst/>
      </p:bgPr>
    </p:bg>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2F33A8CD-8C9F-4F2E-9701-9EFF8FADBE90}" type="datetime1">
              <a:rPr lang="de-DE" noProof="0" smtClean="0"/>
              <a:t>24.06.2021</a:t>
            </a:fld>
            <a:endParaRPr lang="de-DE" noProof="0"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de-DE" noProof="0"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
        <p:nvSpPr>
          <p:cNvPr id="5" name="Rechteck">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de-DE" sz="1600" noProof="0" dirty="0"/>
          </a:p>
        </p:txBody>
      </p:sp>
      <p:sp>
        <p:nvSpPr>
          <p:cNvPr id="6" name="Rechteck">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de-DE" sz="1600" noProof="0" dirty="0"/>
          </a:p>
        </p:txBody>
      </p:sp>
      <p:sp>
        <p:nvSpPr>
          <p:cNvPr id="10" name="Titelplatzhalt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pPr rtl="0"/>
            <a:r>
              <a:rPr lang="de-DE" noProof="0" dirty="0"/>
              <a:t>Titel hier eingeben</a:t>
            </a:r>
          </a:p>
        </p:txBody>
      </p:sp>
      <p:sp>
        <p:nvSpPr>
          <p:cNvPr id="12" name="Inhaltsplatzhalt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rtlCol="0"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Zwei Inhalte">
    <p:bg>
      <p:bgPr>
        <a:solidFill>
          <a:schemeClr val="bg1"/>
        </a:solidFill>
        <a:effectLst/>
      </p:bgPr>
    </p:bg>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29957176-F095-4C3B-AD89-5F8A8C34BD45}" type="datetime1">
              <a:rPr lang="de-DE" noProof="0" smtClean="0"/>
              <a:t>24.06.2021</a:t>
            </a:fld>
            <a:endParaRPr lang="de-DE" noProof="0"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de-DE" noProof="0"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
        <p:nvSpPr>
          <p:cNvPr id="5" name="Rechteck">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de-DE" sz="1600" noProof="0" dirty="0"/>
          </a:p>
        </p:txBody>
      </p:sp>
      <p:sp>
        <p:nvSpPr>
          <p:cNvPr id="6" name="Rechteck">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de-DE" sz="1600" noProof="0" dirty="0"/>
          </a:p>
        </p:txBody>
      </p:sp>
      <p:sp>
        <p:nvSpPr>
          <p:cNvPr id="7" name="Titelplatzhalt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pPr rtl="0"/>
            <a:r>
              <a:rPr lang="de-DE" noProof="0" dirty="0"/>
              <a:t>TITELMASTERFORMATVORLAGE DURCH KLICKEN BEARBEITEN</a:t>
            </a:r>
          </a:p>
        </p:txBody>
      </p:sp>
      <p:sp>
        <p:nvSpPr>
          <p:cNvPr id="9" name="Inhaltsplatzhalt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rtlCol="0">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14" name="Inhaltsplatzhalt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rtlCol="0">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bg>
      <p:bgPr>
        <a:solidFill>
          <a:schemeClr val="bg1"/>
        </a:solidFill>
        <a:effectLst/>
      </p:bgPr>
    </p:bg>
    <p:spTree>
      <p:nvGrpSpPr>
        <p:cNvPr id="1" name=""/>
        <p:cNvGrpSpPr/>
        <p:nvPr/>
      </p:nvGrpSpPr>
      <p:grpSpPr>
        <a:xfrm>
          <a:off x="0" y="0"/>
          <a:ext cx="0" cy="0"/>
          <a:chOff x="0" y="0"/>
          <a:chExt cx="0" cy="0"/>
        </a:xfrm>
      </p:grpSpPr>
      <p:sp>
        <p:nvSpPr>
          <p:cNvPr id="9" name="Rechteck">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de-DE" sz="1600" noProof="0" dirty="0"/>
          </a:p>
        </p:txBody>
      </p:sp>
      <p:sp>
        <p:nvSpPr>
          <p:cNvPr id="10" name="Rechteck">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de-DE" sz="1600" noProof="0" dirty="0"/>
          </a:p>
        </p:txBody>
      </p:sp>
      <p:sp>
        <p:nvSpPr>
          <p:cNvPr id="8" name="Rechteck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635001" y="603250"/>
            <a:ext cx="10921998" cy="3294019"/>
          </a:xfrm>
          <a:solidFill>
            <a:schemeClr val="bg1"/>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endParaRPr lang="de-DE" noProof="0" dirty="0"/>
          </a:p>
        </p:txBody>
      </p:sp>
      <p:sp>
        <p:nvSpPr>
          <p:cNvPr id="2" name="Titel 1"/>
          <p:cNvSpPr>
            <a:spLocks noGrp="1"/>
          </p:cNvSpPr>
          <p:nvPr>
            <p:ph type="title"/>
          </p:nvPr>
        </p:nvSpPr>
        <p:spPr>
          <a:xfrm>
            <a:off x="1097279" y="4298078"/>
            <a:ext cx="10113645" cy="743682"/>
          </a:xfrm>
          <a:prstGeom prst="rect">
            <a:avLst/>
          </a:prstGeom>
        </p:spPr>
        <p:txBody>
          <a:bodyPr tIns="0" bIns="0" rtlCol="0" anchor="b">
            <a:noAutofit/>
          </a:bodyPr>
          <a:lstStyle>
            <a:lvl1pPr>
              <a:defRPr sz="3600" b="0">
                <a:solidFill>
                  <a:schemeClr val="tx1"/>
                </a:solidFill>
              </a:defRPr>
            </a:lvl1pPr>
          </a:lstStyle>
          <a:p>
            <a:pPr rtl="0"/>
            <a:r>
              <a:rPr lang="de-DE" noProof="0"/>
              <a:t>Mastertitelformat bearbeiten</a:t>
            </a:r>
            <a:endParaRPr lang="de-DE" noProof="0" dirty="0"/>
          </a:p>
        </p:txBody>
      </p:sp>
      <p:sp>
        <p:nvSpPr>
          <p:cNvPr id="4" name="Textplatzhalter 3"/>
          <p:cNvSpPr>
            <a:spLocks noGrp="1"/>
          </p:cNvSpPr>
          <p:nvPr>
            <p:ph type="body" sz="half" idx="2"/>
          </p:nvPr>
        </p:nvSpPr>
        <p:spPr>
          <a:xfrm>
            <a:off x="1097279" y="5213716"/>
            <a:ext cx="10113264" cy="609600"/>
          </a:xfrm>
        </p:spPr>
        <p:txBody>
          <a:bodyPr lIns="91440" tIns="0" rIns="91440" bIns="0" rtlCol="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lvl1pPr>
              <a:defRPr/>
            </a:lvl1pPr>
          </a:lstStyle>
          <a:p>
            <a:pPr rtl="0"/>
            <a:fld id="{EAE4ECAB-8FCB-4DC9-B348-D1CF2B8EFFE7}" type="datetime1">
              <a:rPr lang="de-DE" noProof="0" smtClean="0"/>
              <a:t>24.06.2021</a:t>
            </a:fld>
            <a:endParaRPr lang="de-DE" noProof="0"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2" name="Rechteck">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de-DE" sz="1600" noProof="0" dirty="0"/>
          </a:p>
        </p:txBody>
      </p:sp>
      <p:sp>
        <p:nvSpPr>
          <p:cNvPr id="11" name="Rechteck">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de-DE" sz="1600" noProof="0" dirty="0"/>
          </a:p>
        </p:txBody>
      </p:sp>
      <p:sp>
        <p:nvSpPr>
          <p:cNvPr id="2" name="Titel 1"/>
          <p:cNvSpPr>
            <a:spLocks noGrp="1"/>
          </p:cNvSpPr>
          <p:nvPr>
            <p:ph type="ctrTitle"/>
          </p:nvPr>
        </p:nvSpPr>
        <p:spPr>
          <a:xfrm>
            <a:off x="1097280" y="758952"/>
            <a:ext cx="10058400" cy="3566160"/>
          </a:xfrm>
          <a:prstGeom prst="rect">
            <a:avLst/>
          </a:prstGeom>
        </p:spPr>
        <p:txBody>
          <a:bodyPr rtlCol="0" anchor="b">
            <a:normAutofit/>
          </a:bodyPr>
          <a:lstStyle>
            <a:lvl1pPr algn="l">
              <a:lnSpc>
                <a:spcPct val="90000"/>
              </a:lnSpc>
              <a:defRPr sz="8000" cap="all" spc="-50" baseline="0">
                <a:solidFill>
                  <a:schemeClr val="tx1">
                    <a:lumMod val="85000"/>
                    <a:lumOff val="15000"/>
                  </a:schemeClr>
                </a:solidFill>
              </a:defRPr>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noProof="0"/>
              <a:t>Master-Untertitelformat bearbeiten</a:t>
            </a:r>
            <a:endParaRPr lang="de-DE" noProof="0" dirty="0"/>
          </a:p>
        </p:txBody>
      </p: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F10F8DA6-25D1-4F92-AF51-CF33AA09F3A8}" type="datetime1">
              <a:rPr lang="de-DE" noProof="0" smtClean="0"/>
              <a:t>24.06.2021</a:t>
            </a:fld>
            <a:endParaRPr lang="de-DE" noProof="0"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de-DE" noProof="0"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bg>
      <p:bgPr>
        <a:solidFill>
          <a:schemeClr val="bg1"/>
        </a:solidFill>
        <a:effectLst/>
      </p:bgPr>
    </p:bg>
    <p:spTree>
      <p:nvGrpSpPr>
        <p:cNvPr id="1" name=""/>
        <p:cNvGrpSpPr/>
        <p:nvPr/>
      </p:nvGrpSpPr>
      <p:grpSpPr>
        <a:xfrm>
          <a:off x="0" y="0"/>
          <a:ext cx="0" cy="0"/>
          <a:chOff x="0" y="0"/>
          <a:chExt cx="0" cy="0"/>
        </a:xfrm>
      </p:grpSpPr>
      <p:sp>
        <p:nvSpPr>
          <p:cNvPr id="12" name="Rechteck">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de-DE" sz="1600" noProof="0" dirty="0"/>
          </a:p>
        </p:txBody>
      </p:sp>
      <p:sp>
        <p:nvSpPr>
          <p:cNvPr id="13" name="Rechteck">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de-DE" sz="1600" noProof="0" dirty="0"/>
          </a:p>
        </p:txBody>
      </p:sp>
      <p:sp>
        <p:nvSpPr>
          <p:cNvPr id="3" name="Inhaltsplatzhalter 2"/>
          <p:cNvSpPr>
            <a:spLocks noGrp="1"/>
          </p:cNvSpPr>
          <p:nvPr>
            <p:ph idx="1"/>
          </p:nvPr>
        </p:nvSpPr>
        <p:spPr/>
        <p:txBody>
          <a:bodyPr rtlCol="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D5DAD866-A787-456F-9628-703DB9E7B4C3}" type="datetime1">
              <a:rPr lang="de-DE" noProof="0" smtClean="0"/>
              <a:t>24.06.2021</a:t>
            </a:fld>
            <a:endParaRPr lang="de-DE" noProof="0"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de-DE" noProof="0"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
        <p:nvSpPr>
          <p:cNvPr id="11" name="Titelplatzhalt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pPr rtl="0"/>
            <a:r>
              <a:rPr lang="de-DE" noProof="0" dirty="0"/>
              <a:t>TITELMASTERFORMATVORLAGE DURCH KLICKEN BEARBEITEN</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bg>
      <p:bgPr>
        <a:solidFill>
          <a:schemeClr val="bg1"/>
        </a:solidFill>
        <a:effectLst/>
      </p:bgPr>
    </p:bg>
    <p:spTree>
      <p:nvGrpSpPr>
        <p:cNvPr id="1" name=""/>
        <p:cNvGrpSpPr/>
        <p:nvPr/>
      </p:nvGrpSpPr>
      <p:grpSpPr>
        <a:xfrm>
          <a:off x="0" y="0"/>
          <a:ext cx="0" cy="0"/>
          <a:chOff x="0" y="0"/>
          <a:chExt cx="0" cy="0"/>
        </a:xfrm>
      </p:grpSpPr>
      <p:sp>
        <p:nvSpPr>
          <p:cNvPr id="15" name="Rechteck">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de-DE" sz="1600" noProof="0" dirty="0"/>
          </a:p>
        </p:txBody>
      </p:sp>
      <p:sp>
        <p:nvSpPr>
          <p:cNvPr id="16" name="Rechteck">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de-DE" sz="1600" noProof="0"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4" name="Inhaltsplatzhalter 3"/>
          <p:cNvSpPr>
            <a:spLocks noGrp="1"/>
          </p:cNvSpPr>
          <p:nvPr>
            <p:ph sz="half" idx="2"/>
          </p:nvPr>
        </p:nvSpPr>
        <p:spPr>
          <a:xfrm>
            <a:off x="1097280" y="2958274"/>
            <a:ext cx="4639736" cy="2910821"/>
          </a:xfrm>
        </p:spPr>
        <p:txBody>
          <a:bodyPr rtlCol="0">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6" name="Inhaltsplatzhalter 5"/>
          <p:cNvSpPr>
            <a:spLocks noGrp="1"/>
          </p:cNvSpPr>
          <p:nvPr>
            <p:ph sz="quarter" idx="4"/>
          </p:nvPr>
        </p:nvSpPr>
        <p:spPr>
          <a:xfrm>
            <a:off x="6515944" y="2958273"/>
            <a:ext cx="4639736" cy="2910821"/>
          </a:xfrm>
        </p:spPr>
        <p:txBody>
          <a:bodyPr rtlCol="0">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C2CF55B7-CF3E-4C31-93FB-E93000A9D861}" type="datetime1">
              <a:rPr lang="de-DE" noProof="0" smtClean="0"/>
              <a:t>24.06.2021</a:t>
            </a:fld>
            <a:endParaRPr lang="de-DE" noProof="0"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de-DE" noProof="0"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
        <p:nvSpPr>
          <p:cNvPr id="17" name="Titelplatzhalt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pPr rtl="0"/>
            <a:r>
              <a:rPr lang="de-DE" noProof="0" dirty="0"/>
              <a:t>TITELMASTERFORMAT DURCH KLICKEN BEARBEITEN</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bg1"/>
        </a:solidFill>
        <a:effectLst/>
      </p:bgPr>
    </p:bg>
    <p:spTree>
      <p:nvGrpSpPr>
        <p:cNvPr id="1" name=""/>
        <p:cNvGrpSpPr/>
        <p:nvPr/>
      </p:nvGrpSpPr>
      <p:grpSpPr>
        <a:xfrm>
          <a:off x="0" y="0"/>
          <a:ext cx="0" cy="0"/>
          <a:chOff x="0" y="0"/>
          <a:chExt cx="0" cy="0"/>
        </a:xfrm>
      </p:grpSpPr>
      <p:sp>
        <p:nvSpPr>
          <p:cNvPr id="9" name="Rechteck">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de-DE" sz="1600" noProof="0" dirty="0"/>
          </a:p>
        </p:txBody>
      </p:sp>
      <p:sp>
        <p:nvSpPr>
          <p:cNvPr id="10" name="Rechteck">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de-DE" sz="1600" noProof="0"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CE19D909-AEF0-4BA8-BA37-834C2668EAAB}" type="datetime1">
              <a:rPr lang="de-DE" noProof="0" smtClean="0"/>
              <a:t>24.06.2021</a:t>
            </a:fld>
            <a:endParaRPr lang="de-DE" noProof="0"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de-DE" noProof="0"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
        <p:nvSpPr>
          <p:cNvPr id="14" name="Titelplatzhalt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pPr rtl="0"/>
            <a:r>
              <a:rPr lang="de-DE" noProof="0" dirty="0"/>
              <a:t>TITELMASTERFORMATVORLAGE DURCH KLICKEN BEARBEITEN</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hteck">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de-DE" sz="1600" noProof="0" dirty="0"/>
          </a:p>
        </p:txBody>
      </p:sp>
      <p:sp>
        <p:nvSpPr>
          <p:cNvPr id="10" name="Rechteck">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de-DE" sz="1600" noProof="0"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5AD38204-DFDC-4987-8582-EEF0029795D0}" type="datetime1">
              <a:rPr lang="de-DE" noProof="0" smtClean="0"/>
              <a:t>24.06.2021</a:t>
            </a:fld>
            <a:endParaRPr lang="de-DE" noProof="0"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de-DE" noProof="0"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
        <p:nvSpPr>
          <p:cNvPr id="19" name="Bildplatzhalt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rtlCol="0" anchor="ctr"/>
          <a:lstStyle>
            <a:lvl1pPr algn="ctr">
              <a:defRPr/>
            </a:lvl1pPr>
          </a:lstStyle>
          <a:p>
            <a:pPr rtl="0"/>
            <a:r>
              <a:rPr lang="de-DE" noProof="0"/>
              <a:t>Bild durch Klicken auf Symbol hinzufügen</a:t>
            </a:r>
            <a:endParaRPr lang="de-DE" noProof="0" dirty="0"/>
          </a:p>
        </p:txBody>
      </p:sp>
      <p:sp>
        <p:nvSpPr>
          <p:cNvPr id="20" name="Bildplatzhalt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rtlCol="0" anchor="ctr"/>
          <a:lstStyle>
            <a:lvl1pPr algn="ctr">
              <a:defRPr/>
            </a:lvl1pPr>
          </a:lstStyle>
          <a:p>
            <a:pPr rtl="0"/>
            <a:r>
              <a:rPr lang="de-DE" noProof="0"/>
              <a:t>Bild durch Klicken auf Symbol hinzufügen</a:t>
            </a:r>
            <a:endParaRPr lang="de-DE" noProof="0" dirty="0"/>
          </a:p>
        </p:txBody>
      </p:sp>
      <p:sp>
        <p:nvSpPr>
          <p:cNvPr id="21" name="Bildplatzhalt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rtlCol="0" anchor="ctr"/>
          <a:lstStyle>
            <a:lvl1pPr algn="ctr">
              <a:defRPr/>
            </a:lvl1pPr>
          </a:lstStyle>
          <a:p>
            <a:pPr rtl="0"/>
            <a:r>
              <a:rPr lang="de-DE" noProof="0"/>
              <a:t>Bild durch Klicken auf Symbol hinzufügen</a:t>
            </a:r>
            <a:endParaRPr lang="de-DE" noProof="0" dirty="0"/>
          </a:p>
        </p:txBody>
      </p:sp>
      <p:sp>
        <p:nvSpPr>
          <p:cNvPr id="22" name="Textplatzhalt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rtlCol="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dirty="0"/>
              <a:t>Namen hier einfügen</a:t>
            </a:r>
          </a:p>
        </p:txBody>
      </p:sp>
      <p:sp>
        <p:nvSpPr>
          <p:cNvPr id="23" name="Textplatzhalt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rtlCol="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dirty="0"/>
              <a:t>Namen hier einfügen</a:t>
            </a:r>
          </a:p>
        </p:txBody>
      </p:sp>
      <p:sp>
        <p:nvSpPr>
          <p:cNvPr id="24" name="Textplatzhalt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rtlCol="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dirty="0"/>
              <a:t>Namen hier einfügen</a:t>
            </a:r>
          </a:p>
        </p:txBody>
      </p:sp>
      <p:sp>
        <p:nvSpPr>
          <p:cNvPr id="25" name="Titelplatzhalt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pPr rtl="0"/>
            <a:r>
              <a:rPr lang="de-DE" noProof="0" dirty="0"/>
              <a:t>TITELMASTERFORMATVORLAGE DURCH KLICKEN BEARBEITEN</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bg>
      <p:bgPr>
        <a:solidFill>
          <a:schemeClr val="bg1"/>
        </a:solidFill>
        <a:effectLst/>
      </p:bgPr>
    </p:bg>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3EAD3D84-E9FA-4139-83A9-91F1212A153F}" type="datetime1">
              <a:rPr lang="de-DE" noProof="0" smtClean="0"/>
              <a:t>24.06.2021</a:t>
            </a:fld>
            <a:endParaRPr lang="de-DE" noProof="0"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de-DE" noProof="0"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nhalt und Bild">
    <p:bg>
      <p:bgPr>
        <a:solidFill>
          <a:schemeClr val="bg1"/>
        </a:solidFill>
        <a:effectLst/>
      </p:bgPr>
    </p:bg>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D3A4F9E1-FBCD-4519-B3E6-2D9946C96944}" type="datetime1">
              <a:rPr lang="de-DE" noProof="0" smtClean="0"/>
              <a:t>24.06.2021</a:t>
            </a:fld>
            <a:endParaRPr lang="de-DE" noProof="0"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de-DE" noProof="0"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
        <p:nvSpPr>
          <p:cNvPr id="5" name="Rechteck">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de-DE" sz="1600" noProof="0" dirty="0"/>
          </a:p>
        </p:txBody>
      </p:sp>
      <p:sp>
        <p:nvSpPr>
          <p:cNvPr id="6" name="Rechteck">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de-DE" sz="1600" noProof="0" dirty="0"/>
          </a:p>
        </p:txBody>
      </p:sp>
      <p:sp>
        <p:nvSpPr>
          <p:cNvPr id="10" name="Bildplatzhalt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rtlCol="0" anchor="ctr"/>
          <a:lstStyle>
            <a:lvl1pPr algn="ctr">
              <a:defRPr>
                <a:solidFill>
                  <a:schemeClr val="bg1"/>
                </a:solidFill>
              </a:defRPr>
            </a:lvl1pPr>
          </a:lstStyle>
          <a:p>
            <a:pPr rtl="0"/>
            <a:r>
              <a:rPr lang="de-DE" noProof="0"/>
              <a:t>Bild durch Klicken auf Symbol hinzufügen</a:t>
            </a:r>
            <a:endParaRPr lang="de-DE" noProof="0" dirty="0"/>
          </a:p>
        </p:txBody>
      </p:sp>
      <p:sp>
        <p:nvSpPr>
          <p:cNvPr id="11" name="Titelplatzhalt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pPr rtl="0"/>
            <a:r>
              <a:rPr lang="de-DE" noProof="0" dirty="0"/>
              <a:t>Titel hier eingeben</a:t>
            </a:r>
          </a:p>
        </p:txBody>
      </p:sp>
      <p:sp>
        <p:nvSpPr>
          <p:cNvPr id="12" name="Inhaltsplatzhalt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rtlCol="0">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ngebot">
    <p:bg>
      <p:bgPr>
        <a:solidFill>
          <a:schemeClr val="bg1"/>
        </a:solidFill>
        <a:effectLst/>
      </p:bgPr>
    </p:bg>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C5676CA-FAB5-48ED-B141-E51499739A8E}" type="datetime1">
              <a:rPr lang="de-DE" noProof="0" smtClean="0"/>
              <a:t>24.06.2021</a:t>
            </a:fld>
            <a:endParaRPr lang="de-DE" noProof="0"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de-DE" noProof="0"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
        <p:nvSpPr>
          <p:cNvPr id="5" name="Rechteck">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de-DE" sz="1600" noProof="0" dirty="0"/>
          </a:p>
        </p:txBody>
      </p:sp>
      <p:sp>
        <p:nvSpPr>
          <p:cNvPr id="6" name="Rechteck">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de-DE" sz="1600" noProof="0" dirty="0"/>
          </a:p>
        </p:txBody>
      </p:sp>
      <p:cxnSp>
        <p:nvCxnSpPr>
          <p:cNvPr id="7" name="Gerader Verbinde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elplatzhalt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pPr rtl="0"/>
            <a:r>
              <a:rPr lang="de-DE" noProof="0" dirty="0"/>
              <a:t>Titel hier eingeben</a:t>
            </a:r>
          </a:p>
        </p:txBody>
      </p:sp>
      <p:sp>
        <p:nvSpPr>
          <p:cNvPr id="12" name="Inhaltsplatzhalt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rtlCol="0"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rtl="0"/>
            <a:r>
              <a:rPr lang="de-DE" noProof="0" dirty="0"/>
              <a:t>Angebot hier einfügen</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hteck">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de-DE" sz="1600" noProof="0" dirty="0"/>
          </a:p>
        </p:txBody>
      </p:sp>
      <p:sp>
        <p:nvSpPr>
          <p:cNvPr id="2" name="Titelplatzhalt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pPr rtl="0"/>
            <a:r>
              <a:rPr lang="de-DE" noProof="0" dirty="0"/>
              <a:t>Titelmasterformat durch Klicken bearbeiten</a:t>
            </a:r>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61D57509-7CDE-4397-A513-E93BEFC2EC18}" type="datetime1">
              <a:rPr lang="de-DE" noProof="0" smtClean="0"/>
              <a:t>24.06.2021</a:t>
            </a:fld>
            <a:endParaRPr lang="de-DE" noProof="0"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de-DE" noProof="0"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https://docs.opencv.org/3.4/db/d28/tutorial_cascade_classifier.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B7AEFB0-51F2-5449-996C-73382891D2F9}"/>
              </a:ext>
            </a:extLst>
          </p:cNvPr>
          <p:cNvSpPr>
            <a:spLocks noGrp="1"/>
          </p:cNvSpPr>
          <p:nvPr>
            <p:ph type="ctrTitle"/>
          </p:nvPr>
        </p:nvSpPr>
        <p:spPr/>
        <p:txBody>
          <a:bodyPr rtlCol="0">
            <a:normAutofit/>
          </a:bodyPr>
          <a:lstStyle/>
          <a:p>
            <a:pPr algn="ctr" rtl="0"/>
            <a:r>
              <a:rPr lang="de-DE" sz="6500" dirty="0"/>
              <a:t>Semester Raspberry  Projekt  </a:t>
            </a:r>
          </a:p>
        </p:txBody>
      </p:sp>
      <p:sp>
        <p:nvSpPr>
          <p:cNvPr id="5" name="Untertitel 4">
            <a:extLst>
              <a:ext uri="{FF2B5EF4-FFF2-40B4-BE49-F238E27FC236}">
                <a16:creationId xmlns:a16="http://schemas.microsoft.com/office/drawing/2014/main" id="{B0F6D6CF-8D73-6643-A348-53AAE29FD1C2}"/>
              </a:ext>
            </a:extLst>
          </p:cNvPr>
          <p:cNvSpPr>
            <a:spLocks noGrp="1"/>
          </p:cNvSpPr>
          <p:nvPr>
            <p:ph type="subTitle" idx="1"/>
          </p:nvPr>
        </p:nvSpPr>
        <p:spPr>
          <a:xfrm>
            <a:off x="1066800" y="4685493"/>
            <a:ext cx="10058400" cy="1143000"/>
          </a:xfrm>
        </p:spPr>
        <p:txBody>
          <a:bodyPr rtlCol="0"/>
          <a:lstStyle/>
          <a:p>
            <a:pPr algn="ctr" rtl="0"/>
            <a:r>
              <a:rPr lang="de-DE" dirty="0"/>
              <a:t>Von David Thaller, Mona Angerer, Julian Jaklitsch </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70B3111-7B97-654A-86CA-FD04EA6ED6EF}"/>
              </a:ext>
            </a:extLst>
          </p:cNvPr>
          <p:cNvSpPr>
            <a:spLocks noGrp="1"/>
          </p:cNvSpPr>
          <p:nvPr>
            <p:ph type="title"/>
          </p:nvPr>
        </p:nvSpPr>
        <p:spPr/>
        <p:txBody>
          <a:bodyPr rtlCol="0"/>
          <a:lstStyle/>
          <a:p>
            <a:pPr rtl="0"/>
            <a:r>
              <a:rPr lang="de-DE" dirty="0"/>
              <a:t>Kontakt</a:t>
            </a:r>
          </a:p>
        </p:txBody>
      </p:sp>
      <p:graphicFrame>
        <p:nvGraphicFramePr>
          <p:cNvPr id="4" name="Inhaltsplatzhalter 2" descr="SmartArt-Grafik für Kontaktinformationen">
            <a:extLst>
              <a:ext uri="{FF2B5EF4-FFF2-40B4-BE49-F238E27FC236}">
                <a16:creationId xmlns:a16="http://schemas.microsoft.com/office/drawing/2014/main" id="{600D9413-DE22-3A40-BE90-9FD7FAA1C7C3}"/>
              </a:ext>
            </a:extLst>
          </p:cNvPr>
          <p:cNvGraphicFramePr>
            <a:graphicFrameLocks noGrp="1"/>
          </p:cNvGraphicFramePr>
          <p:nvPr>
            <p:ph idx="1"/>
            <p:extLst>
              <p:ext uri="{D42A27DB-BD31-4B8C-83A1-F6EECF244321}">
                <p14:modId xmlns:p14="http://schemas.microsoft.com/office/powerpoint/2010/main" val="825001597"/>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00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el 18">
            <a:extLst>
              <a:ext uri="{FF2B5EF4-FFF2-40B4-BE49-F238E27FC236}">
                <a16:creationId xmlns:a16="http://schemas.microsoft.com/office/drawing/2014/main" id="{55BA9AC8-EA60-644D-9DDA-B76203EA1E87}"/>
              </a:ext>
            </a:extLst>
          </p:cNvPr>
          <p:cNvSpPr>
            <a:spLocks noGrp="1"/>
          </p:cNvSpPr>
          <p:nvPr>
            <p:ph type="title"/>
          </p:nvPr>
        </p:nvSpPr>
        <p:spPr/>
        <p:txBody>
          <a:bodyPr rtlCol="0"/>
          <a:lstStyle/>
          <a:p>
            <a:pPr rtl="0"/>
            <a:r>
              <a:rPr lang="de-DE" dirty="0">
                <a:solidFill>
                  <a:schemeClr val="tx1"/>
                </a:solidFill>
              </a:rPr>
              <a:t>GLIEDERUNG</a:t>
            </a:r>
          </a:p>
        </p:txBody>
      </p:sp>
      <p:sp>
        <p:nvSpPr>
          <p:cNvPr id="17" name="Inhaltsplatzhalter 16">
            <a:extLst>
              <a:ext uri="{FF2B5EF4-FFF2-40B4-BE49-F238E27FC236}">
                <a16:creationId xmlns:a16="http://schemas.microsoft.com/office/drawing/2014/main" id="{8E7591AD-81F4-2E45-AE36-F4DA40C19031}"/>
              </a:ext>
            </a:extLst>
          </p:cNvPr>
          <p:cNvSpPr>
            <a:spLocks noGrp="1"/>
          </p:cNvSpPr>
          <p:nvPr>
            <p:ph sz="half" idx="2"/>
          </p:nvPr>
        </p:nvSpPr>
        <p:spPr/>
        <p:txBody>
          <a:bodyPr rtlCol="0"/>
          <a:lstStyle/>
          <a:p>
            <a:r>
              <a:rPr lang="de-DE" dirty="0"/>
              <a:t>Unser Team</a:t>
            </a:r>
          </a:p>
          <a:p>
            <a:pPr rtl="0"/>
            <a:r>
              <a:rPr lang="de-DE" dirty="0"/>
              <a:t>Projektbeginn</a:t>
            </a:r>
          </a:p>
          <a:p>
            <a:pPr rtl="0"/>
            <a:r>
              <a:rPr lang="de-DE" dirty="0"/>
              <a:t>Hardware</a:t>
            </a:r>
          </a:p>
          <a:p>
            <a:pPr rtl="0"/>
            <a:r>
              <a:rPr lang="de-DE" dirty="0"/>
              <a:t>Software</a:t>
            </a:r>
          </a:p>
          <a:p>
            <a:pPr rtl="0"/>
            <a:r>
              <a:rPr lang="de-DE" dirty="0"/>
              <a:t>Gesicht/Augen Erkennung</a:t>
            </a:r>
          </a:p>
          <a:p>
            <a:pPr rtl="0"/>
            <a:r>
              <a:rPr lang="de-DE" dirty="0"/>
              <a:t>Chart JS</a:t>
            </a:r>
          </a:p>
          <a:p>
            <a:pPr rtl="0"/>
            <a:r>
              <a:rPr lang="de-DE" dirty="0"/>
              <a:t>Roadmap</a:t>
            </a:r>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353100-3076-4726-B6E8-AE7CD2CCFA3F}"/>
              </a:ext>
            </a:extLst>
          </p:cNvPr>
          <p:cNvSpPr>
            <a:spLocks noGrp="1"/>
          </p:cNvSpPr>
          <p:nvPr>
            <p:ph type="title"/>
          </p:nvPr>
        </p:nvSpPr>
        <p:spPr>
          <a:xfrm>
            <a:off x="1097279" y="4016516"/>
            <a:ext cx="10113645" cy="743682"/>
          </a:xfrm>
        </p:spPr>
        <p:txBody>
          <a:bodyPr rtlCol="0"/>
          <a:lstStyle/>
          <a:p>
            <a:pPr rtl="0"/>
            <a:r>
              <a:rPr lang="de-DE" dirty="0"/>
              <a:t>Unser Team</a:t>
            </a:r>
          </a:p>
        </p:txBody>
      </p:sp>
      <p:sp>
        <p:nvSpPr>
          <p:cNvPr id="20" name="Textplatzhalter 19">
            <a:extLst>
              <a:ext uri="{FF2B5EF4-FFF2-40B4-BE49-F238E27FC236}">
                <a16:creationId xmlns:a16="http://schemas.microsoft.com/office/drawing/2014/main" id="{5AEC0676-36E0-374F-8480-880FE68CC821}"/>
              </a:ext>
            </a:extLst>
          </p:cNvPr>
          <p:cNvSpPr>
            <a:spLocks noGrp="1"/>
          </p:cNvSpPr>
          <p:nvPr>
            <p:ph type="body" sz="half" idx="2"/>
          </p:nvPr>
        </p:nvSpPr>
        <p:spPr>
          <a:xfrm>
            <a:off x="972610" y="4879445"/>
            <a:ext cx="10113264" cy="974019"/>
          </a:xfrm>
        </p:spPr>
        <p:txBody>
          <a:bodyPr rtlCol="0">
            <a:normAutofit lnSpcReduction="10000"/>
          </a:bodyPr>
          <a:lstStyle/>
          <a:p>
            <a:pPr rtl="0"/>
            <a:r>
              <a:rPr lang="de-DE" dirty="0"/>
              <a:t>Projektleiter: Julian Jaklitsch</a:t>
            </a:r>
          </a:p>
          <a:p>
            <a:pPr rtl="0"/>
            <a:r>
              <a:rPr lang="de-DE" dirty="0"/>
              <a:t>Hardwarebeauftragte:  Mona Angerer</a:t>
            </a:r>
          </a:p>
          <a:p>
            <a:r>
              <a:rPr lang="de-DE" dirty="0"/>
              <a:t>Protokollautor: David Thaller </a:t>
            </a:r>
          </a:p>
          <a:p>
            <a:pPr rtl="0"/>
            <a:endParaRPr lang="de-DE" dirty="0"/>
          </a:p>
        </p:txBody>
      </p:sp>
      <p:pic>
        <p:nvPicPr>
          <p:cNvPr id="25" name="Bildplatzhalter 24" descr="Gruppe von Personen bei einer Besprechung">
            <a:extLst>
              <a:ext uri="{FF2B5EF4-FFF2-40B4-BE49-F238E27FC236}">
                <a16:creationId xmlns:a16="http://schemas.microsoft.com/office/drawing/2014/main" id="{8DFFB7C0-8017-5C49-82B9-22CA9BCE8138}"/>
              </a:ext>
            </a:extLst>
          </p:cNvPr>
          <p:cNvPicPr>
            <a:picLocks noGrp="1" noChangeAspect="1"/>
          </p:cNvPicPr>
          <p:nvPr>
            <p:ph type="pic" idx="1"/>
          </p:nvPr>
        </p:nvPicPr>
        <p:blipFill rotWithShape="1">
          <a:blip r:embed="rId3" cstate="email">
            <a:extLst>
              <a:ext uri="{28A0092B-C50C-407E-A947-70E740481C1C}">
                <a14:useLocalDpi xmlns:a14="http://schemas.microsoft.com/office/drawing/2010/main"/>
              </a:ext>
            </a:extLst>
          </a:blip>
          <a:srcRect/>
          <a:stretch/>
        </p:blipFill>
        <p:spPr>
          <a:xfrm>
            <a:off x="635001" y="603250"/>
            <a:ext cx="10921998" cy="3294019"/>
          </a:xfrm>
        </p:spPr>
      </p:pic>
    </p:spTree>
    <p:extLst>
      <p:ext uri="{BB962C8B-B14F-4D97-AF65-F5344CB8AC3E}">
        <p14:creationId xmlns:p14="http://schemas.microsoft.com/office/powerpoint/2010/main" val="351221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5E51183-D0D9-A74B-94F0-9EC0104A75F3}"/>
              </a:ext>
            </a:extLst>
          </p:cNvPr>
          <p:cNvSpPr>
            <a:spLocks noGrp="1"/>
          </p:cNvSpPr>
          <p:nvPr>
            <p:ph type="title"/>
          </p:nvPr>
        </p:nvSpPr>
        <p:spPr>
          <a:xfrm>
            <a:off x="1012190" y="2736254"/>
            <a:ext cx="5460992" cy="1385491"/>
          </a:xfrm>
        </p:spPr>
        <p:txBody>
          <a:bodyPr rtlCol="0"/>
          <a:lstStyle/>
          <a:p>
            <a:pPr algn="ctr" rtl="0">
              <a:tabLst>
                <a:tab pos="3308350" algn="l"/>
              </a:tabLst>
            </a:pPr>
            <a:r>
              <a:rPr lang="de-DE" dirty="0">
                <a:solidFill>
                  <a:schemeClr val="tx1">
                    <a:lumMod val="85000"/>
                    <a:lumOff val="15000"/>
                  </a:schemeClr>
                </a:solidFill>
              </a:rPr>
              <a:t>Projektbeginn</a:t>
            </a:r>
          </a:p>
        </p:txBody>
      </p:sp>
      <p:sp>
        <p:nvSpPr>
          <p:cNvPr id="5" name="Inhaltsplatzhalter 4">
            <a:extLst>
              <a:ext uri="{FF2B5EF4-FFF2-40B4-BE49-F238E27FC236}">
                <a16:creationId xmlns:a16="http://schemas.microsoft.com/office/drawing/2014/main" id="{319ED1B1-6FE0-FA43-95C4-366DBD1F1305}"/>
              </a:ext>
            </a:extLst>
          </p:cNvPr>
          <p:cNvSpPr>
            <a:spLocks noGrp="1"/>
          </p:cNvSpPr>
          <p:nvPr>
            <p:ph sz="half" idx="2"/>
          </p:nvPr>
        </p:nvSpPr>
        <p:spPr>
          <a:xfrm>
            <a:off x="7540794" y="920063"/>
            <a:ext cx="4016206" cy="5195425"/>
          </a:xfrm>
        </p:spPr>
        <p:txBody>
          <a:bodyPr rtlCol="0"/>
          <a:lstStyle/>
          <a:p>
            <a:pPr marL="0" indent="0" rtl="0">
              <a:buNone/>
            </a:pPr>
            <a:endParaRPr lang="de-DE" sz="2000" spc="200" dirty="0"/>
          </a:p>
          <a:p>
            <a:pPr marL="285750" indent="-285750" rtl="0">
              <a:buFont typeface="Arial" panose="020B0604020202020204" pitchFamily="34" charset="0"/>
              <a:buChar char="•"/>
            </a:pPr>
            <a:r>
              <a:rPr lang="de-DE" sz="2000" spc="200" dirty="0">
                <a:solidFill>
                  <a:schemeClr val="tx1"/>
                </a:solidFill>
              </a:rPr>
              <a:t>Recherche über den Raspberry und die Hardware</a:t>
            </a:r>
          </a:p>
          <a:p>
            <a:pPr marL="285750" indent="-285750" rtl="0">
              <a:buFont typeface="Arial" panose="020B0604020202020204" pitchFamily="34" charset="0"/>
              <a:buChar char="•"/>
            </a:pPr>
            <a:r>
              <a:rPr lang="de-DE" sz="2000" spc="200" dirty="0">
                <a:solidFill>
                  <a:schemeClr val="tx1"/>
                </a:solidFill>
              </a:rPr>
              <a:t>Einteilung der </a:t>
            </a:r>
            <a:r>
              <a:rPr lang="de-DE" sz="2000" spc="200" dirty="0"/>
              <a:t>Meilensteine</a:t>
            </a:r>
          </a:p>
          <a:p>
            <a:pPr marL="285750" indent="-285750" rtl="0">
              <a:buFont typeface="Arial" panose="020B0604020202020204" pitchFamily="34" charset="0"/>
              <a:buChar char="•"/>
            </a:pPr>
            <a:r>
              <a:rPr lang="de-DE" sz="2000" spc="200" dirty="0">
                <a:solidFill>
                  <a:schemeClr val="tx1"/>
                </a:solidFill>
              </a:rPr>
              <a:t>Erste Versuche</a:t>
            </a:r>
          </a:p>
        </p:txBody>
      </p:sp>
    </p:spTree>
    <p:extLst>
      <p:ext uri="{BB962C8B-B14F-4D97-AF65-F5344CB8AC3E}">
        <p14:creationId xmlns:p14="http://schemas.microsoft.com/office/powerpoint/2010/main" val="971976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B6C6BD0-EDC9-7C44-A414-B66D25E34B52}"/>
              </a:ext>
            </a:extLst>
          </p:cNvPr>
          <p:cNvSpPr>
            <a:spLocks noGrp="1"/>
          </p:cNvSpPr>
          <p:nvPr>
            <p:ph type="title"/>
          </p:nvPr>
        </p:nvSpPr>
        <p:spPr>
          <a:xfrm>
            <a:off x="1097280" y="942871"/>
            <a:ext cx="10058400" cy="1134504"/>
          </a:xfrm>
        </p:spPr>
        <p:txBody>
          <a:bodyPr rtlCol="0">
            <a:normAutofit/>
          </a:bodyPr>
          <a:lstStyle/>
          <a:p>
            <a:pPr rtl="0"/>
            <a:r>
              <a:rPr lang="de-DE" sz="3600" dirty="0"/>
              <a:t>Hardware</a:t>
            </a:r>
          </a:p>
        </p:txBody>
      </p:sp>
      <p:sp>
        <p:nvSpPr>
          <p:cNvPr id="19" name="Textplatzhalter 18">
            <a:extLst>
              <a:ext uri="{FF2B5EF4-FFF2-40B4-BE49-F238E27FC236}">
                <a16:creationId xmlns:a16="http://schemas.microsoft.com/office/drawing/2014/main" id="{342B2560-FAA9-124F-AD83-8C8D48E03E44}"/>
              </a:ext>
            </a:extLst>
          </p:cNvPr>
          <p:cNvSpPr>
            <a:spLocks noGrp="1"/>
          </p:cNvSpPr>
          <p:nvPr>
            <p:ph type="body" sz="half" idx="2"/>
          </p:nvPr>
        </p:nvSpPr>
        <p:spPr/>
        <p:txBody>
          <a:bodyPr rtlCol="0"/>
          <a:lstStyle/>
          <a:p>
            <a:pPr rtl="0"/>
            <a:r>
              <a:rPr lang="de-DE" dirty="0"/>
              <a:t>Raspberry </a:t>
            </a:r>
          </a:p>
        </p:txBody>
      </p:sp>
      <p:sp>
        <p:nvSpPr>
          <p:cNvPr id="23" name="Textplatzhalter 22">
            <a:extLst>
              <a:ext uri="{FF2B5EF4-FFF2-40B4-BE49-F238E27FC236}">
                <a16:creationId xmlns:a16="http://schemas.microsoft.com/office/drawing/2014/main" id="{2B0FE939-6135-8846-B579-79F696C454ED}"/>
              </a:ext>
            </a:extLst>
          </p:cNvPr>
          <p:cNvSpPr>
            <a:spLocks noGrp="1"/>
          </p:cNvSpPr>
          <p:nvPr>
            <p:ph type="body" sz="half" idx="16"/>
          </p:nvPr>
        </p:nvSpPr>
        <p:spPr>
          <a:xfrm>
            <a:off x="8999076" y="1732925"/>
            <a:ext cx="2919413" cy="583534"/>
          </a:xfrm>
        </p:spPr>
        <p:txBody>
          <a:bodyPr rtlCol="0"/>
          <a:lstStyle/>
          <a:p>
            <a:pPr rtl="0"/>
            <a:r>
              <a:rPr lang="de-DE" dirty="0"/>
              <a:t>Raspberry Cam</a:t>
            </a:r>
          </a:p>
        </p:txBody>
      </p:sp>
      <p:sp>
        <p:nvSpPr>
          <p:cNvPr id="24" name="Textplatzhalter 23">
            <a:extLst>
              <a:ext uri="{FF2B5EF4-FFF2-40B4-BE49-F238E27FC236}">
                <a16:creationId xmlns:a16="http://schemas.microsoft.com/office/drawing/2014/main" id="{996C3DD2-045C-6945-B783-8067FCC3CDF9}"/>
              </a:ext>
            </a:extLst>
          </p:cNvPr>
          <p:cNvSpPr>
            <a:spLocks noGrp="1"/>
          </p:cNvSpPr>
          <p:nvPr>
            <p:ph type="body" sz="half" idx="17"/>
          </p:nvPr>
        </p:nvSpPr>
        <p:spPr>
          <a:xfrm>
            <a:off x="8831072" y="4458827"/>
            <a:ext cx="2919413" cy="583534"/>
          </a:xfrm>
        </p:spPr>
        <p:txBody>
          <a:bodyPr rtlCol="0"/>
          <a:lstStyle/>
          <a:p>
            <a:pPr rtl="0"/>
            <a:r>
              <a:rPr lang="de-DE" dirty="0"/>
              <a:t>SD karte</a:t>
            </a:r>
          </a:p>
        </p:txBody>
      </p:sp>
      <p:pic>
        <p:nvPicPr>
          <p:cNvPr id="37" name="Bildplatzhalter 36">
            <a:extLst>
              <a:ext uri="{FF2B5EF4-FFF2-40B4-BE49-F238E27FC236}">
                <a16:creationId xmlns:a16="http://schemas.microsoft.com/office/drawing/2014/main" id="{70F4BC88-7522-4728-B022-947132168BBD}"/>
              </a:ext>
            </a:extLst>
          </p:cNvPr>
          <p:cNvPicPr>
            <a:picLocks noGrp="1" noChangeAspect="1"/>
          </p:cNvPicPr>
          <p:nvPr>
            <p:ph type="pic" sz="quarter" idx="15"/>
          </p:nvPr>
        </p:nvPicPr>
        <p:blipFill>
          <a:blip r:embed="rId3"/>
          <a:srcRect t="18892" b="18892"/>
          <a:stretch>
            <a:fillRect/>
          </a:stretch>
        </p:blipFill>
        <p:spPr>
          <a:xfrm>
            <a:off x="7056438" y="3663950"/>
            <a:ext cx="2360612" cy="2173288"/>
          </a:xfrm>
        </p:spPr>
      </p:pic>
      <p:pic>
        <p:nvPicPr>
          <p:cNvPr id="7" name="Bildplatzhalter 6" descr="Ein Bild, das Elektronik enthält.&#10;&#10;Automatisch generierte Beschreibung">
            <a:extLst>
              <a:ext uri="{FF2B5EF4-FFF2-40B4-BE49-F238E27FC236}">
                <a16:creationId xmlns:a16="http://schemas.microsoft.com/office/drawing/2014/main" id="{EC45E233-B6A9-4CFA-83FB-E1C5A62E2A92}"/>
              </a:ext>
            </a:extLst>
          </p:cNvPr>
          <p:cNvPicPr>
            <a:picLocks noGrp="1" noChangeAspect="1"/>
          </p:cNvPicPr>
          <p:nvPr>
            <p:ph type="pic" sz="quarter" idx="14"/>
          </p:nvPr>
        </p:nvPicPr>
        <p:blipFill>
          <a:blip r:embed="rId4"/>
          <a:srcRect l="4583" r="4583"/>
          <a:stretch>
            <a:fillRect/>
          </a:stretch>
        </p:blipFill>
        <p:spPr>
          <a:xfrm>
            <a:off x="7055724" y="875223"/>
            <a:ext cx="2361081" cy="2298937"/>
          </a:xfrm>
        </p:spPr>
      </p:pic>
      <p:pic>
        <p:nvPicPr>
          <p:cNvPr id="34" name="Bildplatzhalter 33">
            <a:extLst>
              <a:ext uri="{FF2B5EF4-FFF2-40B4-BE49-F238E27FC236}">
                <a16:creationId xmlns:a16="http://schemas.microsoft.com/office/drawing/2014/main" id="{C70331B1-50C6-4B5D-A276-9042D2B02140}"/>
              </a:ext>
            </a:extLst>
          </p:cNvPr>
          <p:cNvPicPr>
            <a:picLocks noGrp="1" noChangeAspect="1"/>
          </p:cNvPicPr>
          <p:nvPr>
            <p:ph type="pic" sz="quarter" idx="13"/>
          </p:nvPr>
        </p:nvPicPr>
        <p:blipFill>
          <a:blip r:embed="rId5"/>
          <a:srcRect t="3504" b="3504"/>
          <a:stretch>
            <a:fillRect/>
          </a:stretch>
        </p:blipFill>
        <p:spPr>
          <a:xfrm>
            <a:off x="1097279" y="2347924"/>
            <a:ext cx="5659437" cy="2919413"/>
          </a:xfrm>
        </p:spPr>
      </p:pic>
    </p:spTree>
    <p:extLst>
      <p:ext uri="{BB962C8B-B14F-4D97-AF65-F5344CB8AC3E}">
        <p14:creationId xmlns:p14="http://schemas.microsoft.com/office/powerpoint/2010/main" val="1640389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graphicFrame>
        <p:nvGraphicFramePr>
          <p:cNvPr id="18" name="Tabelle 4">
            <a:extLst>
              <a:ext uri="{FF2B5EF4-FFF2-40B4-BE49-F238E27FC236}">
                <a16:creationId xmlns:a16="http://schemas.microsoft.com/office/drawing/2014/main" id="{CEAD8830-262F-F14F-8007-721D1F2C1E87}"/>
              </a:ext>
            </a:extLst>
          </p:cNvPr>
          <p:cNvGraphicFramePr>
            <a:graphicFrameLocks noGrp="1"/>
          </p:cNvGraphicFramePr>
          <p:nvPr>
            <p:ph idx="1"/>
            <p:extLst>
              <p:ext uri="{D42A27DB-BD31-4B8C-83A1-F6EECF244321}">
                <p14:modId xmlns:p14="http://schemas.microsoft.com/office/powerpoint/2010/main" val="1827127060"/>
              </p:ext>
            </p:extLst>
          </p:nvPr>
        </p:nvGraphicFramePr>
        <p:xfrm>
          <a:off x="1096963" y="2108200"/>
          <a:ext cx="10058400" cy="3704730"/>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306708">
                <a:tc>
                  <a:txBody>
                    <a:bodyPr/>
                    <a:lstStyle/>
                    <a:p>
                      <a:pPr algn="ctr" rtl="0"/>
                      <a:r>
                        <a:rPr lang="de-DE" sz="2400" b="0" cap="all" spc="150" noProof="0" dirty="0">
                          <a:solidFill>
                            <a:schemeClr val="lt1"/>
                          </a:solidFill>
                        </a:rPr>
                        <a:t>Python</a:t>
                      </a: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0" cap="all" spc="150" noProof="0" dirty="0">
                          <a:solidFill>
                            <a:schemeClr val="lt1"/>
                          </a:solidFill>
                        </a:rPr>
                        <a:t>Open-</a:t>
                      </a:r>
                      <a:r>
                        <a:rPr lang="de-DE" sz="2400" b="0" cap="all" spc="150" noProof="0" dirty="0" err="1">
                          <a:solidFill>
                            <a:schemeClr val="lt1"/>
                          </a:solidFill>
                        </a:rPr>
                        <a:t>Cv</a:t>
                      </a:r>
                      <a:endParaRPr lang="de-DE" sz="2400" b="0" cap="all" spc="150" noProof="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0" cap="all" spc="150" noProof="0" dirty="0" err="1">
                          <a:solidFill>
                            <a:schemeClr val="lt1"/>
                          </a:solidFill>
                        </a:rPr>
                        <a:t>Node</a:t>
                      </a:r>
                      <a:r>
                        <a:rPr lang="de-DE" sz="2400" b="0" cap="all" spc="150" noProof="0" dirty="0">
                          <a:solidFill>
                            <a:schemeClr val="lt1"/>
                          </a:solidFill>
                        </a:rPr>
                        <a:t> JS</a:t>
                      </a:r>
                    </a:p>
                  </a:txBody>
                  <a:tcPr marL="224212" marR="224212" marT="224212" marB="224212" anchor="ctr">
                    <a:solidFill>
                      <a:schemeClr val="tx1"/>
                    </a:solidFill>
                  </a:tcPr>
                </a:tc>
                <a:extLst>
                  <a:ext uri="{0D108BD9-81ED-4DB2-BD59-A6C34878D82A}">
                    <a16:rowId xmlns:a16="http://schemas.microsoft.com/office/drawing/2014/main" val="4160608299"/>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000" b="0" cap="none" spc="0" noProof="0" dirty="0">
                          <a:solidFill>
                            <a:schemeClr val="tx1"/>
                          </a:solidFill>
                        </a:rPr>
                        <a:t>Programmiersprache</a:t>
                      </a: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i="0" kern="1200" dirty="0">
                          <a:solidFill>
                            <a:schemeClr val="dk1"/>
                          </a:solidFill>
                          <a:effectLst/>
                          <a:latin typeface="+mn-lt"/>
                          <a:ea typeface="+mn-ea"/>
                          <a:cs typeface="+mn-cs"/>
                        </a:rPr>
                        <a:t> Programmbibliothek mit Algorithmen</a:t>
                      </a:r>
                      <a:endParaRPr lang="de-DE" sz="2000" b="0" cap="none" spc="0" noProof="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i="0" kern="1200" dirty="0">
                          <a:solidFill>
                            <a:schemeClr val="dk1"/>
                          </a:solidFill>
                          <a:effectLst/>
                          <a:latin typeface="+mn-lt"/>
                          <a:ea typeface="+mn-ea"/>
                          <a:cs typeface="+mn-cs"/>
                        </a:rPr>
                        <a:t> Open-Source-JavaScript-Laufzeitumgebung</a:t>
                      </a:r>
                      <a:endParaRPr lang="de-DE" sz="2000" b="0" cap="none" spc="0" noProof="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i="0" kern="1200" dirty="0">
                          <a:solidFill>
                            <a:schemeClr val="dk1"/>
                          </a:solidFill>
                          <a:effectLst/>
                          <a:latin typeface="+mn-lt"/>
                          <a:ea typeface="+mn-ea"/>
                          <a:cs typeface="+mn-cs"/>
                        </a:rPr>
                        <a:t> knappen Programmierstil</a:t>
                      </a:r>
                      <a:endParaRPr lang="de-DE" sz="2000" b="0" cap="none" spc="0" noProof="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i="0" kern="1200" dirty="0">
                          <a:solidFill>
                            <a:schemeClr val="dk1"/>
                          </a:solidFill>
                          <a:effectLst/>
                          <a:latin typeface="+mn-lt"/>
                          <a:ea typeface="+mn-ea"/>
                          <a:cs typeface="+mn-cs"/>
                        </a:rPr>
                        <a:t>Bildverarbeitung </a:t>
                      </a:r>
                      <a:endParaRPr lang="de-DE" sz="2000" b="0" cap="none" spc="0" noProof="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i="0" kern="1200" dirty="0">
                          <a:solidFill>
                            <a:schemeClr val="dk1"/>
                          </a:solidFill>
                          <a:effectLst/>
                          <a:latin typeface="+mn-lt"/>
                          <a:ea typeface="+mn-ea"/>
                          <a:cs typeface="+mn-cs"/>
                        </a:rPr>
                        <a:t>Webserver betrieben </a:t>
                      </a:r>
                      <a:endParaRPr lang="de-DE" sz="2000" b="0" cap="none" spc="0" noProof="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
        <p:nvSpPr>
          <p:cNvPr id="16" name="Titel 15">
            <a:extLst>
              <a:ext uri="{FF2B5EF4-FFF2-40B4-BE49-F238E27FC236}">
                <a16:creationId xmlns:a16="http://schemas.microsoft.com/office/drawing/2014/main" id="{09E9EE2C-A105-614C-A133-EF7DF2AD004A}"/>
              </a:ext>
            </a:extLst>
          </p:cNvPr>
          <p:cNvSpPr>
            <a:spLocks noGrp="1"/>
          </p:cNvSpPr>
          <p:nvPr>
            <p:ph type="title"/>
          </p:nvPr>
        </p:nvSpPr>
        <p:spPr>
          <a:xfrm>
            <a:off x="1066800" y="1100174"/>
            <a:ext cx="10058400" cy="587584"/>
          </a:xfrm>
        </p:spPr>
        <p:txBody>
          <a:bodyPr rtlCol="0"/>
          <a:lstStyle/>
          <a:p>
            <a:pPr rtl="0"/>
            <a:r>
              <a:rPr lang="de-DE" dirty="0"/>
              <a:t>Software</a:t>
            </a:r>
          </a:p>
        </p:txBody>
      </p:sp>
    </p:spTree>
    <p:extLst>
      <p:ext uri="{BB962C8B-B14F-4D97-AF65-F5344CB8AC3E}">
        <p14:creationId xmlns:p14="http://schemas.microsoft.com/office/powerpoint/2010/main" val="70740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descr="Ein Bild, das Text, Person, Mann, Wand enthält.&#10;&#10;Automatisch generierte Beschreibung">
            <a:extLst>
              <a:ext uri="{FF2B5EF4-FFF2-40B4-BE49-F238E27FC236}">
                <a16:creationId xmlns:a16="http://schemas.microsoft.com/office/drawing/2014/main" id="{37F0B083-B733-4358-87F4-FB21E24C35CE}"/>
              </a:ext>
            </a:extLst>
          </p:cNvPr>
          <p:cNvPicPr>
            <a:picLocks noGrp="1" noChangeAspect="1"/>
          </p:cNvPicPr>
          <p:nvPr>
            <p:ph type="pic" sz="quarter" idx="13"/>
          </p:nvPr>
        </p:nvPicPr>
        <p:blipFill rotWithShape="1">
          <a:blip r:embed="rId3"/>
          <a:srcRect l="13284" r="8643"/>
          <a:stretch/>
        </p:blipFill>
        <p:spPr>
          <a:xfrm>
            <a:off x="5924550" y="633875"/>
            <a:ext cx="5632450" cy="5591175"/>
          </a:xfrm>
          <a:noFill/>
        </p:spPr>
      </p:pic>
      <p:sp>
        <p:nvSpPr>
          <p:cNvPr id="2" name="Titel 1">
            <a:extLst>
              <a:ext uri="{FF2B5EF4-FFF2-40B4-BE49-F238E27FC236}">
                <a16:creationId xmlns:a16="http://schemas.microsoft.com/office/drawing/2014/main" id="{D2CD59CD-1242-F149-AB16-9D02E7C89131}"/>
              </a:ext>
            </a:extLst>
          </p:cNvPr>
          <p:cNvSpPr>
            <a:spLocks noGrp="1"/>
          </p:cNvSpPr>
          <p:nvPr>
            <p:ph type="title"/>
          </p:nvPr>
        </p:nvSpPr>
        <p:spPr>
          <a:xfrm>
            <a:off x="1195754" y="942870"/>
            <a:ext cx="4157296" cy="1292750"/>
          </a:xfrm>
        </p:spPr>
        <p:txBody>
          <a:bodyPr rtlCol="0" anchor="ctr">
            <a:normAutofit/>
          </a:bodyPr>
          <a:lstStyle/>
          <a:p>
            <a:pPr rtl="0"/>
            <a:r>
              <a:rPr lang="de-DE" sz="3000" dirty="0"/>
              <a:t>Gesicht/Augen Erkennung</a:t>
            </a:r>
          </a:p>
        </p:txBody>
      </p:sp>
      <p:sp>
        <p:nvSpPr>
          <p:cNvPr id="3" name="Inhaltsplatzhalter 2">
            <a:extLst>
              <a:ext uri="{FF2B5EF4-FFF2-40B4-BE49-F238E27FC236}">
                <a16:creationId xmlns:a16="http://schemas.microsoft.com/office/drawing/2014/main" id="{79497D95-D925-3641-A715-DB7630E983B0}"/>
              </a:ext>
            </a:extLst>
          </p:cNvPr>
          <p:cNvSpPr>
            <a:spLocks noGrp="1"/>
          </p:cNvSpPr>
          <p:nvPr>
            <p:ph sz="half" idx="2"/>
          </p:nvPr>
        </p:nvSpPr>
        <p:spPr>
          <a:xfrm>
            <a:off x="1195754" y="2281657"/>
            <a:ext cx="4157296" cy="3633471"/>
          </a:xfrm>
        </p:spPr>
        <p:txBody>
          <a:bodyPr rtlCol="0">
            <a:normAutofit/>
          </a:bodyPr>
          <a:lstStyle/>
          <a:p>
            <a:pPr marL="342900" indent="-342900" rtl="0">
              <a:buFont typeface="+mj-lt"/>
              <a:buAutoNum type="arabicPeriod"/>
            </a:pPr>
            <a:r>
              <a:rPr lang="de-DE" dirty="0"/>
              <a:t>mit Python und einem Python code der ein Gesicht und Augen erkennt</a:t>
            </a:r>
          </a:p>
          <a:p>
            <a:pPr marL="342900" indent="-342900">
              <a:buFont typeface="+mj-lt"/>
              <a:buAutoNum type="arabicPeriod"/>
            </a:pPr>
            <a:r>
              <a:rPr lang="de-DE" dirty="0"/>
              <a:t>Und mit Hilfe der </a:t>
            </a:r>
            <a:r>
              <a:rPr lang="de-DE" i="0" strike="noStrike" dirty="0">
                <a:solidFill>
                  <a:srgbClr val="5F6063"/>
                </a:solidFill>
                <a:effectLst/>
                <a:latin typeface="arial" panose="020B0604020202020204" pitchFamily="34" charset="0"/>
                <a:hlinkClick r:id="rId4">
                  <a:extLst>
                    <a:ext uri="{A12FA001-AC4F-418D-AE19-62706E023703}">
                      <ahyp:hlinkClr xmlns:ahyp="http://schemas.microsoft.com/office/drawing/2018/hyperlinkcolor" val="tx"/>
                    </a:ext>
                  </a:extLst>
                </a:hlinkClick>
              </a:rPr>
              <a:t>Cascade </a:t>
            </a:r>
            <a:r>
              <a:rPr lang="de-DE" i="0" strike="noStrike" dirty="0" err="1">
                <a:solidFill>
                  <a:srgbClr val="5F6063"/>
                </a:solidFill>
                <a:effectLst/>
                <a:latin typeface="arial" panose="020B0604020202020204" pitchFamily="34" charset="0"/>
                <a:hlinkClick r:id="rId4">
                  <a:extLst>
                    <a:ext uri="{A12FA001-AC4F-418D-AE19-62706E023703}">
                      <ahyp:hlinkClr xmlns:ahyp="http://schemas.microsoft.com/office/drawing/2018/hyperlinkcolor" val="tx"/>
                    </a:ext>
                  </a:extLst>
                </a:hlinkClick>
              </a:rPr>
              <a:t>Classifier</a:t>
            </a:r>
            <a:r>
              <a:rPr lang="de-DE" i="0" strike="noStrike" dirty="0">
                <a:solidFill>
                  <a:srgbClr val="5F6063"/>
                </a:solidFill>
                <a:effectLst/>
                <a:latin typeface="arial" panose="020B0604020202020204" pitchFamily="34" charset="0"/>
                <a:hlinkClick r:id="rId4">
                  <a:extLst>
                    <a:ext uri="{A12FA001-AC4F-418D-AE19-62706E023703}">
                      <ahyp:hlinkClr xmlns:ahyp="http://schemas.microsoft.com/office/drawing/2018/hyperlinkcolor" val="tx"/>
                    </a:ext>
                  </a:extLst>
                </a:hlinkClick>
              </a:rPr>
              <a:t> – </a:t>
            </a:r>
            <a:r>
              <a:rPr lang="de-DE" i="0" strike="noStrike" dirty="0" err="1">
                <a:solidFill>
                  <a:srgbClr val="5F6063"/>
                </a:solidFill>
                <a:effectLst/>
                <a:latin typeface="arial" panose="020B0604020202020204" pitchFamily="34" charset="0"/>
                <a:hlinkClick r:id="rId4">
                  <a:extLst>
                    <a:ext uri="{A12FA001-AC4F-418D-AE19-62706E023703}">
                      <ahyp:hlinkClr xmlns:ahyp="http://schemas.microsoft.com/office/drawing/2018/hyperlinkcolor" val="tx"/>
                    </a:ext>
                  </a:extLst>
                </a:hlinkClick>
              </a:rPr>
              <a:t>OpenCV</a:t>
            </a:r>
            <a:r>
              <a:rPr lang="de-DE" i="0" strike="noStrike" dirty="0">
                <a:effectLst/>
                <a:latin typeface="arial" panose="020B0604020202020204" pitchFamily="34" charset="0"/>
                <a:hlinkClick r:id="rId4">
                  <a:extLst>
                    <a:ext uri="{A12FA001-AC4F-418D-AE19-62706E023703}">
                      <ahyp:hlinkClr xmlns:ahyp="http://schemas.microsoft.com/office/drawing/2018/hyperlinkcolor" val="tx"/>
                    </a:ext>
                  </a:extLst>
                </a:hlinkClick>
              </a:rPr>
              <a:t> </a:t>
            </a:r>
            <a:r>
              <a:rPr lang="de-DE" dirty="0">
                <a:latin typeface="arial" panose="020B0604020202020204" pitchFamily="34" charset="0"/>
              </a:rPr>
              <a:t> </a:t>
            </a:r>
            <a:r>
              <a:rPr lang="de-DE" dirty="0"/>
              <a:t>Files, die man installieren musste </a:t>
            </a:r>
            <a:endParaRPr lang="de-DE" i="0" strike="noStrike" dirty="0">
              <a:solidFill>
                <a:srgbClr val="1A0DAB"/>
              </a:solidFill>
              <a:effectLst/>
              <a:latin typeface="arial" panose="020B0604020202020204" pitchFamily="34" charset="0"/>
              <a:hlinkClick r:id="rId4"/>
            </a:endParaRPr>
          </a:p>
          <a:p>
            <a:pPr marL="342900" indent="-342900" rtl="0">
              <a:buFont typeface="+mj-lt"/>
              <a:buAutoNum type="arabicPeriod"/>
            </a:pPr>
            <a:endParaRPr lang="de-DE" dirty="0"/>
          </a:p>
          <a:p>
            <a:pPr marL="342900" indent="-342900" rtl="0">
              <a:buFont typeface="+mj-lt"/>
              <a:buAutoNum type="arabicPeriod"/>
            </a:pPr>
            <a:endParaRPr lang="de-DE" dirty="0"/>
          </a:p>
        </p:txBody>
      </p:sp>
    </p:spTree>
    <p:extLst>
      <p:ext uri="{BB962C8B-B14F-4D97-AF65-F5344CB8AC3E}">
        <p14:creationId xmlns:p14="http://schemas.microsoft.com/office/powerpoint/2010/main" val="417620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350498-C6E0-4603-8DF5-64D8BE8F2FB8}"/>
              </a:ext>
            </a:extLst>
          </p:cNvPr>
          <p:cNvSpPr>
            <a:spLocks noGrp="1"/>
          </p:cNvSpPr>
          <p:nvPr>
            <p:ph type="title"/>
          </p:nvPr>
        </p:nvSpPr>
        <p:spPr>
          <a:xfrm>
            <a:off x="1096963" y="925972"/>
            <a:ext cx="10058400" cy="587584"/>
          </a:xfrm>
          <a:prstGeom prst="rect">
            <a:avLst/>
          </a:prstGeom>
        </p:spPr>
        <p:txBody>
          <a:bodyPr rtlCol="0" anchor="ctr">
            <a:normAutofit/>
          </a:bodyPr>
          <a:lstStyle/>
          <a:p>
            <a:pPr algn="ctr" rtl="0"/>
            <a:r>
              <a:rPr lang="de-DE" dirty="0"/>
              <a:t>Chart JS</a:t>
            </a:r>
          </a:p>
        </p:txBody>
      </p:sp>
      <p:sp>
        <p:nvSpPr>
          <p:cNvPr id="28" name="Inhaltsplatzhalter 27">
            <a:extLst>
              <a:ext uri="{FF2B5EF4-FFF2-40B4-BE49-F238E27FC236}">
                <a16:creationId xmlns:a16="http://schemas.microsoft.com/office/drawing/2014/main" id="{BFD23CE7-DA1E-45B3-9AF6-44578AB87080}"/>
              </a:ext>
            </a:extLst>
          </p:cNvPr>
          <p:cNvSpPr>
            <a:spLocks noGrp="1"/>
          </p:cNvSpPr>
          <p:nvPr>
            <p:ph idx="1"/>
          </p:nvPr>
        </p:nvSpPr>
        <p:spPr>
          <a:noFill/>
        </p:spPr>
        <p:txBody>
          <a:bodyPr/>
          <a:lstStyle/>
          <a:p>
            <a:pPr>
              <a:buClr>
                <a:srgbClr val="191919"/>
              </a:buClr>
              <a:buFont typeface="Arial" panose="020B0604020202020204" pitchFamily="34" charset="0"/>
              <a:buChar char="•"/>
            </a:pPr>
            <a:r>
              <a:rPr lang="de-DE" b="0" i="0" dirty="0">
                <a:solidFill>
                  <a:srgbClr val="4D5156"/>
                </a:solidFill>
                <a:effectLst/>
                <a:latin typeface="arial" panose="020B0604020202020204" pitchFamily="34" charset="0"/>
              </a:rPr>
              <a:t>kostenlose Open-Source-JavaScript-Bibliothek für die Datenvisualisierung</a:t>
            </a:r>
          </a:p>
          <a:p>
            <a:pPr>
              <a:buClr>
                <a:srgbClr val="191919"/>
              </a:buClr>
              <a:buFont typeface="Arial" panose="020B0604020202020204" pitchFamily="34" charset="0"/>
              <a:buChar char="•"/>
            </a:pPr>
            <a:r>
              <a:rPr lang="de-DE" dirty="0">
                <a:solidFill>
                  <a:srgbClr val="4D5156"/>
                </a:solidFill>
                <a:latin typeface="arial" panose="020B0604020202020204" pitchFamily="34" charset="0"/>
              </a:rPr>
              <a:t>unterstützt</a:t>
            </a:r>
            <a:r>
              <a:rPr lang="de-DE" b="0" i="0" dirty="0">
                <a:solidFill>
                  <a:srgbClr val="4D5156"/>
                </a:solidFill>
                <a:effectLst/>
                <a:latin typeface="arial" panose="020B0604020202020204" pitchFamily="34" charset="0"/>
              </a:rPr>
              <a:t> 8 Diagrammtypen: Balken, Linie, Fläche, Kreis, Blase, Radar, Polar und Streuung.</a:t>
            </a:r>
            <a:endParaRPr lang="de-DE" dirty="0"/>
          </a:p>
        </p:txBody>
      </p:sp>
    </p:spTree>
    <p:extLst>
      <p:ext uri="{BB962C8B-B14F-4D97-AF65-F5344CB8AC3E}">
        <p14:creationId xmlns:p14="http://schemas.microsoft.com/office/powerpoint/2010/main" val="119102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6" descr="SmartArt-Prozessdiagram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4233649792"/>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el 1">
            <a:extLst>
              <a:ext uri="{FF2B5EF4-FFF2-40B4-BE49-F238E27FC236}">
                <a16:creationId xmlns:a16="http://schemas.microsoft.com/office/drawing/2014/main" id="{86531FB3-8761-4C62-A879-97C144611878}"/>
              </a:ext>
            </a:extLst>
          </p:cNvPr>
          <p:cNvSpPr>
            <a:spLocks noGrp="1"/>
          </p:cNvSpPr>
          <p:nvPr>
            <p:ph type="title"/>
          </p:nvPr>
        </p:nvSpPr>
        <p:spPr>
          <a:xfrm>
            <a:off x="1096963" y="989012"/>
            <a:ext cx="10058400" cy="1034098"/>
          </a:xfrm>
        </p:spPr>
        <p:txBody>
          <a:bodyPr rtlCol="0">
            <a:normAutofit/>
          </a:bodyPr>
          <a:lstStyle/>
          <a:p>
            <a:pPr rtl="0"/>
            <a:r>
              <a:rPr lang="de-DE" sz="3600" dirty="0"/>
              <a:t>Roadmap</a:t>
            </a:r>
          </a:p>
        </p:txBody>
      </p:sp>
    </p:spTree>
    <p:extLst>
      <p:ext uri="{BB962C8B-B14F-4D97-AF65-F5344CB8AC3E}">
        <p14:creationId xmlns:p14="http://schemas.microsoft.com/office/powerpoint/2010/main" val="140209610"/>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508_TF22318419" id="{F824B828-E2CE-4901-8300-A21413D619EE}" vid="{0AE0603A-3B4E-4EE1-83FB-F623A64C2BEE}"/>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Minimalistische Verkaufspräsentation</Template>
  <TotalTime>0</TotalTime>
  <Words>211</Words>
  <Application>Microsoft Office PowerPoint</Application>
  <PresentationFormat>Breitbild</PresentationFormat>
  <Paragraphs>65</Paragraphs>
  <Slides>10</Slides>
  <Notes>10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Arial</vt:lpstr>
      <vt:lpstr>Arial</vt:lpstr>
      <vt:lpstr>Calibri</vt:lpstr>
      <vt:lpstr>Century Gothic</vt:lpstr>
      <vt:lpstr>RetrospectVTI</vt:lpstr>
      <vt:lpstr>Semester Raspberry  Projekt  </vt:lpstr>
      <vt:lpstr>GLIEDERUNG</vt:lpstr>
      <vt:lpstr>Unser Team</vt:lpstr>
      <vt:lpstr>Projektbeginn</vt:lpstr>
      <vt:lpstr>Hardware</vt:lpstr>
      <vt:lpstr>Software</vt:lpstr>
      <vt:lpstr>Gesicht/Augen Erkennung</vt:lpstr>
      <vt:lpstr>Chart JS</vt:lpstr>
      <vt:lpstr>Roadmap</vt:lpstr>
      <vt:lpstr>Kontakt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Semester Raspberry      Projekt</dc:title>
  <dc:creator>Jaklitsch Julian</dc:creator>
  <cp:lastModifiedBy>Jaklitsch Julian</cp:lastModifiedBy>
  <cp:revision>19</cp:revision>
  <dcterms:created xsi:type="dcterms:W3CDTF">2021-06-24T06:17:34Z</dcterms:created>
  <dcterms:modified xsi:type="dcterms:W3CDTF">2021-06-24T10:32:49Z</dcterms:modified>
</cp:coreProperties>
</file>