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4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878285-B63B-4899-AC2D-B6B670A20885}" v="149" dt="2022-10-28T23:22:09.1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6352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132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83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661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605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928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00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382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48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613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15368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10/28/2022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2696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27" r:id="rId6"/>
    <p:sldLayoutId id="2147483723" r:id="rId7"/>
    <p:sldLayoutId id="2147483724" r:id="rId8"/>
    <p:sldLayoutId id="2147483725" r:id="rId9"/>
    <p:sldLayoutId id="2147483726" r:id="rId10"/>
    <p:sldLayoutId id="214748372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hallesttt/Project_PowerBoot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0105F5E-5B61-4F51-927C-5B28DB7DD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5882C1C4-D961-459C-91C5-334ABD6E6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16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A7B8B125-A98E-403C-9A7F-494FF789C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00" y="0"/>
            <a:ext cx="11322200" cy="6858000"/>
          </a:xfrm>
          <a:custGeom>
            <a:avLst/>
            <a:gdLst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676142 w 11593823"/>
              <a:gd name="connsiteY2" fmla="*/ 0 h 6858000"/>
              <a:gd name="connsiteX3" fmla="*/ 4806770 w 11593823"/>
              <a:gd name="connsiteY3" fmla="*/ 0 h 6858000"/>
              <a:gd name="connsiteX4" fmla="*/ 4806770 w 11593823"/>
              <a:gd name="connsiteY4" fmla="*/ 2 h 6858000"/>
              <a:gd name="connsiteX5" fmla="*/ 9092864 w 11593823"/>
              <a:gd name="connsiteY5" fmla="*/ 2 h 6858000"/>
              <a:gd name="connsiteX6" fmla="*/ 9092866 w 11593823"/>
              <a:gd name="connsiteY6" fmla="*/ 0 h 6858000"/>
              <a:gd name="connsiteX7" fmla="*/ 11322200 w 11593823"/>
              <a:gd name="connsiteY7" fmla="*/ 0 h 6858000"/>
              <a:gd name="connsiteX8" fmla="*/ 11322198 w 11593823"/>
              <a:gd name="connsiteY8" fmla="*/ 2 h 6858000"/>
              <a:gd name="connsiteX9" fmla="*/ 11593823 w 11593823"/>
              <a:gd name="connsiteY9" fmla="*/ 2 h 6858000"/>
              <a:gd name="connsiteX10" fmla="*/ 11322197 w 11593823"/>
              <a:gd name="connsiteY10" fmla="*/ 4 h 6858000"/>
              <a:gd name="connsiteX11" fmla="*/ 5311608 w 11593823"/>
              <a:gd name="connsiteY11" fmla="*/ 6858000 h 6858000"/>
              <a:gd name="connsiteX12" fmla="*/ 5288856 w 11593823"/>
              <a:gd name="connsiteY12" fmla="*/ 6858000 h 6858000"/>
              <a:gd name="connsiteX13" fmla="*/ 4806770 w 11593823"/>
              <a:gd name="connsiteY13" fmla="*/ 6858000 h 6858000"/>
              <a:gd name="connsiteX14" fmla="*/ 4676142 w 11593823"/>
              <a:gd name="connsiteY14" fmla="*/ 6858000 h 6858000"/>
              <a:gd name="connsiteX15" fmla="*/ 3082273 w 11593823"/>
              <a:gd name="connsiteY15" fmla="*/ 6858000 h 6858000"/>
              <a:gd name="connsiteX16" fmla="*/ 2625273 w 11593823"/>
              <a:gd name="connsiteY16" fmla="*/ 6858000 h 6858000"/>
              <a:gd name="connsiteX17" fmla="*/ 2155010 w 11593823"/>
              <a:gd name="connsiteY17" fmla="*/ 6858000 h 6858000"/>
              <a:gd name="connsiteX18" fmla="*/ 0 w 11593823"/>
              <a:gd name="connsiteY18" fmla="*/ 685800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676142 w 11593823"/>
              <a:gd name="connsiteY2" fmla="*/ 0 h 6858000"/>
              <a:gd name="connsiteX3" fmla="*/ 4806770 w 11593823"/>
              <a:gd name="connsiteY3" fmla="*/ 0 h 6858000"/>
              <a:gd name="connsiteX4" fmla="*/ 4806770 w 11593823"/>
              <a:gd name="connsiteY4" fmla="*/ 2 h 6858000"/>
              <a:gd name="connsiteX5" fmla="*/ 9092864 w 11593823"/>
              <a:gd name="connsiteY5" fmla="*/ 2 h 6858000"/>
              <a:gd name="connsiteX6" fmla="*/ 11322200 w 11593823"/>
              <a:gd name="connsiteY6" fmla="*/ 0 h 6858000"/>
              <a:gd name="connsiteX7" fmla="*/ 11322198 w 11593823"/>
              <a:gd name="connsiteY7" fmla="*/ 2 h 6858000"/>
              <a:gd name="connsiteX8" fmla="*/ 11593823 w 11593823"/>
              <a:gd name="connsiteY8" fmla="*/ 2 h 6858000"/>
              <a:gd name="connsiteX9" fmla="*/ 11322197 w 11593823"/>
              <a:gd name="connsiteY9" fmla="*/ 4 h 6858000"/>
              <a:gd name="connsiteX10" fmla="*/ 5311608 w 11593823"/>
              <a:gd name="connsiteY10" fmla="*/ 6858000 h 6858000"/>
              <a:gd name="connsiteX11" fmla="*/ 5288856 w 11593823"/>
              <a:gd name="connsiteY11" fmla="*/ 6858000 h 6858000"/>
              <a:gd name="connsiteX12" fmla="*/ 4806770 w 11593823"/>
              <a:gd name="connsiteY12" fmla="*/ 6858000 h 6858000"/>
              <a:gd name="connsiteX13" fmla="*/ 4676142 w 11593823"/>
              <a:gd name="connsiteY13" fmla="*/ 6858000 h 6858000"/>
              <a:gd name="connsiteX14" fmla="*/ 3082273 w 11593823"/>
              <a:gd name="connsiteY14" fmla="*/ 6858000 h 6858000"/>
              <a:gd name="connsiteX15" fmla="*/ 2625273 w 11593823"/>
              <a:gd name="connsiteY15" fmla="*/ 6858000 h 6858000"/>
              <a:gd name="connsiteX16" fmla="*/ 2155010 w 11593823"/>
              <a:gd name="connsiteY16" fmla="*/ 6858000 h 6858000"/>
              <a:gd name="connsiteX17" fmla="*/ 0 w 11593823"/>
              <a:gd name="connsiteY17" fmla="*/ 6858000 h 6858000"/>
              <a:gd name="connsiteX18" fmla="*/ 0 w 11593823"/>
              <a:gd name="connsiteY18" fmla="*/ 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676142 w 11593823"/>
              <a:gd name="connsiteY2" fmla="*/ 0 h 6858000"/>
              <a:gd name="connsiteX3" fmla="*/ 4806770 w 11593823"/>
              <a:gd name="connsiteY3" fmla="*/ 0 h 6858000"/>
              <a:gd name="connsiteX4" fmla="*/ 4806770 w 11593823"/>
              <a:gd name="connsiteY4" fmla="*/ 2 h 6858000"/>
              <a:gd name="connsiteX5" fmla="*/ 11322200 w 11593823"/>
              <a:gd name="connsiteY5" fmla="*/ 0 h 6858000"/>
              <a:gd name="connsiteX6" fmla="*/ 11322198 w 11593823"/>
              <a:gd name="connsiteY6" fmla="*/ 2 h 6858000"/>
              <a:gd name="connsiteX7" fmla="*/ 11593823 w 11593823"/>
              <a:gd name="connsiteY7" fmla="*/ 2 h 6858000"/>
              <a:gd name="connsiteX8" fmla="*/ 11322197 w 11593823"/>
              <a:gd name="connsiteY8" fmla="*/ 4 h 6858000"/>
              <a:gd name="connsiteX9" fmla="*/ 5311608 w 11593823"/>
              <a:gd name="connsiteY9" fmla="*/ 6858000 h 6858000"/>
              <a:gd name="connsiteX10" fmla="*/ 5288856 w 11593823"/>
              <a:gd name="connsiteY10" fmla="*/ 6858000 h 6858000"/>
              <a:gd name="connsiteX11" fmla="*/ 4806770 w 11593823"/>
              <a:gd name="connsiteY11" fmla="*/ 6858000 h 6858000"/>
              <a:gd name="connsiteX12" fmla="*/ 4676142 w 11593823"/>
              <a:gd name="connsiteY12" fmla="*/ 6858000 h 6858000"/>
              <a:gd name="connsiteX13" fmla="*/ 3082273 w 11593823"/>
              <a:gd name="connsiteY13" fmla="*/ 6858000 h 6858000"/>
              <a:gd name="connsiteX14" fmla="*/ 2625273 w 11593823"/>
              <a:gd name="connsiteY14" fmla="*/ 6858000 h 6858000"/>
              <a:gd name="connsiteX15" fmla="*/ 2155010 w 11593823"/>
              <a:gd name="connsiteY15" fmla="*/ 6858000 h 6858000"/>
              <a:gd name="connsiteX16" fmla="*/ 0 w 11593823"/>
              <a:gd name="connsiteY16" fmla="*/ 6858000 h 6858000"/>
              <a:gd name="connsiteX17" fmla="*/ 0 w 11593823"/>
              <a:gd name="connsiteY17" fmla="*/ 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806770 w 11593823"/>
              <a:gd name="connsiteY2" fmla="*/ 0 h 6858000"/>
              <a:gd name="connsiteX3" fmla="*/ 4806770 w 11593823"/>
              <a:gd name="connsiteY3" fmla="*/ 2 h 6858000"/>
              <a:gd name="connsiteX4" fmla="*/ 11322200 w 11593823"/>
              <a:gd name="connsiteY4" fmla="*/ 0 h 6858000"/>
              <a:gd name="connsiteX5" fmla="*/ 11322198 w 11593823"/>
              <a:gd name="connsiteY5" fmla="*/ 2 h 6858000"/>
              <a:gd name="connsiteX6" fmla="*/ 11593823 w 11593823"/>
              <a:gd name="connsiteY6" fmla="*/ 2 h 6858000"/>
              <a:gd name="connsiteX7" fmla="*/ 11322197 w 11593823"/>
              <a:gd name="connsiteY7" fmla="*/ 4 h 6858000"/>
              <a:gd name="connsiteX8" fmla="*/ 5311608 w 11593823"/>
              <a:gd name="connsiteY8" fmla="*/ 6858000 h 6858000"/>
              <a:gd name="connsiteX9" fmla="*/ 5288856 w 11593823"/>
              <a:gd name="connsiteY9" fmla="*/ 6858000 h 6858000"/>
              <a:gd name="connsiteX10" fmla="*/ 4806770 w 11593823"/>
              <a:gd name="connsiteY10" fmla="*/ 6858000 h 6858000"/>
              <a:gd name="connsiteX11" fmla="*/ 4676142 w 11593823"/>
              <a:gd name="connsiteY11" fmla="*/ 6858000 h 6858000"/>
              <a:gd name="connsiteX12" fmla="*/ 3082273 w 11593823"/>
              <a:gd name="connsiteY12" fmla="*/ 6858000 h 6858000"/>
              <a:gd name="connsiteX13" fmla="*/ 2625273 w 11593823"/>
              <a:gd name="connsiteY13" fmla="*/ 6858000 h 6858000"/>
              <a:gd name="connsiteX14" fmla="*/ 2155010 w 11593823"/>
              <a:gd name="connsiteY14" fmla="*/ 6858000 h 6858000"/>
              <a:gd name="connsiteX15" fmla="*/ 0 w 11593823"/>
              <a:gd name="connsiteY15" fmla="*/ 6858000 h 6858000"/>
              <a:gd name="connsiteX16" fmla="*/ 0 w 11593823"/>
              <a:gd name="connsiteY16" fmla="*/ 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806770 w 11593823"/>
              <a:gd name="connsiteY2" fmla="*/ 0 h 6858000"/>
              <a:gd name="connsiteX3" fmla="*/ 11322200 w 11593823"/>
              <a:gd name="connsiteY3" fmla="*/ 0 h 6858000"/>
              <a:gd name="connsiteX4" fmla="*/ 11322198 w 11593823"/>
              <a:gd name="connsiteY4" fmla="*/ 2 h 6858000"/>
              <a:gd name="connsiteX5" fmla="*/ 11593823 w 11593823"/>
              <a:gd name="connsiteY5" fmla="*/ 2 h 6858000"/>
              <a:gd name="connsiteX6" fmla="*/ 11322197 w 11593823"/>
              <a:gd name="connsiteY6" fmla="*/ 4 h 6858000"/>
              <a:gd name="connsiteX7" fmla="*/ 5311608 w 11593823"/>
              <a:gd name="connsiteY7" fmla="*/ 6858000 h 6858000"/>
              <a:gd name="connsiteX8" fmla="*/ 5288856 w 11593823"/>
              <a:gd name="connsiteY8" fmla="*/ 6858000 h 6858000"/>
              <a:gd name="connsiteX9" fmla="*/ 4806770 w 11593823"/>
              <a:gd name="connsiteY9" fmla="*/ 6858000 h 6858000"/>
              <a:gd name="connsiteX10" fmla="*/ 4676142 w 11593823"/>
              <a:gd name="connsiteY10" fmla="*/ 6858000 h 6858000"/>
              <a:gd name="connsiteX11" fmla="*/ 3082273 w 11593823"/>
              <a:gd name="connsiteY11" fmla="*/ 6858000 h 6858000"/>
              <a:gd name="connsiteX12" fmla="*/ 2625273 w 11593823"/>
              <a:gd name="connsiteY12" fmla="*/ 6858000 h 6858000"/>
              <a:gd name="connsiteX13" fmla="*/ 2155010 w 11593823"/>
              <a:gd name="connsiteY13" fmla="*/ 6858000 h 6858000"/>
              <a:gd name="connsiteX14" fmla="*/ 0 w 11593823"/>
              <a:gd name="connsiteY14" fmla="*/ 6858000 h 6858000"/>
              <a:gd name="connsiteX15" fmla="*/ 0 w 11593823"/>
              <a:gd name="connsiteY15" fmla="*/ 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11322200 w 11593823"/>
              <a:gd name="connsiteY2" fmla="*/ 0 h 6858000"/>
              <a:gd name="connsiteX3" fmla="*/ 11322198 w 11593823"/>
              <a:gd name="connsiteY3" fmla="*/ 2 h 6858000"/>
              <a:gd name="connsiteX4" fmla="*/ 11593823 w 11593823"/>
              <a:gd name="connsiteY4" fmla="*/ 2 h 6858000"/>
              <a:gd name="connsiteX5" fmla="*/ 11322197 w 11593823"/>
              <a:gd name="connsiteY5" fmla="*/ 4 h 6858000"/>
              <a:gd name="connsiteX6" fmla="*/ 5311608 w 11593823"/>
              <a:gd name="connsiteY6" fmla="*/ 6858000 h 6858000"/>
              <a:gd name="connsiteX7" fmla="*/ 5288856 w 11593823"/>
              <a:gd name="connsiteY7" fmla="*/ 6858000 h 6858000"/>
              <a:gd name="connsiteX8" fmla="*/ 4806770 w 11593823"/>
              <a:gd name="connsiteY8" fmla="*/ 6858000 h 6858000"/>
              <a:gd name="connsiteX9" fmla="*/ 4676142 w 11593823"/>
              <a:gd name="connsiteY9" fmla="*/ 6858000 h 6858000"/>
              <a:gd name="connsiteX10" fmla="*/ 3082273 w 11593823"/>
              <a:gd name="connsiteY10" fmla="*/ 6858000 h 6858000"/>
              <a:gd name="connsiteX11" fmla="*/ 2625273 w 11593823"/>
              <a:gd name="connsiteY11" fmla="*/ 6858000 h 6858000"/>
              <a:gd name="connsiteX12" fmla="*/ 2155010 w 11593823"/>
              <a:gd name="connsiteY12" fmla="*/ 6858000 h 6858000"/>
              <a:gd name="connsiteX13" fmla="*/ 0 w 11593823"/>
              <a:gd name="connsiteY13" fmla="*/ 6858000 h 6858000"/>
              <a:gd name="connsiteX14" fmla="*/ 0 w 11593823"/>
              <a:gd name="connsiteY14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3082273 w 11593823"/>
              <a:gd name="connsiteY9" fmla="*/ 6858000 h 6858000"/>
              <a:gd name="connsiteX10" fmla="*/ 2625273 w 11593823"/>
              <a:gd name="connsiteY10" fmla="*/ 6858000 h 6858000"/>
              <a:gd name="connsiteX11" fmla="*/ 2155010 w 11593823"/>
              <a:gd name="connsiteY11" fmla="*/ 6858000 h 6858000"/>
              <a:gd name="connsiteX12" fmla="*/ 0 w 11593823"/>
              <a:gd name="connsiteY12" fmla="*/ 6858000 h 6858000"/>
              <a:gd name="connsiteX13" fmla="*/ 0 w 11593823"/>
              <a:gd name="connsiteY13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2625273 w 11593823"/>
              <a:gd name="connsiteY9" fmla="*/ 6858000 h 6858000"/>
              <a:gd name="connsiteX10" fmla="*/ 2155010 w 11593823"/>
              <a:gd name="connsiteY10" fmla="*/ 6858000 h 6858000"/>
              <a:gd name="connsiteX11" fmla="*/ 0 w 11593823"/>
              <a:gd name="connsiteY11" fmla="*/ 6858000 h 6858000"/>
              <a:gd name="connsiteX12" fmla="*/ 0 w 11593823"/>
              <a:gd name="connsiteY12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2155010 w 11593823"/>
              <a:gd name="connsiteY9" fmla="*/ 6858000 h 6858000"/>
              <a:gd name="connsiteX10" fmla="*/ 0 w 11593823"/>
              <a:gd name="connsiteY10" fmla="*/ 6858000 h 6858000"/>
              <a:gd name="connsiteX11" fmla="*/ 0 w 11593823"/>
              <a:gd name="connsiteY11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2155010 w 11593823"/>
              <a:gd name="connsiteY9" fmla="*/ 6858000 h 6858000"/>
              <a:gd name="connsiteX10" fmla="*/ 0 w 11593823"/>
              <a:gd name="connsiteY10" fmla="*/ 6858000 h 6858000"/>
              <a:gd name="connsiteX11" fmla="*/ 0 w 11593823"/>
              <a:gd name="connsiteY11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0 w 11593823"/>
              <a:gd name="connsiteY9" fmla="*/ 6858000 h 6858000"/>
              <a:gd name="connsiteX10" fmla="*/ 0 w 11593823"/>
              <a:gd name="connsiteY10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676142 w 11593823"/>
              <a:gd name="connsiteY7" fmla="*/ 6858000 h 6858000"/>
              <a:gd name="connsiteX8" fmla="*/ 0 w 11593823"/>
              <a:gd name="connsiteY8" fmla="*/ 6858000 h 6858000"/>
              <a:gd name="connsiteX9" fmla="*/ 0 w 11593823"/>
              <a:gd name="connsiteY9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0 w 11593823"/>
              <a:gd name="connsiteY7" fmla="*/ 6858000 h 6858000"/>
              <a:gd name="connsiteX8" fmla="*/ 0 w 11593823"/>
              <a:gd name="connsiteY8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0 w 11593823"/>
              <a:gd name="connsiteY6" fmla="*/ 6858000 h 6858000"/>
              <a:gd name="connsiteX7" fmla="*/ 0 w 11593823"/>
              <a:gd name="connsiteY7" fmla="*/ 0 h 6858000"/>
              <a:gd name="connsiteX0" fmla="*/ 0 w 11322200"/>
              <a:gd name="connsiteY0" fmla="*/ 0 h 6858000"/>
              <a:gd name="connsiteX1" fmla="*/ 11322200 w 11322200"/>
              <a:gd name="connsiteY1" fmla="*/ 0 h 6858000"/>
              <a:gd name="connsiteX2" fmla="*/ 11322198 w 11322200"/>
              <a:gd name="connsiteY2" fmla="*/ 2 h 6858000"/>
              <a:gd name="connsiteX3" fmla="*/ 11322197 w 11322200"/>
              <a:gd name="connsiteY3" fmla="*/ 4 h 6858000"/>
              <a:gd name="connsiteX4" fmla="*/ 5311608 w 11322200"/>
              <a:gd name="connsiteY4" fmla="*/ 6858000 h 6858000"/>
              <a:gd name="connsiteX5" fmla="*/ 0 w 11322200"/>
              <a:gd name="connsiteY5" fmla="*/ 6858000 h 6858000"/>
              <a:gd name="connsiteX6" fmla="*/ 0 w 11322200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322200" h="6858000">
                <a:moveTo>
                  <a:pt x="0" y="0"/>
                </a:moveTo>
                <a:lnTo>
                  <a:pt x="11322200" y="0"/>
                </a:lnTo>
                <a:lnTo>
                  <a:pt x="11322198" y="2"/>
                </a:lnTo>
                <a:cubicBezTo>
                  <a:pt x="11322198" y="3"/>
                  <a:pt x="11322197" y="3"/>
                  <a:pt x="11322197" y="4"/>
                </a:cubicBezTo>
                <a:lnTo>
                  <a:pt x="5311608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Fundo do vetor de cores vibrantes salpicando">
            <a:extLst>
              <a:ext uri="{FF2B5EF4-FFF2-40B4-BE49-F238E27FC236}">
                <a16:creationId xmlns:a16="http://schemas.microsoft.com/office/drawing/2014/main" id="{7FE5E351-4C2D-FFFD-60A0-B83746B8D8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l="19873" r="11970" b="-1"/>
          <a:stretch/>
        </p:blipFill>
        <p:spPr>
          <a:xfrm>
            <a:off x="5318308" y="10"/>
            <a:ext cx="6873692" cy="685799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60891" y="1061686"/>
            <a:ext cx="7323046" cy="3238465"/>
          </a:xfrm>
        </p:spPr>
        <p:txBody>
          <a:bodyPr anchor="t">
            <a:normAutofit/>
          </a:bodyPr>
          <a:lstStyle/>
          <a:p>
            <a:r>
              <a:rPr lang="de-DE" sz="6600">
                <a:ea typeface="Meiryo"/>
              </a:rPr>
              <a:t>Power Shoes</a:t>
            </a:r>
            <a:endParaRPr lang="de-DE" sz="660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5453796"/>
            <a:ext cx="4496783" cy="732996"/>
          </a:xfrm>
        </p:spPr>
        <p:txBody>
          <a:bodyPr anchor="t">
            <a:normAutofit/>
          </a:bodyPr>
          <a:lstStyle/>
          <a:p>
            <a:r>
              <a:rPr lang="de-DE" dirty="0"/>
              <a:t>Energia </a:t>
            </a:r>
            <a:r>
              <a:rPr lang="de-DE" dirty="0" err="1"/>
              <a:t>sustentável</a:t>
            </a:r>
            <a:r>
              <a:rPr lang="de-DE" dirty="0"/>
              <a:t> à </a:t>
            </a:r>
            <a:r>
              <a:rPr lang="de-DE" dirty="0" err="1"/>
              <a:t>base</a:t>
            </a:r>
            <a:r>
              <a:rPr lang="de-DE" dirty="0"/>
              <a:t> de </a:t>
            </a:r>
            <a:r>
              <a:rPr lang="de-DE" dirty="0" err="1"/>
              <a:t>piezoeletricidade</a:t>
            </a:r>
            <a:endParaRPr lang="de-DE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0B1C5DD-CB08-4407-9D12-CC2C42B04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606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374510-4B9E-45A3-1617-791F73CBA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cap="all" spc="300" dirty="0" err="1"/>
              <a:t>Integrantes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AB27351-4932-5201-9363-80D5C4C75DF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 err="1"/>
              <a:t>Thalles</a:t>
            </a:r>
            <a:r>
              <a:rPr lang="pt-BR" dirty="0"/>
              <a:t> Almeida de Araújo</a:t>
            </a:r>
          </a:p>
          <a:p>
            <a:endParaRPr lang="pt-BR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730AD4C5-FA65-AFEA-29DF-29FC5B7932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16845" y="2339501"/>
            <a:ext cx="4360830" cy="355059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Celso Guedes</a:t>
            </a:r>
          </a:p>
        </p:txBody>
      </p:sp>
    </p:spTree>
    <p:extLst>
      <p:ext uri="{BB962C8B-B14F-4D97-AF65-F5344CB8AC3E}">
        <p14:creationId xmlns:p14="http://schemas.microsoft.com/office/powerpoint/2010/main" val="1323577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B2F7B1-58B5-F828-122D-0C9288F15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Links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3F0D5E-3D4F-5002-6D05-1044576ED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>
                <a:ea typeface="+mn-lt"/>
                <a:cs typeface="+mn-lt"/>
              </a:rPr>
              <a:t>GitHub: </a:t>
            </a:r>
            <a:r>
              <a:rPr lang="pt-BR" dirty="0">
                <a:ea typeface="+mn-lt"/>
                <a:cs typeface="+mn-lt"/>
                <a:hlinkClick r:id="rId2"/>
              </a:rPr>
              <a:t>https://github.com/Thallesttt/Project_PowerBoot.git</a:t>
            </a:r>
            <a:endParaRPr lang="pt-BR">
              <a:ea typeface="+mn-lt"/>
              <a:cs typeface="+mn-lt"/>
            </a:endParaRPr>
          </a:p>
          <a:p>
            <a:r>
              <a:rPr lang="pt-BR" dirty="0"/>
              <a:t>Instagram: 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50074738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Regatta Yellow">
      <a:dk1>
        <a:sysClr val="windowText" lastClr="000000"/>
      </a:dk1>
      <a:lt1>
        <a:sysClr val="window" lastClr="FFFFFF"/>
      </a:lt1>
      <a:dk2>
        <a:srgbClr val="181C30"/>
      </a:dk2>
      <a:lt2>
        <a:srgbClr val="C8E1F4"/>
      </a:lt2>
      <a:accent1>
        <a:srgbClr val="217ED3"/>
      </a:accent1>
      <a:accent2>
        <a:srgbClr val="B92525"/>
      </a:accent2>
      <a:accent3>
        <a:srgbClr val="18558C"/>
      </a:accent3>
      <a:accent4>
        <a:srgbClr val="1D8B35"/>
      </a:accent4>
      <a:accent5>
        <a:srgbClr val="EA75AA"/>
      </a:accent5>
      <a:accent6>
        <a:srgbClr val="F5A700"/>
      </a:accent6>
      <a:hlink>
        <a:srgbClr val="DB0000"/>
      </a:hlink>
      <a:folHlink>
        <a:srgbClr val="066BB6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4" baseType="lpstr">
      <vt:lpstr>RegattaVTI</vt:lpstr>
      <vt:lpstr>Power Shoes</vt:lpstr>
      <vt:lpstr>Integrantes</vt:lpstr>
      <vt:lpstr>Links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40</cp:revision>
  <dcterms:created xsi:type="dcterms:W3CDTF">2022-10-28T22:55:34Z</dcterms:created>
  <dcterms:modified xsi:type="dcterms:W3CDTF">2022-10-28T23:34:20Z</dcterms:modified>
</cp:coreProperties>
</file>