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107" initials="L" lastIdx="1" clrIdx="0">
    <p:extLst>
      <p:ext uri="{19B8F6BF-5375-455C-9EA6-DF929625EA0E}">
        <p15:presenceInfo xmlns:p15="http://schemas.microsoft.com/office/powerpoint/2012/main" userId="S-1-5-21-2040972614-3966885518-3682503740-11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4T19:25:42.57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78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38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23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4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169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02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074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19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8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8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6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1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1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70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52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4B4AAF-9A17-4A50-9EB9-F2B1EE9138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29E072-C460-47CA-A513-2E3D245BA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2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FAE75-2F33-481E-93D0-08104FCA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150" y="2458362"/>
            <a:ext cx="7441700" cy="970638"/>
          </a:xfrm>
        </p:spPr>
        <p:txBody>
          <a:bodyPr/>
          <a:lstStyle/>
          <a:p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Banco de Talentos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2B801D-E9D7-4B22-8680-4247F15FC525}"/>
              </a:ext>
            </a:extLst>
          </p:cNvPr>
          <p:cNvSpPr txBox="1"/>
          <p:nvPr/>
        </p:nvSpPr>
        <p:spPr>
          <a:xfrm>
            <a:off x="5542476" y="1058027"/>
            <a:ext cx="5745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de conclusão de curso(Desenvolvimento de Sistemas)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857546-5A19-473E-98FD-765DAA3E96E4}"/>
              </a:ext>
            </a:extLst>
          </p:cNvPr>
          <p:cNvSpPr txBox="1"/>
          <p:nvPr/>
        </p:nvSpPr>
        <p:spPr>
          <a:xfrm>
            <a:off x="835951" y="5569140"/>
            <a:ext cx="6716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EQUIPE:LUCAS RYAN E THALLES EZEQUIEL</a:t>
            </a:r>
          </a:p>
        </p:txBody>
      </p:sp>
    </p:spTree>
    <p:extLst>
      <p:ext uri="{BB962C8B-B14F-4D97-AF65-F5344CB8AC3E}">
        <p14:creationId xmlns:p14="http://schemas.microsoft.com/office/powerpoint/2010/main" val="252135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707DC-CDAE-4A40-88F6-6A927935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76774-817D-405A-9403-9AEA5844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pt-BR" dirty="0"/>
              <a:t> funciona?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dirty="0"/>
              <a:t> para as empresas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dirty="0"/>
              <a:t> para os candidatos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226C94-2081-4DFA-A823-C1E0696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38" y="1096833"/>
            <a:ext cx="4450117" cy="811635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pt-BR" sz="4000" dirty="0"/>
              <a:t> funciona?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30D0AF-003B-4636-9357-DD1E4284BF20}"/>
              </a:ext>
            </a:extLst>
          </p:cNvPr>
          <p:cNvSpPr txBox="1"/>
          <p:nvPr/>
        </p:nvSpPr>
        <p:spPr>
          <a:xfrm>
            <a:off x="994338" y="2228671"/>
            <a:ext cx="4450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Banco de Talentos é uma plataforma online que permite que empresas cadastrem suas vagas e encontrem candidatos qualificados para preenche-las. Por outro lado, os candidatos podem cadastrar seus currículos e se candidatar a vagas disponíveis.</a:t>
            </a:r>
          </a:p>
        </p:txBody>
      </p:sp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5730C722-9B07-40FB-A387-F5BEDA7281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1" r="8275"/>
          <a:stretch/>
        </p:blipFill>
        <p:spPr>
          <a:xfrm>
            <a:off x="7426851" y="973289"/>
            <a:ext cx="3770811" cy="4911421"/>
          </a:xfrm>
        </p:spPr>
      </p:pic>
    </p:spTree>
    <p:extLst>
      <p:ext uri="{BB962C8B-B14F-4D97-AF65-F5344CB8AC3E}">
        <p14:creationId xmlns:p14="http://schemas.microsoft.com/office/powerpoint/2010/main" val="40700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0E70-511E-4D0C-8E0C-EE9576A5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18" y="1143000"/>
            <a:ext cx="4714613" cy="1209257"/>
          </a:xfrm>
        </p:spPr>
        <p:txBody>
          <a:bodyPr>
            <a:no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para as empresas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5625DF-5286-43BE-888F-600B6C8DF2E7}"/>
              </a:ext>
            </a:extLst>
          </p:cNvPr>
          <p:cNvSpPr txBox="1"/>
          <p:nvPr/>
        </p:nvSpPr>
        <p:spPr>
          <a:xfrm>
            <a:off x="929517" y="2625754"/>
            <a:ext cx="4714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as empresas, o Banco de Talentos oferece diversos benefícios , como a possibilidade de encontrar candidatos qualificados de forma rápida e eficiente, reduzindo o tempo e custos envolvidos durante o processo de recrutamento.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A122F7-0492-4F29-B859-3356963925B7}"/>
              </a:ext>
            </a:extLst>
          </p:cNvPr>
          <p:cNvSpPr txBox="1"/>
          <p:nvPr/>
        </p:nvSpPr>
        <p:spPr>
          <a:xfrm>
            <a:off x="929517" y="4380080"/>
            <a:ext cx="4714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Além disso, a plataforma permite que as empresas encontrem candidatos que atendam aos requisitos específicos de vaga em questão, aumentando assim as chances de sucesso na contratação.</a:t>
            </a:r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95BE2816-E0E7-4673-996B-145AC3FC99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74" b="98047" l="8887" r="88086">
                        <a14:foregroundMark x1="77441" y1="47266" x2="77441" y2="47266"/>
                        <a14:foregroundMark x1="77246" y1="49870" x2="77246" y2="49870"/>
                        <a14:foregroundMark x1="75977" y1="39974" x2="75977" y2="39974"/>
                        <a14:foregroundMark x1="64551" y1="39974" x2="64551" y2="39974"/>
                        <a14:foregroundMark x1="64551" y1="38802" x2="64551" y2="38802"/>
                        <a14:foregroundMark x1="53223" y1="11328" x2="53223" y2="11328"/>
                        <a14:foregroundMark x1="56348" y1="6250" x2="56348" y2="6250"/>
                        <a14:foregroundMark x1="55469" y1="12240" x2="55469" y2="12240"/>
                        <a14:foregroundMark x1="55469" y1="12240" x2="55566" y2="11328"/>
                        <a14:foregroundMark x1="45801" y1="17708" x2="45801" y2="17708"/>
                        <a14:foregroundMark x1="45801" y1="17708" x2="45801" y2="17708"/>
                        <a14:foregroundMark x1="32813" y1="31510" x2="32813" y2="31510"/>
                        <a14:foregroundMark x1="32520" y1="32292" x2="32520" y2="32292"/>
                        <a14:foregroundMark x1="47656" y1="20182" x2="47656" y2="20182"/>
                        <a14:foregroundMark x1="43164" y1="20182" x2="43164" y2="20182"/>
                        <a14:foregroundMark x1="45898" y1="14583" x2="45898" y2="14583"/>
                        <a14:foregroundMark x1="36816" y1="21484" x2="36816" y2="21484"/>
                        <a14:foregroundMark x1="34180" y1="28906" x2="34180" y2="28906"/>
                        <a14:foregroundMark x1="42383" y1="28776" x2="42383" y2="28776"/>
                        <a14:foregroundMark x1="39258" y1="24219" x2="39258" y2="24219"/>
                        <a14:foregroundMark x1="39941" y1="16276" x2="39941" y2="16276"/>
                        <a14:foregroundMark x1="47461" y1="21615" x2="47461" y2="21615"/>
                        <a14:foregroundMark x1="47461" y1="21615" x2="47461" y2="21615"/>
                        <a14:foregroundMark x1="51660" y1="17057" x2="51660" y2="17057"/>
                        <a14:foregroundMark x1="48438" y1="15755" x2="48438" y2="15755"/>
                        <a14:foregroundMark x1="47754" y1="11719" x2="47754" y2="11719"/>
                        <a14:foregroundMark x1="43945" y1="21094" x2="43945" y2="21094"/>
                        <a14:foregroundMark x1="45313" y1="23958" x2="45313" y2="23958"/>
                        <a14:foregroundMark x1="56934" y1="14063" x2="56934" y2="14063"/>
                        <a14:foregroundMark x1="57324" y1="17188" x2="57324" y2="17188"/>
                        <a14:foregroundMark x1="57422" y1="25260" x2="57422" y2="25260"/>
                        <a14:foregroundMark x1="55566" y1="24479" x2="55566" y2="24479"/>
                        <a14:foregroundMark x1="56934" y1="36068" x2="56934" y2="36068"/>
                        <a14:foregroundMark x1="56348" y1="48047" x2="56348" y2="48047"/>
                        <a14:foregroundMark x1="57031" y1="41016" x2="57031" y2="41016"/>
                        <a14:foregroundMark x1="57031" y1="42839" x2="57031" y2="42839"/>
                        <a14:foregroundMark x1="40625" y1="60807" x2="40625" y2="60807"/>
                        <a14:foregroundMark x1="32617" y1="65625" x2="32617" y2="65625"/>
                        <a14:foregroundMark x1="23340" y1="74870" x2="23340" y2="74870"/>
                        <a14:foregroundMark x1="19141" y1="75521" x2="19141" y2="75521"/>
                        <a14:foregroundMark x1="19141" y1="75130" x2="19141" y2="75130"/>
                        <a14:foregroundMark x1="67969" y1="18099" x2="67969" y2="18099"/>
                        <a14:foregroundMark x1="74707" y1="13542" x2="74707" y2="13542"/>
                        <a14:foregroundMark x1="66309" y1="20443" x2="66309" y2="20443"/>
                        <a14:foregroundMark x1="66309" y1="19922" x2="66309" y2="19922"/>
                        <a14:foregroundMark x1="66309" y1="19531" x2="66699" y2="17969"/>
                        <a14:foregroundMark x1="66699" y1="17969" x2="66699" y2="17969"/>
                        <a14:foregroundMark x1="28223" y1="31120" x2="28223" y2="31120"/>
                        <a14:foregroundMark x1="29395" y1="45052" x2="29395" y2="45052"/>
                        <a14:foregroundMark x1="29395" y1="50000" x2="29395" y2="50000"/>
                        <a14:foregroundMark x1="31348" y1="45964" x2="31348" y2="45964"/>
                        <a14:foregroundMark x1="33105" y1="64323" x2="33105" y2="64323"/>
                        <a14:foregroundMark x1="32910" y1="64323" x2="32910" y2="64323"/>
                        <a14:foregroundMark x1="33496" y1="67448" x2="33496" y2="67448"/>
                        <a14:foregroundMark x1="36914" y1="67839" x2="36914" y2="67839"/>
                        <a14:foregroundMark x1="38672" y1="70182" x2="38672" y2="70182"/>
                        <a14:foregroundMark x1="34766" y1="77604" x2="40918" y2="58984"/>
                        <a14:foregroundMark x1="40918" y1="58984" x2="43652" y2="54688"/>
                        <a14:foregroundMark x1="25195" y1="80729" x2="41113" y2="29427"/>
                        <a14:foregroundMark x1="41113" y1="29427" x2="46582" y2="49479"/>
                        <a14:foregroundMark x1="46582" y1="49479" x2="46094" y2="31510"/>
                        <a14:foregroundMark x1="46094" y1="31510" x2="35156" y2="34505"/>
                        <a14:foregroundMark x1="35156" y1="34505" x2="29102" y2="47135"/>
                        <a14:foregroundMark x1="29102" y1="47135" x2="60938" y2="9245"/>
                        <a14:foregroundMark x1="60938" y1="9245" x2="50488" y2="17318"/>
                        <a14:foregroundMark x1="50488" y1="17318" x2="48926" y2="32292"/>
                        <a14:foregroundMark x1="48926" y1="32292" x2="28516" y2="31901"/>
                        <a14:foregroundMark x1="28516" y1="31901" x2="40137" y2="26693"/>
                        <a14:foregroundMark x1="40137" y1="26693" x2="38965" y2="15234"/>
                        <a14:foregroundMark x1="38965" y1="15234" x2="41504" y2="32813"/>
                        <a14:foregroundMark x1="41504" y1="32813" x2="40918" y2="31641"/>
                        <a14:foregroundMark x1="34082" y1="52604" x2="26758" y2="42969"/>
                        <a14:foregroundMark x1="26758" y1="42969" x2="14551" y2="41016"/>
                        <a14:foregroundMark x1="14551" y1="41016" x2="26367" y2="51302"/>
                        <a14:foregroundMark x1="26367" y1="51302" x2="20215" y2="42839"/>
                        <a14:foregroundMark x1="20215" y1="42839" x2="29102" y2="56380"/>
                        <a14:foregroundMark x1="29102" y1="56380" x2="41309" y2="50781"/>
                        <a14:foregroundMark x1="41309" y1="50781" x2="52246" y2="57682"/>
                        <a14:foregroundMark x1="52246" y1="57682" x2="43750" y2="62630"/>
                        <a14:foregroundMark x1="43750" y1="62630" x2="34961" y2="64323"/>
                        <a14:foregroundMark x1="34961" y1="64323" x2="50293" y2="59245"/>
                        <a14:foregroundMark x1="50293" y1="59245" x2="41699" y2="67708"/>
                        <a14:foregroundMark x1="41699" y1="67708" x2="52734" y2="51563"/>
                        <a14:foregroundMark x1="52734" y1="51563" x2="51270" y2="31771"/>
                        <a14:foregroundMark x1="51270" y1="31771" x2="46094" y2="23177"/>
                        <a14:foregroundMark x1="46094" y1="23177" x2="36914" y2="23438"/>
                        <a14:foregroundMark x1="36914" y1="23438" x2="30273" y2="33594"/>
                        <a14:foregroundMark x1="30273" y1="33594" x2="36133" y2="24479"/>
                        <a14:foregroundMark x1="36133" y1="24479" x2="27832" y2="32552"/>
                        <a14:foregroundMark x1="27832" y1="32552" x2="30566" y2="67318"/>
                        <a14:foregroundMark x1="30566" y1="67318" x2="32617" y2="61849"/>
                        <a14:foregroundMark x1="28906" y1="60156" x2="19727" y2="61198"/>
                        <a14:foregroundMark x1="19727" y1="61198" x2="26172" y2="67708"/>
                        <a14:foregroundMark x1="26172" y1="67708" x2="26367" y2="49870"/>
                        <a14:foregroundMark x1="26367" y1="49870" x2="24512" y2="62500"/>
                        <a14:foregroundMark x1="26270" y1="51823" x2="24023" y2="69922"/>
                        <a14:foregroundMark x1="24023" y1="69922" x2="41895" y2="74870"/>
                        <a14:foregroundMark x1="41895" y1="74870" x2="26270" y2="71745"/>
                        <a14:foregroundMark x1="26270" y1="71745" x2="20801" y2="76042"/>
                        <a14:foregroundMark x1="33105" y1="75000" x2="33496" y2="73698"/>
                        <a14:foregroundMark x1="30078" y1="20703" x2="14453" y2="40885"/>
                        <a14:foregroundMark x1="14453" y1="40885" x2="29883" y2="32552"/>
                        <a14:foregroundMark x1="29883" y1="32552" x2="41309" y2="19010"/>
                        <a14:foregroundMark x1="41309" y1="19010" x2="24316" y2="23047"/>
                        <a14:foregroundMark x1="24316" y1="23047" x2="37402" y2="16406"/>
                        <a14:foregroundMark x1="37402" y1="16406" x2="57227" y2="14714"/>
                        <a14:foregroundMark x1="57227" y1="14714" x2="68652" y2="15234"/>
                        <a14:foregroundMark x1="68652" y1="15234" x2="58691" y2="13411"/>
                        <a14:foregroundMark x1="58691" y1="13411" x2="72168" y2="10807"/>
                        <a14:foregroundMark x1="72168" y1="10807" x2="66602" y2="20313"/>
                        <a14:foregroundMark x1="66602" y1="20313" x2="74609" y2="16536"/>
                        <a14:foregroundMark x1="74609" y1="16536" x2="71680" y2="19922"/>
                        <a14:foregroundMark x1="41504" y1="6250" x2="35547" y2="15495"/>
                        <a14:foregroundMark x1="35547" y1="15495" x2="44043" y2="13151"/>
                        <a14:foregroundMark x1="44043" y1="13151" x2="31934" y2="4167"/>
                        <a14:foregroundMark x1="31934" y1="4167" x2="22266" y2="6120"/>
                        <a14:foregroundMark x1="22266" y1="6120" x2="8887" y2="2344"/>
                        <a14:foregroundMark x1="8887" y1="2344" x2="18066" y2="1302"/>
                        <a14:foregroundMark x1="18066" y1="1302" x2="32227" y2="2865"/>
                        <a14:foregroundMark x1="32227" y1="2865" x2="17773" y2="2995"/>
                        <a14:foregroundMark x1="17773" y1="2995" x2="28809" y2="2995"/>
                        <a14:foregroundMark x1="28809" y1="2995" x2="10156" y2="0"/>
                        <a14:foregroundMark x1="10156" y1="0" x2="27441" y2="1953"/>
                        <a14:foregroundMark x1="27441" y1="1953" x2="18457" y2="14974"/>
                        <a14:foregroundMark x1="18457" y1="14974" x2="31934" y2="22396"/>
                        <a14:foregroundMark x1="31934" y1="22396" x2="50879" y2="18880"/>
                        <a14:foregroundMark x1="50879" y1="18880" x2="34473" y2="21224"/>
                        <a14:foregroundMark x1="34473" y1="21224" x2="57422" y2="5729"/>
                        <a14:foregroundMark x1="57422" y1="5729" x2="23340" y2="651"/>
                        <a14:foregroundMark x1="23340" y1="651" x2="68555" y2="2865"/>
                        <a14:foregroundMark x1="68555" y1="2865" x2="45898" y2="6380"/>
                        <a14:foregroundMark x1="45898" y1="6380" x2="85156" y2="130"/>
                        <a14:foregroundMark x1="85156" y1="130" x2="75684" y2="6901"/>
                        <a14:foregroundMark x1="75684" y1="6901" x2="56934" y2="10026"/>
                        <a14:foregroundMark x1="56934" y1="10026" x2="48438" y2="15104"/>
                        <a14:foregroundMark x1="48438" y1="15104" x2="68457" y2="18099"/>
                        <a14:foregroundMark x1="68457" y1="18099" x2="42871" y2="15885"/>
                        <a14:foregroundMark x1="42871" y1="15885" x2="79688" y2="18099"/>
                        <a14:foregroundMark x1="79688" y1="18099" x2="48242" y2="18880"/>
                        <a14:foregroundMark x1="48242" y1="18880" x2="61230" y2="20313"/>
                        <a14:foregroundMark x1="61230" y1="20313" x2="80371" y2="18750"/>
                        <a14:foregroundMark x1="80371" y1="18750" x2="72266" y2="14063"/>
                        <a14:foregroundMark x1="72266" y1="14063" x2="81250" y2="11589"/>
                        <a14:foregroundMark x1="81250" y1="11589" x2="24219" y2="9766"/>
                        <a14:foregroundMark x1="24219" y1="9766" x2="13672" y2="13672"/>
                        <a14:foregroundMark x1="13672" y1="13672" x2="24805" y2="11068"/>
                        <a14:foregroundMark x1="24805" y1="11068" x2="12695" y2="2734"/>
                        <a14:foregroundMark x1="12695" y1="2734" x2="28613" y2="9245"/>
                        <a14:foregroundMark x1="28613" y1="9245" x2="34863" y2="22656"/>
                        <a14:foregroundMark x1="34863" y1="22656" x2="16797" y2="28776"/>
                        <a14:foregroundMark x1="16797" y1="28776" x2="25293" y2="17969"/>
                        <a14:foregroundMark x1="25293" y1="17969" x2="24414" y2="16667"/>
                        <a14:foregroundMark x1="16016" y1="8333" x2="13379" y2="26693"/>
                        <a14:foregroundMark x1="13379" y1="26693" x2="16895" y2="39193"/>
                        <a14:foregroundMark x1="16895" y1="39193" x2="15527" y2="25260"/>
                        <a14:foregroundMark x1="15527" y1="25260" x2="11426" y2="37630"/>
                        <a14:foregroundMark x1="11426" y1="37630" x2="17969" y2="45443"/>
                        <a14:foregroundMark x1="17969" y1="45443" x2="16211" y2="34635"/>
                        <a14:foregroundMark x1="16211" y1="34635" x2="15332" y2="55599"/>
                        <a14:foregroundMark x1="15332" y1="55599" x2="22168" y2="76042"/>
                        <a14:foregroundMark x1="22168" y1="76042" x2="19238" y2="66016"/>
                        <a14:foregroundMark x1="19238" y1="66016" x2="19434" y2="79427"/>
                        <a14:foregroundMark x1="19434" y1="79427" x2="21973" y2="61198"/>
                        <a14:foregroundMark x1="21973" y1="61198" x2="18262" y2="82161"/>
                        <a14:foregroundMark x1="18262" y1="82161" x2="20117" y2="64063"/>
                        <a14:foregroundMark x1="20117" y1="64063" x2="16895" y2="75260"/>
                        <a14:foregroundMark x1="16895" y1="75260" x2="18652" y2="58854"/>
                        <a14:foregroundMark x1="18652" y1="58854" x2="16113" y2="75521"/>
                        <a14:foregroundMark x1="16113" y1="75521" x2="20703" y2="87760"/>
                        <a14:foregroundMark x1="20703" y1="87760" x2="31250" y2="94271"/>
                        <a14:foregroundMark x1="31250" y1="94271" x2="44922" y2="91406"/>
                        <a14:foregroundMark x1="44922" y1="91406" x2="89355" y2="98698"/>
                        <a14:foregroundMark x1="89355" y1="98698" x2="72852" y2="95964"/>
                        <a14:foregroundMark x1="72852" y1="95964" x2="57813" y2="98958"/>
                        <a14:foregroundMark x1="57813" y1="98958" x2="71875" y2="98698"/>
                        <a14:foregroundMark x1="71875" y1="98698" x2="39941" y2="87500"/>
                        <a14:foregroundMark x1="39941" y1="87500" x2="60742" y2="77734"/>
                        <a14:foregroundMark x1="60742" y1="77734" x2="41016" y2="79036"/>
                        <a14:foregroundMark x1="41016" y1="79036" x2="59863" y2="68620"/>
                        <a14:foregroundMark x1="59863" y1="68620" x2="33008" y2="65104"/>
                        <a14:foregroundMark x1="33008" y1="65104" x2="40918" y2="67708"/>
                        <a14:foregroundMark x1="40918" y1="67708" x2="61621" y2="63672"/>
                        <a14:foregroundMark x1="61621" y1="63672" x2="42480" y2="74870"/>
                        <a14:foregroundMark x1="42480" y1="74870" x2="52930" y2="58724"/>
                        <a14:foregroundMark x1="52930" y1="58724" x2="27051" y2="72656"/>
                        <a14:foregroundMark x1="27051" y1="72656" x2="46777" y2="73828"/>
                        <a14:foregroundMark x1="46777" y1="73828" x2="33008" y2="66927"/>
                        <a14:foregroundMark x1="33008" y1="66927" x2="48926" y2="60286"/>
                        <a14:foregroundMark x1="48926" y1="60286" x2="37500" y2="61458"/>
                        <a14:foregroundMark x1="37500" y1="61458" x2="47656" y2="59115"/>
                        <a14:foregroundMark x1="47656" y1="59115" x2="63965" y2="64844"/>
                        <a14:foregroundMark x1="63965" y1="64844" x2="34766" y2="71354"/>
                        <a14:foregroundMark x1="34766" y1="71354" x2="47754" y2="69401"/>
                        <a14:foregroundMark x1="47754" y1="69401" x2="35645" y2="79557"/>
                        <a14:foregroundMark x1="35645" y1="79557" x2="82422" y2="94531"/>
                        <a14:foregroundMark x1="82422" y1="94531" x2="41992" y2="97396"/>
                        <a14:foregroundMark x1="41992" y1="97396" x2="40527" y2="95573"/>
                        <a14:foregroundMark x1="14355" y1="63932" x2="19434" y2="81250"/>
                        <a14:foregroundMark x1="19434" y1="81250" x2="17578" y2="96094"/>
                        <a14:foregroundMark x1="17578" y1="96094" x2="37012" y2="97266"/>
                        <a14:foregroundMark x1="37012" y1="97266" x2="22461" y2="95052"/>
                        <a14:foregroundMark x1="22461" y1="95052" x2="30859" y2="95573"/>
                        <a14:foregroundMark x1="30859" y1="95573" x2="20020" y2="97526"/>
                        <a14:foregroundMark x1="20020" y1="97526" x2="14160" y2="62760"/>
                        <a14:foregroundMark x1="14160" y1="62760" x2="16211" y2="92578"/>
                        <a14:foregroundMark x1="16211" y1="92578" x2="19238" y2="86719"/>
                        <a14:foregroundMark x1="15723" y1="78646" x2="8887" y2="98177"/>
                        <a14:foregroundMark x1="67773" y1="88932" x2="83594" y2="88021"/>
                        <a14:foregroundMark x1="83594" y1="88021" x2="76270" y2="93620"/>
                        <a14:foregroundMark x1="76270" y1="93620" x2="83105" y2="92188"/>
                        <a14:foregroundMark x1="78809" y1="95052" x2="76855" y2="82292"/>
                        <a14:foregroundMark x1="76855" y1="82292" x2="88477" y2="83854"/>
                        <a14:foregroundMark x1="88477" y1="83854" x2="79980" y2="79167"/>
                        <a14:foregroundMark x1="79980" y1="79167" x2="71680" y2="68620"/>
                        <a14:foregroundMark x1="71680" y1="68620" x2="85254" y2="72135"/>
                        <a14:foregroundMark x1="85254" y1="72135" x2="69824" y2="76432"/>
                        <a14:foregroundMark x1="69824" y1="76432" x2="77832" y2="71224"/>
                        <a14:foregroundMark x1="77832" y1="71224" x2="83105" y2="60156"/>
                        <a14:foregroundMark x1="83105" y1="60156" x2="75000" y2="68750"/>
                        <a14:foregroundMark x1="75000" y1="68750" x2="83398" y2="60807"/>
                        <a14:foregroundMark x1="83398" y1="60807" x2="82129" y2="76563"/>
                        <a14:foregroundMark x1="82129" y1="76563" x2="78613" y2="59115"/>
                        <a14:foregroundMark x1="78613" y1="59115" x2="70117" y2="50521"/>
                        <a14:foregroundMark x1="70117" y1="50521" x2="78809" y2="50781"/>
                        <a14:foregroundMark x1="78809" y1="50781" x2="68457" y2="60417"/>
                        <a14:foregroundMark x1="68457" y1="60417" x2="79492" y2="53385"/>
                        <a14:foregroundMark x1="79492" y1="53385" x2="71582" y2="50521"/>
                        <a14:foregroundMark x1="71582" y1="50521" x2="83105" y2="53255"/>
                        <a14:foregroundMark x1="83105" y1="53255" x2="74805" y2="44401"/>
                        <a14:foregroundMark x1="74805" y1="44401" x2="65625" y2="41667"/>
                        <a14:foregroundMark x1="65625" y1="41667" x2="75667" y2="32454"/>
                        <a14:foregroundMark x1="75909" y1="32473" x2="68457" y2="44271"/>
                        <a14:foregroundMark x1="68457" y1="44271" x2="88086" y2="40365"/>
                        <a14:foregroundMark x1="83691" y1="35547" x2="83594" y2="22396"/>
                        <a14:foregroundMark x1="80999" y1="32880" x2="77148" y2="48438"/>
                        <a14:foregroundMark x1="83594" y1="22396" x2="81541" y2="30690"/>
                        <a14:backgroundMark x1="63477" y1="29818" x2="71680" y2="29818"/>
                        <a14:backgroundMark x1="71680" y1="29818" x2="79883" y2="30078"/>
                        <a14:backgroundMark x1="79883" y1="30078" x2="67578" y2="29557"/>
                        <a14:backgroundMark x1="67578" y1="29557" x2="77832" y2="29557"/>
                        <a14:backgroundMark x1="77832" y1="29557" x2="78320" y2="30729"/>
                        <a14:backgroundMark x1="81738" y1="31120" x2="70313" y2="30208"/>
                        <a14:backgroundMark x1="70313" y1="30208" x2="80273" y2="30339"/>
                        <a14:backgroundMark x1="80273" y1="30339" x2="66895" y2="30859"/>
                        <a14:backgroundMark x1="66895" y1="30859" x2="75098" y2="28776"/>
                        <a14:backgroundMark x1="75098" y1="28776" x2="78809" y2="29557"/>
                        <a14:backgroundMark x1="60645" y1="1432" x2="60645" y2="1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-596" r="16727" b="596"/>
          <a:stretch/>
        </p:blipFill>
        <p:spPr>
          <a:xfrm>
            <a:off x="6781100" y="1143000"/>
            <a:ext cx="4029513" cy="4571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420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DD8AF-608A-463D-AC43-1A30D47C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79601"/>
            <a:ext cx="4489177" cy="1217647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Benefícios para os candidatos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157C1035-FB9E-4E95-8C02-9A0AFAC976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r="5079" b="21000"/>
          <a:stretch/>
        </p:blipFill>
        <p:spPr>
          <a:xfrm>
            <a:off x="6547872" y="1313905"/>
            <a:ext cx="4824302" cy="423018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D490C4D-1B8A-4309-943C-B0D3787FF0C1}"/>
              </a:ext>
            </a:extLst>
          </p:cNvPr>
          <p:cNvSpPr txBox="1"/>
          <p:nvPr/>
        </p:nvSpPr>
        <p:spPr>
          <a:xfrm>
            <a:off x="1154953" y="2264595"/>
            <a:ext cx="44891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os candidatos, o Banco de Talentos oferece a possibilidade de cadastrar seus currículos em uma plataforma que será vista por diversas empresas, aumentando assim as chances de conseguir uma vaga.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055E44-D40F-4F5F-9100-6B878FAD262F}"/>
              </a:ext>
            </a:extLst>
          </p:cNvPr>
          <p:cNvSpPr txBox="1"/>
          <p:nvPr/>
        </p:nvSpPr>
        <p:spPr>
          <a:xfrm>
            <a:off x="1154953" y="4018921"/>
            <a:ext cx="44891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Além disso, a plataforma permite que os candidatos se candidatem às vagas de forma rápida e fácil, sem a necessidade de enviar currículos e cartas de apresentação para diversas empresas separadamente</a:t>
            </a:r>
          </a:p>
        </p:txBody>
      </p:sp>
    </p:spTree>
    <p:extLst>
      <p:ext uri="{BB962C8B-B14F-4D97-AF65-F5344CB8AC3E}">
        <p14:creationId xmlns:p14="http://schemas.microsoft.com/office/powerpoint/2010/main" val="425893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B8D0-7726-4AD8-A909-9348FF29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21" y="1143000"/>
            <a:ext cx="2477478" cy="685800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A613BA9C-1FCA-4CB8-849C-9DA73B4ED1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4" r="33374"/>
          <a:stretch/>
        </p:blipFill>
        <p:spPr>
          <a:xfrm>
            <a:off x="7541623" y="1143000"/>
            <a:ext cx="3396343" cy="4572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4B7CE7-1896-4F84-9A1E-F15DADB12892}"/>
              </a:ext>
            </a:extLst>
          </p:cNvPr>
          <p:cNvSpPr txBox="1"/>
          <p:nvPr/>
        </p:nvSpPr>
        <p:spPr>
          <a:xfrm>
            <a:off x="931178" y="2310402"/>
            <a:ext cx="46248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Banco de Talentos é uma plataforma inovadora e eficaz  que conecta empresas e candidatos, tornando o processo de recrutamento mais ágil, simples e assertivo.</a:t>
            </a:r>
          </a:p>
        </p:txBody>
      </p:sp>
    </p:spTree>
    <p:extLst>
      <p:ext uri="{BB962C8B-B14F-4D97-AF65-F5344CB8AC3E}">
        <p14:creationId xmlns:p14="http://schemas.microsoft.com/office/powerpoint/2010/main" val="204323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Personalizada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0B5394"/>
      </a:accent4>
      <a:accent5>
        <a:srgbClr val="0B5394"/>
      </a:accent5>
      <a:accent6>
        <a:srgbClr val="A5C249"/>
      </a:accent6>
      <a:hlink>
        <a:srgbClr val="F49100"/>
      </a:hlink>
      <a:folHlink>
        <a:srgbClr val="85DFD0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83</TotalTime>
  <Words>246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Banco de Talentos</vt:lpstr>
      <vt:lpstr>Introdução</vt:lpstr>
      <vt:lpstr>Como funciona?</vt:lpstr>
      <vt:lpstr>Benefícios para as empresas</vt:lpstr>
      <vt:lpstr>Benefícios para os candidatos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Talentos</dc:title>
  <dc:creator>LAB107</dc:creator>
  <cp:lastModifiedBy>LAB107</cp:lastModifiedBy>
  <cp:revision>10</cp:revision>
  <dcterms:created xsi:type="dcterms:W3CDTF">2023-04-04T21:56:56Z</dcterms:created>
  <dcterms:modified xsi:type="dcterms:W3CDTF">2023-04-04T23:20:12Z</dcterms:modified>
</cp:coreProperties>
</file>