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0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6C6E-C3F6-42F1-BF84-6B1573B5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2E4BF-B634-46CB-A2C9-480F9B27D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2B36-B2B9-468F-BAB4-EB7EC8DE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C9D7E-1457-4C65-875E-B82EDC42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17BC6-5405-4B8B-AE2D-F06FE70D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4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28E1-F923-4AAD-AF52-33C4855C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672DC-1F16-49CD-934E-5481C5836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54A5-D341-4ACE-A4B1-26184287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145D7-0463-4530-AED8-09355D2D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69BB-99CA-4575-83E2-1FF3DF4B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8438C-F51F-4B8E-A629-C3F830306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CB29-E68A-4A66-85BC-8AF830A8E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A3B2-569D-484F-87FF-03508BAA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BB0DA-825F-43ED-A375-ED344597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E7FE-9535-4C75-B7CE-EE788804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0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3DE8-1E29-434D-BA68-D5FF936A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45C9-827E-47CE-8ED4-E971461DC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A59A-6795-40A2-832F-6453A2B9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CD03-149C-4265-A8E6-979B458A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76A45-594F-40AF-8B34-871EB4A7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5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C356-AD35-4851-AB13-368A9AEC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3855-1DCC-4B53-84FD-3D2ACA80E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5971-91F1-4FC2-BE92-77252A22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70D2-DF63-4B73-9284-5D160518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D7679-ED30-4094-979D-8895FA48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45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A26F-8A08-4A79-B529-F911F712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80A3-C53D-4EA2-8AC1-151ABC685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F8362-3434-44F2-B9A2-16A53D79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F4E3-0C69-4D40-8C9C-48078A3A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627E-CE1A-4D37-A49F-92A14D9D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47E0-0D23-49FF-8E16-E77D4900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9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7BB0-17FD-4110-8C82-913402CD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E920-6E67-48DD-AC42-B5E34A1D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0C73B-AFEB-4E98-BB74-3DA150917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FB25A-06C6-4757-BD29-C7BF1C968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74290-466F-4955-B753-4EC385774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5C529-D616-4C2A-9480-8EA7D17C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1A729-5C38-4DF2-A4F3-D4B61BED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C34FC-5874-4AF0-9F8E-FA9432B9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02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01E-8242-411C-A64B-9E6C2EF8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175DF-80AF-4229-8594-9FDE439B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5C2AC-0A61-4680-8542-1B523C3E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30C1B-B6C3-4E60-B8B4-2E6FDDBE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4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8C18C-88EE-480A-976B-B2F62724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DBF8B-4208-4711-AAE1-A8F65E7F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F848A-DF5A-4F0D-8797-4F03902D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EBBF-F991-4A08-B5CC-69843ECA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E1C3-4951-43B6-81CD-A30B3D9E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87CF7-5C52-42B6-B25E-6B23057C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7FEE0-F280-4E5F-8CB7-0F3109D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9F7DB-AC6C-4709-A00D-F4088FA3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4EBE-7CFA-4AD0-AA15-D61D0E27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E01D-4C5A-4742-BE4A-FAB4160C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F6826-D0F8-4D9D-87E5-738737527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13AB-A58B-4D33-9DD5-E963B81F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6439-243A-4FDF-AB16-23CA2E94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4784-EE68-4353-9CD9-1030546C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E1819-02CF-4E53-B29D-39AABCC3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53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C74E9-4A0B-46E6-93B1-86251974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780B-42F2-4C60-9A66-146E4935B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A322-BE25-4B09-8870-0DC356204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088E-0961-43BE-9556-B4BDCC0CD05A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0A39B-379B-4030-A450-60A6CAEE6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307F-200D-4F8D-906B-EBAA3D5DC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662-926E-4036-9875-3B9A90044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3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19F049-018C-4663-B8FF-490796FE4853}"/>
              </a:ext>
            </a:extLst>
          </p:cNvPr>
          <p:cNvSpPr txBox="1"/>
          <p:nvPr/>
        </p:nvSpPr>
        <p:spPr>
          <a:xfrm>
            <a:off x="0" y="277976"/>
            <a:ext cx="12191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classFactoryEntity</a:t>
            </a:r>
            <a:r>
              <a:rPr lang="en-GB" dirty="0"/>
              <a:t> (Node2D)</a:t>
            </a: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entitySize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= “res://Assets/</a:t>
            </a:r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FactoryEntity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”</a:t>
            </a:r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Deletable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ECF3E-C9BD-4A98-9A7B-497CDD0DF33F}"/>
              </a:ext>
            </a:extLst>
          </p:cNvPr>
          <p:cNvSpPr txBox="1"/>
          <p:nvPr/>
        </p:nvSpPr>
        <p:spPr>
          <a:xfrm>
            <a:off x="0" y="2295194"/>
            <a:ext cx="6096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classFactoryStructure</a:t>
            </a:r>
            <a:endParaRPr lang="en-GB" dirty="0"/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+= “/Structure”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Placed in the Scene and Movable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B494E-7216-4FF0-B3E0-58D4319785AC}"/>
              </a:ext>
            </a:extLst>
          </p:cNvPr>
          <p:cNvSpPr txBox="1"/>
          <p:nvPr/>
        </p:nvSpPr>
        <p:spPr>
          <a:xfrm>
            <a:off x="6095999" y="2295194"/>
            <a:ext cx="609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classFactoryConnector</a:t>
            </a:r>
            <a:endParaRPr lang="en-GB" dirty="0"/>
          </a:p>
          <a:p>
            <a:pPr algn="ctr"/>
            <a:r>
              <a:rPr lang="en-GB" sz="14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 += “/Connector”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Drawn in the 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1FE06-5DA4-4500-9E01-CEC4C6B258AF}"/>
              </a:ext>
            </a:extLst>
          </p:cNvPr>
          <p:cNvSpPr txBox="1"/>
          <p:nvPr/>
        </p:nvSpPr>
        <p:spPr>
          <a:xfrm>
            <a:off x="1" y="4871962"/>
            <a:ext cx="20067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objProcessor</a:t>
            </a:r>
            <a:endParaRPr lang="en-GB" b="1" dirty="0"/>
          </a:p>
          <a:p>
            <a:pPr algn="ctr"/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+= “/Processor”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internalStorage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= [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x,x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Resources -&gt; Resources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6D148-7D99-4240-9AF3-D194FC4CD346}"/>
              </a:ext>
            </a:extLst>
          </p:cNvPr>
          <p:cNvSpPr txBox="1"/>
          <p:nvPr/>
        </p:nvSpPr>
        <p:spPr>
          <a:xfrm>
            <a:off x="2008273" y="4871962"/>
            <a:ext cx="2081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objHolder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“/Holder”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internalStorage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= [x]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Stores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187BA-ACBB-4DC7-945E-FC1560EB46DA}"/>
              </a:ext>
            </a:extLst>
          </p:cNvPr>
          <p:cNvSpPr txBox="1"/>
          <p:nvPr/>
        </p:nvSpPr>
        <p:spPr>
          <a:xfrm>
            <a:off x="6095999" y="4871962"/>
            <a:ext cx="2047877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b="1" dirty="0" err="1"/>
              <a:t>objConveyor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“/Conveyor”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sends solid resource to 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E2BAF6-1EB0-4DFA-A86D-08230D9CB6FF}"/>
              </a:ext>
            </a:extLst>
          </p:cNvPr>
          <p:cNvSpPr txBox="1"/>
          <p:nvPr/>
        </p:nvSpPr>
        <p:spPr>
          <a:xfrm>
            <a:off x="8145379" y="4871962"/>
            <a:ext cx="1994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objPipe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“/Pipe”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holds fluid resource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push/pull to/from adjacent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57031-6EBE-482A-B368-27F89911046C}"/>
              </a:ext>
            </a:extLst>
          </p:cNvPr>
          <p:cNvSpPr txBox="1"/>
          <p:nvPr/>
        </p:nvSpPr>
        <p:spPr>
          <a:xfrm>
            <a:off x="10139613" y="4871962"/>
            <a:ext cx="2052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objCable</a:t>
            </a:r>
            <a:endParaRPr lang="en-GB" b="1" dirty="0"/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+= “/Cable”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instant transmit power  resource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FB1C041-9802-4761-AE1E-437FDC35625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071223" y="270417"/>
            <a:ext cx="1001555" cy="3047999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B42ABF4-24EF-4A22-8EFE-E83A0B2398D5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7119222" y="270416"/>
            <a:ext cx="1001555" cy="3048000"/>
          </a:xfrm>
          <a:prstGeom prst="bent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1DDD7AB-0F55-4719-8DC9-D4F25455A26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137419" y="2961380"/>
            <a:ext cx="1776549" cy="2044614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B790B0-09B1-4EBD-8137-E4D3F69BE39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2160291" y="3983121"/>
            <a:ext cx="1776549" cy="1131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1578B77-96F1-4071-8496-0BE00FC08C4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7243695" y="2971657"/>
            <a:ext cx="1776549" cy="2024061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E9A910-6BDF-45CF-A630-090C89F33864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8254974" y="3982936"/>
            <a:ext cx="1776549" cy="1503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8446E0C-A916-4C57-89C4-315206FC5ED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9266628" y="2972783"/>
            <a:ext cx="1776549" cy="2021807"/>
          </a:xfrm>
          <a:prstGeom prst="bent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41B122-7C8A-4321-9B42-2C002AFB9C64}"/>
              </a:ext>
            </a:extLst>
          </p:cNvPr>
          <p:cNvSpPr txBox="1"/>
          <p:nvPr/>
        </p:nvSpPr>
        <p:spPr>
          <a:xfrm>
            <a:off x="4089988" y="4871961"/>
            <a:ext cx="200224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objEnhancer</a:t>
            </a:r>
            <a:endParaRPr lang="en-GB" b="1" dirty="0"/>
          </a:p>
          <a:p>
            <a:pPr algn="ctr"/>
            <a:r>
              <a:rPr lang="en-GB" sz="1100" dirty="0" err="1">
                <a:solidFill>
                  <a:schemeClr val="bg1">
                    <a:lumMod val="50000"/>
                  </a:schemeClr>
                </a:solidFill>
              </a:rPr>
              <a:t>imageDirectory</a:t>
            </a: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 += “/Enhancer”</a:t>
            </a:r>
          </a:p>
          <a:p>
            <a:pPr algn="ctr"/>
            <a:r>
              <a:rPr lang="en-GB" sz="1200" dirty="0" err="1">
                <a:solidFill>
                  <a:schemeClr val="bg1">
                    <a:lumMod val="50000"/>
                  </a:schemeClr>
                </a:solidFill>
              </a:rPr>
              <a:t>internalStorage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 = [x]</a:t>
            </a:r>
          </a:p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Resources -&gt; Effects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48B3CAF-373B-42B4-8E14-B8256FCB6B63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 rot="16200000" flipH="1">
            <a:off x="3181281" y="2962131"/>
            <a:ext cx="1776548" cy="20431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0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117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Jorden</dc:creator>
  <cp:lastModifiedBy>Daniel Jorden</cp:lastModifiedBy>
  <cp:revision>8</cp:revision>
  <dcterms:created xsi:type="dcterms:W3CDTF">2020-08-14T14:58:05Z</dcterms:created>
  <dcterms:modified xsi:type="dcterms:W3CDTF">2020-08-14T21:29:04Z</dcterms:modified>
</cp:coreProperties>
</file>