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894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07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26C6E-C3F6-42F1-BF84-6B1573B5B7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52E4BF-B634-46CB-A2C9-480F9B27D9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0E2B36-B2B9-468F-BAB4-EB7EC8DE5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0088E-0961-43BE-9556-B4BDCC0CD05A}" type="datetimeFigureOut">
              <a:rPr lang="en-GB" smtClean="0"/>
              <a:t>19/08/2020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BC9D7E-1457-4C65-875E-B82EDC425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F17BC6-5405-4B8B-AE2D-F06FE70DD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5A662-926E-4036-9875-3B9A90044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2433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728E1-F923-4AAD-AF52-33C4855CF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3672DC-1F16-49CD-934E-5481C5836C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854A5-D341-4ACE-A4B1-26184287D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0088E-0961-43BE-9556-B4BDCC0CD05A}" type="datetimeFigureOut">
              <a:rPr lang="en-GB" smtClean="0"/>
              <a:t>19/08/2020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7145D7-0463-4530-AED8-09355D2D7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CF69BB-99CA-4575-83E2-1FF3DF4B1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5A662-926E-4036-9875-3B9A90044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4190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88438C-F51F-4B8E-A629-C3F830306E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83CB29-E68A-4A66-85BC-8AF830A8EB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28A3B2-569D-484F-87FF-03508BAA6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0088E-0961-43BE-9556-B4BDCC0CD05A}" type="datetimeFigureOut">
              <a:rPr lang="en-GB" smtClean="0"/>
              <a:t>19/08/2020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BB0DA-825F-43ED-A375-ED3445975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CE7FE-9535-4C75-B7CE-EE788804A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5A662-926E-4036-9875-3B9A90044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9508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63DE8-1E29-434D-BA68-D5FF936AC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545C9-827E-47CE-8ED4-E971461DC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9AA59A-6795-40A2-832F-6453A2B93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0088E-0961-43BE-9556-B4BDCC0CD05A}" type="datetimeFigureOut">
              <a:rPr lang="en-GB" smtClean="0"/>
              <a:t>19/08/2020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BCD03-149C-4265-A8E6-979B458AC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76A45-594F-40AF-8B34-871EB4A78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5A662-926E-4036-9875-3B9A90044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4254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1C356-AD35-4851-AB13-368A9AEC2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2C3855-1DCC-4B53-84FD-3D2ACA80E2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1B5971-91F1-4FC2-BE92-77252A222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0088E-0961-43BE-9556-B4BDCC0CD05A}" type="datetimeFigureOut">
              <a:rPr lang="en-GB" smtClean="0"/>
              <a:t>19/08/2020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CC70D2-DF63-4B73-9284-5D160518D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D7679-ED30-4094-979D-8895FA48B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5A662-926E-4036-9875-3B9A90044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8455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1A26F-8A08-4A79-B529-F911F712F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480A3-C53D-4EA2-8AC1-151ABC6857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6F8362-3434-44F2-B9A2-16A53D79DC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B9F4E3-0C69-4D40-8C9C-48078A3AA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0088E-0961-43BE-9556-B4BDCC0CD05A}" type="datetimeFigureOut">
              <a:rPr lang="en-GB" smtClean="0"/>
              <a:t>19/08/2020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2627E-CE1A-4D37-A49F-92A14D9D0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4847E0-0D23-49FF-8E16-E77D49002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5A662-926E-4036-9875-3B9A90044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2092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87BB0-17FD-4110-8C82-913402CDD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8FE920-6E67-48DD-AC42-B5E34A1D7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C0C73B-AFEB-4E98-BB74-3DA150917B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9FB25A-06C6-4757-BD29-C7BF1C968F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774290-466F-4955-B753-4EC3857745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95C529-D616-4C2A-9480-8EA7D17CE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0088E-0961-43BE-9556-B4BDCC0CD05A}" type="datetimeFigureOut">
              <a:rPr lang="en-GB" smtClean="0"/>
              <a:t>19/08/2020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E1A729-5C38-4DF2-A4F3-D4B61BED6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9C34FC-5874-4AF0-9F8E-FA9432B9D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5A662-926E-4036-9875-3B9A90044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6026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3901E-8242-411C-A64B-9E6C2EF80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C175DF-80AF-4229-8594-9FDE439BD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0088E-0961-43BE-9556-B4BDCC0CD05A}" type="datetimeFigureOut">
              <a:rPr lang="en-GB" smtClean="0"/>
              <a:t>19/08/2020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C5C2AC-0A61-4680-8542-1B523C3E1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F30C1B-B6C3-4E60-B8B4-2E6FDDBEC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5A662-926E-4036-9875-3B9A90044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8445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08C18C-88EE-480A-976B-B2F62724D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0088E-0961-43BE-9556-B4BDCC0CD05A}" type="datetimeFigureOut">
              <a:rPr lang="en-GB" smtClean="0"/>
              <a:t>19/08/2020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CDBF8B-4208-4711-AAE1-A8F65E7FB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7F848A-DF5A-4F0D-8797-4F03902DD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5A662-926E-4036-9875-3B9A90044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72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4EBBF-F991-4A08-B5CC-69843ECA1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BE1C3-4951-43B6-81CD-A30B3D9E3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787CF7-5C52-42B6-B25E-6B23057C09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A7FEE0-F280-4E5F-8CB7-0F3109D50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0088E-0961-43BE-9556-B4BDCC0CD05A}" type="datetimeFigureOut">
              <a:rPr lang="en-GB" smtClean="0"/>
              <a:t>19/08/2020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39F7DB-AC6C-4709-A00D-F4088FA3C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8C4EBE-7CFA-4AD0-AA15-D61D0E27C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5A662-926E-4036-9875-3B9A90044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594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EE01D-4C5A-4742-BE4A-FAB4160C9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2F6826-D0F8-4D9D-87E5-738737527C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1F13AB-A58B-4D33-9DD5-E963B81F92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0F6439-243A-4FDF-AB16-23CA2E94C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0088E-0961-43BE-9556-B4BDCC0CD05A}" type="datetimeFigureOut">
              <a:rPr lang="en-GB" smtClean="0"/>
              <a:t>19/08/2020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544784-EE68-4353-9CD9-1030546C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BE1819-02CF-4E53-B29D-39AABCC37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5A662-926E-4036-9875-3B9A90044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3537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FC74E9-4A0B-46E6-93B1-86251974F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C2780B-42F2-4C60-9A66-146E4935BB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2A322-BE25-4B09-8870-0DC356204E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00088E-0961-43BE-9556-B4BDCC0CD05A}" type="datetimeFigureOut">
              <a:rPr lang="en-GB" smtClean="0"/>
              <a:t>19/08/2020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0A39B-379B-4030-A450-60A6CAEE66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2307F-200D-4F8D-906B-EBAA3D5DC0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5A662-926E-4036-9875-3B9A90044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6391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19F049-018C-4663-B8FF-490796FE4853}"/>
              </a:ext>
            </a:extLst>
          </p:cNvPr>
          <p:cNvSpPr txBox="1"/>
          <p:nvPr/>
        </p:nvSpPr>
        <p:spPr>
          <a:xfrm>
            <a:off x="0" y="277976"/>
            <a:ext cx="121919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/>
              <a:t>classFactoryEntity</a:t>
            </a:r>
            <a:r>
              <a:rPr lang="en-GB" dirty="0"/>
              <a:t> (Node2D)</a:t>
            </a:r>
          </a:p>
          <a:p>
            <a:pPr algn="ctr"/>
            <a:r>
              <a:rPr lang="en-GB" sz="1400" dirty="0" err="1">
                <a:solidFill>
                  <a:schemeClr val="bg1">
                    <a:lumMod val="50000"/>
                  </a:schemeClr>
                </a:solidFill>
              </a:rPr>
              <a:t>entitySize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GB" sz="1400" dirty="0" err="1">
                <a:solidFill>
                  <a:schemeClr val="bg1">
                    <a:lumMod val="50000"/>
                  </a:schemeClr>
                </a:solidFill>
              </a:rPr>
              <a:t>imageDirectory</a:t>
            </a:r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 = “res://Assets/</a:t>
            </a:r>
            <a:r>
              <a:rPr lang="en-GB" sz="1400" dirty="0" err="1">
                <a:solidFill>
                  <a:schemeClr val="bg1">
                    <a:lumMod val="50000"/>
                  </a:schemeClr>
                </a:solidFill>
              </a:rPr>
              <a:t>FactoryEntity</a:t>
            </a:r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”</a:t>
            </a:r>
          </a:p>
          <a:p>
            <a:pPr algn="ctr"/>
            <a:r>
              <a:rPr lang="en-GB" sz="1400" dirty="0" err="1">
                <a:solidFill>
                  <a:schemeClr val="bg1">
                    <a:lumMod val="50000"/>
                  </a:schemeClr>
                </a:solidFill>
              </a:rPr>
              <a:t>Deletable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4ECF3E-C9BD-4A98-9A7B-497CDD0DF33F}"/>
              </a:ext>
            </a:extLst>
          </p:cNvPr>
          <p:cNvSpPr txBox="1"/>
          <p:nvPr/>
        </p:nvSpPr>
        <p:spPr>
          <a:xfrm>
            <a:off x="0" y="2295194"/>
            <a:ext cx="60960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/>
              <a:t>classFactoryStructure</a:t>
            </a:r>
            <a:endParaRPr lang="en-GB" dirty="0"/>
          </a:p>
          <a:p>
            <a:pPr algn="ctr"/>
            <a:r>
              <a:rPr lang="en-GB" sz="1400" dirty="0" err="1">
                <a:solidFill>
                  <a:schemeClr val="bg1">
                    <a:lumMod val="50000"/>
                  </a:schemeClr>
                </a:solidFill>
              </a:rPr>
              <a:t>imageDirectory</a:t>
            </a:r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 += “/Structure”</a:t>
            </a:r>
          </a:p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Placed in the Scene and Movable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3B494E-7216-4FF0-B3E0-58D4319785AC}"/>
              </a:ext>
            </a:extLst>
          </p:cNvPr>
          <p:cNvSpPr txBox="1"/>
          <p:nvPr/>
        </p:nvSpPr>
        <p:spPr>
          <a:xfrm>
            <a:off x="6095999" y="2295194"/>
            <a:ext cx="609599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/>
              <a:t>classFactoryConnector</a:t>
            </a:r>
            <a:endParaRPr lang="en-GB" dirty="0"/>
          </a:p>
          <a:p>
            <a:pPr algn="ctr"/>
            <a:r>
              <a:rPr lang="en-GB" sz="1400" dirty="0" err="1">
                <a:solidFill>
                  <a:schemeClr val="bg1">
                    <a:lumMod val="50000"/>
                  </a:schemeClr>
                </a:solidFill>
              </a:rPr>
              <a:t>imageDirectory</a:t>
            </a:r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 += “/Connector”</a:t>
            </a:r>
          </a:p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Drawn in the Scene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21FE06-5DA4-4500-9E01-CEC4C6B258AF}"/>
              </a:ext>
            </a:extLst>
          </p:cNvPr>
          <p:cNvSpPr txBox="1"/>
          <p:nvPr/>
        </p:nvSpPr>
        <p:spPr>
          <a:xfrm>
            <a:off x="1" y="4871962"/>
            <a:ext cx="2006769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err="1"/>
              <a:t>objProcessor</a:t>
            </a:r>
            <a:endParaRPr lang="en-GB" b="1" dirty="0"/>
          </a:p>
          <a:p>
            <a:pPr algn="ctr"/>
            <a:r>
              <a:rPr lang="en-GB" sz="1100" dirty="0" err="1">
                <a:solidFill>
                  <a:schemeClr val="bg1">
                    <a:lumMod val="50000"/>
                  </a:schemeClr>
                </a:solidFill>
              </a:rPr>
              <a:t>imageDirectory</a:t>
            </a:r>
            <a:r>
              <a:rPr lang="en-GB" sz="1100" dirty="0">
                <a:solidFill>
                  <a:schemeClr val="bg1">
                    <a:lumMod val="50000"/>
                  </a:schemeClr>
                </a:solidFill>
              </a:rPr>
              <a:t> += “/Processor”</a:t>
            </a:r>
          </a:p>
          <a:p>
            <a:pPr algn="ctr"/>
            <a:r>
              <a:rPr lang="en-GB" sz="1200" dirty="0" err="1">
                <a:solidFill>
                  <a:schemeClr val="bg1">
                    <a:lumMod val="50000"/>
                  </a:schemeClr>
                </a:solidFill>
              </a:rPr>
              <a:t>internalStorage</a:t>
            </a:r>
            <a:r>
              <a:rPr lang="en-GB" sz="1200" dirty="0">
                <a:solidFill>
                  <a:schemeClr val="bg1">
                    <a:lumMod val="50000"/>
                  </a:schemeClr>
                </a:solidFill>
              </a:rPr>
              <a:t> = [</a:t>
            </a:r>
            <a:r>
              <a:rPr lang="en-GB" sz="1200" dirty="0" err="1">
                <a:solidFill>
                  <a:schemeClr val="bg1">
                    <a:lumMod val="50000"/>
                  </a:schemeClr>
                </a:solidFill>
              </a:rPr>
              <a:t>x,x</a:t>
            </a:r>
            <a:r>
              <a:rPr lang="en-GB" sz="1200" dirty="0">
                <a:solidFill>
                  <a:schemeClr val="bg1">
                    <a:lumMod val="50000"/>
                  </a:schemeClr>
                </a:solidFill>
              </a:rPr>
              <a:t>]</a:t>
            </a:r>
          </a:p>
          <a:p>
            <a:pPr algn="ctr"/>
            <a:r>
              <a:rPr lang="en-GB" sz="1200" dirty="0">
                <a:solidFill>
                  <a:schemeClr val="bg1">
                    <a:lumMod val="50000"/>
                  </a:schemeClr>
                </a:solidFill>
              </a:rPr>
              <a:t>Resources -&gt; Resources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D6D148-7D99-4240-9AF3-D194FC4CD346}"/>
              </a:ext>
            </a:extLst>
          </p:cNvPr>
          <p:cNvSpPr txBox="1"/>
          <p:nvPr/>
        </p:nvSpPr>
        <p:spPr>
          <a:xfrm>
            <a:off x="2008273" y="4871962"/>
            <a:ext cx="20817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err="1"/>
              <a:t>objHolder</a:t>
            </a:r>
            <a:endParaRPr lang="en-GB" b="1" dirty="0"/>
          </a:p>
          <a:p>
            <a:pPr algn="ctr"/>
            <a:r>
              <a:rPr lang="en-GB" sz="1200" dirty="0" err="1">
                <a:solidFill>
                  <a:schemeClr val="bg1">
                    <a:lumMod val="50000"/>
                  </a:schemeClr>
                </a:solidFill>
              </a:rPr>
              <a:t>imageDirectory</a:t>
            </a:r>
            <a:r>
              <a:rPr lang="en-GB" sz="1200" dirty="0">
                <a:solidFill>
                  <a:schemeClr val="bg1">
                    <a:lumMod val="50000"/>
                  </a:schemeClr>
                </a:solidFill>
              </a:rPr>
              <a:t> += “/Holder”</a:t>
            </a:r>
          </a:p>
          <a:p>
            <a:pPr algn="ctr"/>
            <a:r>
              <a:rPr lang="en-GB" sz="1200" dirty="0" err="1">
                <a:solidFill>
                  <a:schemeClr val="bg1">
                    <a:lumMod val="50000"/>
                  </a:schemeClr>
                </a:solidFill>
              </a:rPr>
              <a:t>internalStorage</a:t>
            </a:r>
            <a:r>
              <a:rPr lang="en-GB" sz="1200" dirty="0">
                <a:solidFill>
                  <a:schemeClr val="bg1">
                    <a:lumMod val="50000"/>
                  </a:schemeClr>
                </a:solidFill>
              </a:rPr>
              <a:t> = [x]</a:t>
            </a:r>
          </a:p>
          <a:p>
            <a:pPr algn="ctr"/>
            <a:r>
              <a:rPr lang="en-GB" sz="1200" dirty="0">
                <a:solidFill>
                  <a:schemeClr val="bg1">
                    <a:lumMod val="50000"/>
                  </a:schemeClr>
                </a:solidFill>
              </a:rPr>
              <a:t>Stores Resources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D187BA-ACBB-4DC7-945E-FC1560EB46DA}"/>
              </a:ext>
            </a:extLst>
          </p:cNvPr>
          <p:cNvSpPr txBox="1"/>
          <p:nvPr/>
        </p:nvSpPr>
        <p:spPr>
          <a:xfrm>
            <a:off x="6095999" y="4871962"/>
            <a:ext cx="2047877" cy="73866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GB" b="1" dirty="0" err="1"/>
              <a:t>objConveyor</a:t>
            </a:r>
            <a:endParaRPr lang="en-GB" b="1" dirty="0"/>
          </a:p>
          <a:p>
            <a:pPr algn="ctr"/>
            <a:r>
              <a:rPr lang="en-GB" sz="1200" dirty="0" err="1">
                <a:solidFill>
                  <a:schemeClr val="bg1">
                    <a:lumMod val="50000"/>
                  </a:schemeClr>
                </a:solidFill>
              </a:rPr>
              <a:t>imageDirectory</a:t>
            </a:r>
            <a:r>
              <a:rPr lang="en-GB" sz="1200" dirty="0">
                <a:solidFill>
                  <a:schemeClr val="bg1">
                    <a:lumMod val="50000"/>
                  </a:schemeClr>
                </a:solidFill>
              </a:rPr>
              <a:t> += “/Conveyor”</a:t>
            </a:r>
          </a:p>
          <a:p>
            <a:pPr algn="ctr"/>
            <a:r>
              <a:rPr lang="en-GB" sz="1200" dirty="0">
                <a:solidFill>
                  <a:schemeClr val="bg1">
                    <a:lumMod val="50000"/>
                  </a:schemeClr>
                </a:solidFill>
              </a:rPr>
              <a:t>sends solid resource to position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E2BAF6-1EB0-4DFA-A86D-08230D9CB6FF}"/>
              </a:ext>
            </a:extLst>
          </p:cNvPr>
          <p:cNvSpPr txBox="1"/>
          <p:nvPr/>
        </p:nvSpPr>
        <p:spPr>
          <a:xfrm>
            <a:off x="8145379" y="4871962"/>
            <a:ext cx="19942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err="1"/>
              <a:t>objPipe</a:t>
            </a:r>
            <a:endParaRPr lang="en-GB" b="1" dirty="0"/>
          </a:p>
          <a:p>
            <a:pPr algn="ctr"/>
            <a:r>
              <a:rPr lang="en-GB" sz="1200" dirty="0" err="1">
                <a:solidFill>
                  <a:schemeClr val="bg1">
                    <a:lumMod val="50000"/>
                  </a:schemeClr>
                </a:solidFill>
              </a:rPr>
              <a:t>imageDirectory</a:t>
            </a:r>
            <a:r>
              <a:rPr lang="en-GB" sz="1200" dirty="0">
                <a:solidFill>
                  <a:schemeClr val="bg1">
                    <a:lumMod val="50000"/>
                  </a:schemeClr>
                </a:solidFill>
              </a:rPr>
              <a:t> += “/Pipe”</a:t>
            </a:r>
          </a:p>
          <a:p>
            <a:pPr algn="ctr"/>
            <a:r>
              <a:rPr lang="en-GB" sz="1200" dirty="0">
                <a:solidFill>
                  <a:schemeClr val="bg1">
                    <a:lumMod val="50000"/>
                  </a:schemeClr>
                </a:solidFill>
              </a:rPr>
              <a:t>holds fluid resource</a:t>
            </a:r>
          </a:p>
          <a:p>
            <a:pPr algn="ctr"/>
            <a:r>
              <a:rPr lang="en-GB" sz="1200" dirty="0">
                <a:solidFill>
                  <a:schemeClr val="bg1">
                    <a:lumMod val="50000"/>
                  </a:schemeClr>
                </a:solidFill>
              </a:rPr>
              <a:t>push/pull to/from adjacent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D57031-6EBE-482A-B368-27F89911046C}"/>
              </a:ext>
            </a:extLst>
          </p:cNvPr>
          <p:cNvSpPr txBox="1"/>
          <p:nvPr/>
        </p:nvSpPr>
        <p:spPr>
          <a:xfrm>
            <a:off x="10139613" y="4871962"/>
            <a:ext cx="20523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err="1"/>
              <a:t>objCable</a:t>
            </a:r>
            <a:endParaRPr lang="en-GB" b="1" dirty="0"/>
          </a:p>
          <a:p>
            <a:pPr algn="ctr"/>
            <a:r>
              <a:rPr lang="en-GB" sz="1200" dirty="0" err="1">
                <a:solidFill>
                  <a:schemeClr val="bg1">
                    <a:lumMod val="50000"/>
                  </a:schemeClr>
                </a:solidFill>
              </a:rPr>
              <a:t>imageDirectory</a:t>
            </a:r>
            <a:r>
              <a:rPr lang="en-GB" sz="1200" dirty="0">
                <a:solidFill>
                  <a:schemeClr val="bg1">
                    <a:lumMod val="50000"/>
                  </a:schemeClr>
                </a:solidFill>
              </a:rPr>
              <a:t> += “/Cable”</a:t>
            </a:r>
          </a:p>
          <a:p>
            <a:pPr algn="ctr"/>
            <a:r>
              <a:rPr lang="en-GB" sz="1200" dirty="0">
                <a:solidFill>
                  <a:schemeClr val="bg1">
                    <a:lumMod val="50000"/>
                  </a:schemeClr>
                </a:solidFill>
              </a:rPr>
              <a:t>instant transmit power  resource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9FB1C041-9802-4761-AE1E-437FDC356259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5400000">
            <a:off x="4071223" y="270417"/>
            <a:ext cx="1001555" cy="3047999"/>
          </a:xfrm>
          <a:prstGeom prst="bentConnector3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EB42ABF4-24EF-4A22-8EFE-E83A0B2398D5}"/>
              </a:ext>
            </a:extLst>
          </p:cNvPr>
          <p:cNvCxnSpPr>
            <a:stCxn id="4" idx="2"/>
            <a:endCxn id="6" idx="0"/>
          </p:cNvCxnSpPr>
          <p:nvPr/>
        </p:nvCxnSpPr>
        <p:spPr>
          <a:xfrm rot="16200000" flipH="1">
            <a:off x="7119222" y="270416"/>
            <a:ext cx="1001555" cy="3048000"/>
          </a:xfrm>
          <a:prstGeom prst="bentConnector3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E1DDD7AB-0F55-4719-8DC9-D4F25455A26D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rot="5400000">
            <a:off x="1137419" y="2961380"/>
            <a:ext cx="1776549" cy="2044614"/>
          </a:xfrm>
          <a:prstGeom prst="bentConnector3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4EB790B0-09B1-4EBD-8137-E4D3F69BE394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rot="16200000" flipH="1">
            <a:off x="2160291" y="3983121"/>
            <a:ext cx="1776549" cy="1131"/>
          </a:xfrm>
          <a:prstGeom prst="bentConnector3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E1578B77-96F1-4071-8496-0BE00FC08C4A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rot="5400000">
            <a:off x="7243695" y="2971657"/>
            <a:ext cx="1776549" cy="2024061"/>
          </a:xfrm>
          <a:prstGeom prst="bentConnector3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51E9A910-6BDF-45CF-A630-090C89F33864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 rot="5400000">
            <a:off x="8254974" y="3982936"/>
            <a:ext cx="1776549" cy="1503"/>
          </a:xfrm>
          <a:prstGeom prst="bentConnector3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18446E0C-A916-4C57-89C4-315206FC5ED3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 rot="16200000" flipH="1">
            <a:off x="9266628" y="2972783"/>
            <a:ext cx="1776549" cy="2021807"/>
          </a:xfrm>
          <a:prstGeom prst="bentConnector3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541B122-7C8A-4321-9B42-2C002AFB9C64}"/>
              </a:ext>
            </a:extLst>
          </p:cNvPr>
          <p:cNvSpPr txBox="1"/>
          <p:nvPr/>
        </p:nvSpPr>
        <p:spPr>
          <a:xfrm>
            <a:off x="4089988" y="4871961"/>
            <a:ext cx="2002245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err="1"/>
              <a:t>objEnhancer</a:t>
            </a:r>
            <a:endParaRPr lang="en-GB" b="1" dirty="0"/>
          </a:p>
          <a:p>
            <a:pPr algn="ctr"/>
            <a:r>
              <a:rPr lang="en-GB" sz="1100" dirty="0" err="1">
                <a:solidFill>
                  <a:schemeClr val="bg1">
                    <a:lumMod val="50000"/>
                  </a:schemeClr>
                </a:solidFill>
              </a:rPr>
              <a:t>imageDirectory</a:t>
            </a:r>
            <a:r>
              <a:rPr lang="en-GB" sz="1100" dirty="0">
                <a:solidFill>
                  <a:schemeClr val="bg1">
                    <a:lumMod val="50000"/>
                  </a:schemeClr>
                </a:solidFill>
              </a:rPr>
              <a:t> += “/Enhancer”</a:t>
            </a:r>
          </a:p>
          <a:p>
            <a:pPr algn="ctr"/>
            <a:r>
              <a:rPr lang="en-GB" sz="1200" dirty="0" err="1">
                <a:solidFill>
                  <a:schemeClr val="bg1">
                    <a:lumMod val="50000"/>
                  </a:schemeClr>
                </a:solidFill>
              </a:rPr>
              <a:t>internalStorage</a:t>
            </a:r>
            <a:r>
              <a:rPr lang="en-GB" sz="1200" dirty="0">
                <a:solidFill>
                  <a:schemeClr val="bg1">
                    <a:lumMod val="50000"/>
                  </a:schemeClr>
                </a:solidFill>
              </a:rPr>
              <a:t> = [x]</a:t>
            </a:r>
          </a:p>
          <a:p>
            <a:pPr algn="ctr"/>
            <a:r>
              <a:rPr lang="en-GB" sz="1200" dirty="0">
                <a:solidFill>
                  <a:schemeClr val="bg1">
                    <a:lumMod val="50000"/>
                  </a:schemeClr>
                </a:solidFill>
              </a:rPr>
              <a:t>Resources -&gt; Effects</a:t>
            </a: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348B3CAF-373B-42B4-8E14-B8256FCB6B63}"/>
              </a:ext>
            </a:extLst>
          </p:cNvPr>
          <p:cNvCxnSpPr>
            <a:cxnSpLocks/>
            <a:stCxn id="5" idx="2"/>
            <a:endCxn id="39" idx="0"/>
          </p:cNvCxnSpPr>
          <p:nvPr/>
        </p:nvCxnSpPr>
        <p:spPr>
          <a:xfrm rot="16200000" flipH="1">
            <a:off x="3181281" y="2962131"/>
            <a:ext cx="1776548" cy="2043111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0303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6FE2C43-68B0-4864-BAC3-EEBCF8A240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0217"/>
            <a:ext cx="12192000" cy="645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536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617</TotalTime>
  <Words>117</Words>
  <Application>Microsoft Office PowerPoint</Application>
  <PresentationFormat>Widescreen</PresentationFormat>
  <Paragraphs>32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Jorden</dc:creator>
  <cp:lastModifiedBy>Daniel Jorden</cp:lastModifiedBy>
  <cp:revision>11</cp:revision>
  <dcterms:created xsi:type="dcterms:W3CDTF">2020-08-14T14:58:05Z</dcterms:created>
  <dcterms:modified xsi:type="dcterms:W3CDTF">2020-08-19T23:48:41Z</dcterms:modified>
</cp:coreProperties>
</file>