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52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80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28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9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6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18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64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35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5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3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30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F2D083-F615-47CD-AC6C-E5EC2A7C2A7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8904-52E5-4CC8-BC3A-72551F6F10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11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ircuito_impresso" TargetMode="External"/><Relationship Id="rId2" Type="http://schemas.openxmlformats.org/officeDocument/2006/relationships/hyperlink" Target="https://pt.wikipedia.org/wiki/Computad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2241" y="4848533"/>
            <a:ext cx="1436677" cy="1375154"/>
          </a:xfrm>
        </p:spPr>
        <p:txBody>
          <a:bodyPr/>
          <a:lstStyle/>
          <a:p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7058" y="6087762"/>
            <a:ext cx="2627044" cy="770238"/>
          </a:xfrm>
        </p:spPr>
        <p:txBody>
          <a:bodyPr/>
          <a:lstStyle/>
          <a:p>
            <a:r>
              <a:rPr lang="pt-BR" dirty="0" smtClean="0"/>
              <a:t>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55" y="127971"/>
            <a:ext cx="5540980" cy="50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IoT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Internet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Things</a:t>
            </a:r>
            <a:r>
              <a:rPr lang="pt-BR" b="1" dirty="0" smtClean="0"/>
              <a:t> (Internet Das Coisas) </a:t>
            </a:r>
            <a:r>
              <a:rPr lang="pt-BR" dirty="0" smtClean="0"/>
              <a:t>pode ser definido como </a:t>
            </a:r>
            <a:r>
              <a:rPr lang="pt-BR" dirty="0"/>
              <a:t>a comunicação máquina a </a:t>
            </a:r>
            <a:r>
              <a:rPr lang="pt-BR" dirty="0" smtClean="0"/>
              <a:t>máquina </a:t>
            </a:r>
            <a:r>
              <a:rPr lang="pt-BR" dirty="0"/>
              <a:t>via Internet, que permite que diferentes objetos, de carros a máquinas industriais ou bens de consumo como calçados e roupas, compartilhem dados e informações para concluir determinadas </a:t>
            </a:r>
            <a:r>
              <a:rPr lang="pt-BR" dirty="0" smtClean="0"/>
              <a:t>tarefas.</a:t>
            </a:r>
          </a:p>
          <a:p>
            <a:r>
              <a:rPr lang="pt-BR" dirty="0" smtClean="0"/>
              <a:t>A </a:t>
            </a:r>
            <a:r>
              <a:rPr lang="pt-BR" dirty="0"/>
              <a:t>base para o funcionamento da </a:t>
            </a:r>
            <a:r>
              <a:rPr lang="pt-BR" dirty="0" err="1"/>
              <a:t>IoT</a:t>
            </a:r>
            <a:r>
              <a:rPr lang="pt-BR" dirty="0"/>
              <a:t> são sensores e dispositivos, que tornam a comunicação entre as “coisas” possível. Além disso, é preciso um sistema de computação para analisar os dados recebidos e gerenciar as ações de cada objeto conectado a essa rede.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49" y="4676775"/>
            <a:ext cx="4362451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 pode ser usado em diversos ramos, não somente o industrial, mas também o agrônomo, automotivo, o conhecido como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Cities</a:t>
            </a:r>
            <a:r>
              <a:rPr lang="pt-BR" dirty="0" smtClean="0"/>
              <a:t> e até o próprio ambiente caseiro.</a:t>
            </a:r>
          </a:p>
          <a:p>
            <a:r>
              <a:rPr lang="pt-BR" dirty="0" smtClean="0"/>
              <a:t>Não é uma tecnologia tão explorada pelas empresas, porém o número vem aumentando cada vez mais pois sua eficácia fica clara em qualquer projeto que a utilize.</a:t>
            </a:r>
          </a:p>
          <a:p>
            <a:r>
              <a:rPr lang="pt-BR" dirty="0" smtClean="0"/>
              <a:t>O fato de não ser uma tecnologia absurdamente cara dá cada vez mais credibilidade e chama cada vez mais atenção das grandes empresas.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9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Internet?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o conjunto de redes de computadores que, espalhados por todas as regiões do planeta, conseguem </a:t>
            </a:r>
            <a:r>
              <a:rPr lang="pt-BR" b="1" dirty="0"/>
              <a:t>trocar dados e mensagens utilizando um protocolo comum</a:t>
            </a:r>
            <a:r>
              <a:rPr lang="pt-BR" b="1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05" y="3204806"/>
            <a:ext cx="6281553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Coisas?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Mas de que “coisa” estamos falando? A resposta é </a:t>
            </a:r>
            <a:r>
              <a:rPr lang="pt-BR" b="1" dirty="0"/>
              <a:t>qualquer coisa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Desde um relógio ou uma geladeira, até carros, máquinas, computadores e smartphones. Qualquer utensílio que você consiga imaginar pode, teoricamente, entrar para o mundo da Internet das Coisas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5" y="3590925"/>
            <a:ext cx="5445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e seus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de proximidade </a:t>
            </a:r>
          </a:p>
          <a:p>
            <a:r>
              <a:rPr lang="pt-BR" dirty="0" smtClean="0"/>
              <a:t>Acelerômetro </a:t>
            </a:r>
            <a:r>
              <a:rPr lang="pt-BR" dirty="0"/>
              <a:t>e </a:t>
            </a:r>
            <a:r>
              <a:rPr lang="pt-BR" dirty="0" smtClean="0"/>
              <a:t>giroscópio</a:t>
            </a:r>
          </a:p>
          <a:p>
            <a:r>
              <a:rPr lang="pt-BR" dirty="0" smtClean="0"/>
              <a:t>Sensores </a:t>
            </a:r>
            <a:r>
              <a:rPr lang="pt-BR" dirty="0"/>
              <a:t>de </a:t>
            </a:r>
            <a:r>
              <a:rPr lang="pt-BR" dirty="0" smtClean="0"/>
              <a:t>temperatura</a:t>
            </a:r>
          </a:p>
          <a:p>
            <a:r>
              <a:rPr lang="pt-BR" dirty="0" smtClean="0"/>
              <a:t>Sensor </a:t>
            </a:r>
            <a:r>
              <a:rPr lang="pt-BR" dirty="0"/>
              <a:t>de umidade Semelhante ao sensor de </a:t>
            </a:r>
            <a:r>
              <a:rPr lang="pt-BR" dirty="0" smtClean="0"/>
              <a:t>temperatura</a:t>
            </a:r>
          </a:p>
          <a:p>
            <a:r>
              <a:rPr lang="pt-BR" dirty="0" smtClean="0"/>
              <a:t>Sensor </a:t>
            </a:r>
            <a:r>
              <a:rPr lang="pt-BR" dirty="0"/>
              <a:t>de </a:t>
            </a:r>
            <a:r>
              <a:rPr lang="pt-BR" dirty="0" smtClean="0"/>
              <a:t>pressão</a:t>
            </a:r>
          </a:p>
          <a:p>
            <a:r>
              <a:rPr lang="pt-BR" dirty="0" smtClean="0"/>
              <a:t>Sensores </a:t>
            </a:r>
            <a:r>
              <a:rPr lang="pt-BR" dirty="0"/>
              <a:t>de </a:t>
            </a:r>
            <a:r>
              <a:rPr lang="pt-BR" dirty="0" smtClean="0"/>
              <a:t>nível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3774757"/>
            <a:ext cx="3714750" cy="30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3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MCU?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MCU significa </a:t>
            </a:r>
            <a:r>
              <a:rPr lang="pt-BR" dirty="0" err="1" smtClean="0"/>
              <a:t>Microcontroller</a:t>
            </a:r>
            <a:r>
              <a:rPr lang="pt-BR" dirty="0" smtClean="0"/>
              <a:t> Unit (Unidade </a:t>
            </a:r>
            <a:r>
              <a:rPr lang="pt-BR" dirty="0" err="1" smtClean="0"/>
              <a:t>Microcontroladora</a:t>
            </a:r>
            <a:r>
              <a:rPr lang="pt-BR" dirty="0" smtClean="0"/>
              <a:t>).</a:t>
            </a:r>
          </a:p>
          <a:p>
            <a:pPr lvl="0"/>
            <a:r>
              <a:rPr lang="pt-PT" dirty="0" smtClean="0">
                <a:latin typeface="Century Gothic" panose="020B0502020202020204" pitchFamily="34" charset="0"/>
              </a:rPr>
              <a:t>Um </a:t>
            </a:r>
            <a:r>
              <a:rPr lang="pt-PT" dirty="0">
                <a:latin typeface="Century Gothic" panose="020B0502020202020204" pitchFamily="34" charset="0"/>
              </a:rPr>
              <a:t>único chip que contém </a:t>
            </a:r>
            <a:r>
              <a:rPr lang="pt-PT" dirty="0" smtClean="0">
                <a:latin typeface="Century Gothic" panose="020B0502020202020204" pitchFamily="34" charset="0"/>
              </a:rPr>
              <a:t>CPU, ROM ou flash e  RAM.</a:t>
            </a:r>
          </a:p>
          <a:p>
            <a:pPr lvl="0"/>
            <a:r>
              <a:rPr lang="pt-PT" dirty="0" smtClean="0">
                <a:latin typeface="Century Gothic" panose="020B0502020202020204" pitchFamily="34" charset="0"/>
              </a:rPr>
              <a:t>Disponível </a:t>
            </a:r>
            <a:r>
              <a:rPr lang="pt-PT" dirty="0">
                <a:latin typeface="Century Gothic" panose="020B0502020202020204" pitchFamily="34" charset="0"/>
              </a:rPr>
              <a:t>em vários tamanhos e arquiteturas, e também chamado de "computador em um chip", bilhões de unidades microcontroladas </a:t>
            </a:r>
            <a:r>
              <a:rPr lang="pt-PT" dirty="0" smtClean="0">
                <a:latin typeface="Century Gothic" panose="020B0502020202020204" pitchFamily="34" charset="0"/>
              </a:rPr>
              <a:t>são </a:t>
            </a:r>
            <a:r>
              <a:rPr lang="pt-PT" dirty="0">
                <a:latin typeface="Century Gothic" panose="020B0502020202020204" pitchFamily="34" charset="0"/>
              </a:rPr>
              <a:t>incorporadas a cada ano em produtos de brinquedos, eletrodomésticos e </a:t>
            </a:r>
            <a:r>
              <a:rPr lang="pt-PT" dirty="0" smtClean="0">
                <a:latin typeface="Century Gothic" panose="020B0502020202020204" pitchFamily="34" charset="0"/>
              </a:rPr>
              <a:t>automóveis.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microcontroladoras</a:t>
            </a:r>
            <a:r>
              <a:rPr lang="pt-BR" dirty="0" smtClean="0"/>
              <a:t> mais famosas são: </a:t>
            </a:r>
            <a:r>
              <a:rPr lang="pt-BR" dirty="0" err="1" smtClean="0"/>
              <a:t>Microcontroladores</a:t>
            </a:r>
            <a:r>
              <a:rPr lang="pt-BR" dirty="0" smtClean="0"/>
              <a:t> </a:t>
            </a:r>
            <a:r>
              <a:rPr lang="pt-BR" dirty="0" err="1"/>
              <a:t>Atmel</a:t>
            </a:r>
            <a:r>
              <a:rPr lang="pt-BR" dirty="0"/>
              <a:t> AVR (</a:t>
            </a:r>
            <a:r>
              <a:rPr lang="pt-BR" dirty="0" err="1"/>
              <a:t>ATmega</a:t>
            </a:r>
            <a:r>
              <a:rPr lang="pt-BR" dirty="0"/>
              <a:t>, </a:t>
            </a:r>
            <a:r>
              <a:rPr lang="pt-BR" dirty="0" err="1"/>
              <a:t>ATtiny</a:t>
            </a:r>
            <a:r>
              <a:rPr lang="pt-BR" dirty="0"/>
              <a:t>, etc</a:t>
            </a:r>
            <a:r>
              <a:rPr lang="pt-BR" dirty="0" smtClean="0"/>
              <a:t>.),</a:t>
            </a:r>
            <a:r>
              <a:rPr lang="pt-BR" dirty="0"/>
              <a:t> </a:t>
            </a:r>
            <a:r>
              <a:rPr lang="pt-BR" dirty="0" err="1" smtClean="0"/>
              <a:t>Microcontroladores</a:t>
            </a:r>
            <a:r>
              <a:rPr lang="pt-BR" dirty="0" smtClean="0"/>
              <a:t> </a:t>
            </a:r>
            <a:r>
              <a:rPr lang="pt-BR" dirty="0"/>
              <a:t>PIC Microchip Technology (PIC16, PIC24, etc</a:t>
            </a:r>
            <a:r>
              <a:rPr lang="pt-BR" dirty="0" smtClean="0"/>
              <a:t>.), </a:t>
            </a:r>
            <a:r>
              <a:rPr lang="pt-BR" dirty="0" err="1" smtClean="0"/>
              <a:t>Microcontroladores</a:t>
            </a:r>
            <a:r>
              <a:rPr lang="pt-BR" dirty="0" smtClean="0"/>
              <a:t> </a:t>
            </a:r>
            <a:r>
              <a:rPr lang="pt-BR" dirty="0"/>
              <a:t>baseados em arquitetura ARM.</a:t>
            </a:r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0" y="4591050"/>
            <a:ext cx="226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SBC e </a:t>
            </a:r>
            <a:r>
              <a:rPr lang="pt-BR" dirty="0" err="1" smtClean="0"/>
              <a:t>Broker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Single-</a:t>
            </a:r>
            <a:r>
              <a:rPr lang="pt-BR" b="1" dirty="0" err="1" smtClean="0"/>
              <a:t>Board</a:t>
            </a:r>
            <a:r>
              <a:rPr lang="pt-BR" b="1" dirty="0" smtClean="0"/>
              <a:t> Computer (Computador </a:t>
            </a:r>
            <a:r>
              <a:rPr lang="pt-BR" b="1" dirty="0"/>
              <a:t>de placa </a:t>
            </a:r>
            <a:r>
              <a:rPr lang="pt-BR" b="1" dirty="0" smtClean="0"/>
              <a:t>única)</a:t>
            </a:r>
            <a:r>
              <a:rPr lang="pt-BR" dirty="0"/>
              <a:t> é um </a:t>
            </a:r>
            <a:r>
              <a:rPr lang="pt-BR" dirty="0">
                <a:hlinkClick r:id="rId2" tooltip="Computador"/>
              </a:rPr>
              <a:t>computador</a:t>
            </a:r>
            <a:r>
              <a:rPr lang="pt-BR" dirty="0"/>
              <a:t> onde todos os componentes electrónicos necessários para o seu funcionamento estão situados numa única placa de </a:t>
            </a:r>
            <a:r>
              <a:rPr lang="pt-BR" dirty="0">
                <a:hlinkClick r:id="rId3" tooltip="Circuito impresso"/>
              </a:rPr>
              <a:t>circuito impresso</a:t>
            </a:r>
            <a:r>
              <a:rPr lang="pt-BR" dirty="0"/>
              <a:t>. Estes computadores são geralmente usados em sistemas de controle, alarmes, sistemas de medidas, entre outros</a:t>
            </a:r>
            <a:r>
              <a:rPr lang="pt-BR" dirty="0" smtClean="0"/>
              <a:t>.</a:t>
            </a:r>
          </a:p>
          <a:p>
            <a:r>
              <a:rPr lang="pt-BR" b="1" dirty="0" err="1" smtClean="0"/>
              <a:t>Broker</a:t>
            </a:r>
            <a:r>
              <a:rPr lang="pt-BR" b="1" dirty="0" smtClean="0"/>
              <a:t> </a:t>
            </a:r>
            <a:r>
              <a:rPr lang="pt-BR" dirty="0" smtClean="0"/>
              <a:t>é um dispositivo intermediário entre os sensores e quem está em busca das informações registradas nos sensores.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69" y="4419600"/>
            <a:ext cx="379663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Exemplo de Prototipação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910"/>
            <a:ext cx="12192000" cy="5265090"/>
          </a:xfrm>
        </p:spPr>
      </p:pic>
    </p:spTree>
    <p:extLst>
      <p:ext uri="{BB962C8B-B14F-4D97-AF65-F5344CB8AC3E}">
        <p14:creationId xmlns:p14="http://schemas.microsoft.com/office/powerpoint/2010/main" val="126728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a Prototipação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projeto anterior temos uma nuvem que representa a Internet.</a:t>
            </a:r>
          </a:p>
          <a:p>
            <a:r>
              <a:rPr lang="pt-BR" dirty="0" smtClean="0"/>
              <a:t>Temos um Gateway DLC 100 da Cisco que server como um gateway da rede dos sensores.</a:t>
            </a:r>
          </a:p>
          <a:p>
            <a:r>
              <a:rPr lang="pt-BR" dirty="0" smtClean="0"/>
              <a:t>Temos um celular que representa um cliente que terá o acesso aos sensores da rede.</a:t>
            </a:r>
          </a:p>
          <a:p>
            <a:r>
              <a:rPr lang="pt-BR" dirty="0" smtClean="0"/>
              <a:t>Temos  um SBC representado por um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r>
              <a:rPr lang="pt-BR" dirty="0" smtClean="0"/>
              <a:t> que é o microcomputador que gerenciará os sensores da rede.</a:t>
            </a:r>
          </a:p>
          <a:p>
            <a:r>
              <a:rPr lang="pt-BR" dirty="0" smtClean="0"/>
              <a:t>Temos um MCU que é um micro controlador que controlará os sensores.</a:t>
            </a:r>
          </a:p>
          <a:p>
            <a:r>
              <a:rPr lang="pt-BR" dirty="0" smtClean="0"/>
              <a:t>Temos os sensores que serão instalados nas Coisas.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99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A Prototipação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7176" cy="6858001"/>
          </a:xfrm>
        </p:spPr>
      </p:pic>
    </p:spTree>
    <p:extLst>
      <p:ext uri="{BB962C8B-B14F-4D97-AF65-F5344CB8AC3E}">
        <p14:creationId xmlns:p14="http://schemas.microsoft.com/office/powerpoint/2010/main" val="134978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465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IoT</vt:lpstr>
      <vt:lpstr>O que é Internet?</vt:lpstr>
      <vt:lpstr>O que é Coisas?</vt:lpstr>
      <vt:lpstr>Sensores e seus Tipos</vt:lpstr>
      <vt:lpstr>O que é MCU?</vt:lpstr>
      <vt:lpstr>O que é SBC e Broker</vt:lpstr>
      <vt:lpstr>Um Exemplo de Prototipação</vt:lpstr>
      <vt:lpstr>Explicando a Prototipação</vt:lpstr>
      <vt:lpstr>Explicando A Prototipação</vt:lpstr>
      <vt:lpstr>O que é IoT?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LUCAS ANTUNES MIRANDA MELARI MODESTO</dc:creator>
  <cp:lastModifiedBy>LUCAS ANTUNES MIRANDA MELARI MODESTO</cp:lastModifiedBy>
  <cp:revision>11</cp:revision>
  <dcterms:created xsi:type="dcterms:W3CDTF">2018-04-09T17:30:01Z</dcterms:created>
  <dcterms:modified xsi:type="dcterms:W3CDTF">2018-04-09T19:47:01Z</dcterms:modified>
</cp:coreProperties>
</file>