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8" r:id="rId6"/>
    <p:sldId id="279" r:id="rId7"/>
    <p:sldId id="280" r:id="rId8"/>
    <p:sldId id="259" r:id="rId9"/>
    <p:sldId id="273" r:id="rId10"/>
    <p:sldId id="27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71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6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77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74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99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533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96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1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8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96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4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9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50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1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85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3382-84EA-4086-8ABC-D00E798DDF3C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38DBE3-59B7-497B-89DD-F53B01AA4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5564" y="1316180"/>
            <a:ext cx="7736148" cy="1640145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para Gerenciamento de Clube de Futebol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7140" y="4588581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Thállys Lisboa , Igor Pereira </a:t>
            </a:r>
          </a:p>
          <a:p>
            <a:pPr algn="l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de Sistemas Corporativos</a:t>
            </a:r>
          </a:p>
          <a:p>
            <a:pPr algn="l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Petrônio Cândido</a:t>
            </a:r>
          </a:p>
        </p:txBody>
      </p:sp>
      <p:pic>
        <p:nvPicPr>
          <p:cNvPr id="4" name="Imagem 1"/>
          <p:cNvPicPr/>
          <p:nvPr/>
        </p:nvPicPr>
        <p:blipFill>
          <a:blip r:embed="rId2"/>
          <a:stretch/>
        </p:blipFill>
        <p:spPr>
          <a:xfrm>
            <a:off x="0" y="0"/>
            <a:ext cx="1976284" cy="1769807"/>
          </a:xfrm>
          <a:prstGeom prst="rect">
            <a:avLst/>
          </a:prstGeom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53" y="3102182"/>
            <a:ext cx="3073859" cy="2340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445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142" y="22450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	</a:t>
            </a:r>
          </a:p>
        </p:txBody>
      </p:sp>
      <p:pic>
        <p:nvPicPr>
          <p:cNvPr id="4" name="Imagem 1"/>
          <p:cNvPicPr/>
          <p:nvPr/>
        </p:nvPicPr>
        <p:blipFill>
          <a:blip r:embed="rId2"/>
          <a:stretch/>
        </p:blipFill>
        <p:spPr>
          <a:xfrm>
            <a:off x="0" y="0"/>
            <a:ext cx="1976284" cy="1769807"/>
          </a:xfrm>
          <a:prstGeom prst="rect">
            <a:avLst/>
          </a:prstGeom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1" y="1769806"/>
            <a:ext cx="8581609" cy="520482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964426" y="423238"/>
            <a:ext cx="6293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Diagrama de Sequência – Cadastro Jogador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0392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2450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Demonstração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82" y="1769806"/>
            <a:ext cx="7094575" cy="4364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m 1"/>
          <p:cNvPicPr/>
          <p:nvPr/>
        </p:nvPicPr>
        <p:blipFill>
          <a:blip r:embed="rId3"/>
          <a:stretch/>
        </p:blipFill>
        <p:spPr>
          <a:xfrm>
            <a:off x="0" y="0"/>
            <a:ext cx="1976284" cy="17698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4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142" y="22450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Minimundo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3152" y="1897328"/>
            <a:ext cx="8596668" cy="3880773"/>
          </a:xfrm>
        </p:spPr>
        <p:txBody>
          <a:bodyPr/>
          <a:lstStyle/>
          <a:p>
            <a:r>
              <a:rPr lang="pt-BR" dirty="0"/>
              <a:t>Um cliente, gerente de um clube de futebol deseja se modernizar e para tal, a implantação de um sistema capaz de gerenciar de forma eficaz e produtiva as dependências do seu clube ... "como um todo“.</a:t>
            </a:r>
          </a:p>
          <a:p>
            <a:endParaRPr lang="pt-BR" dirty="0"/>
          </a:p>
          <a:p>
            <a:r>
              <a:rPr lang="pt-BR" dirty="0"/>
              <a:t>O Cliente apontou as suas necessidades, e as principais listadas estão na sequência.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1"/>
          <p:cNvPicPr/>
          <p:nvPr/>
        </p:nvPicPr>
        <p:blipFill>
          <a:blip r:embed="rId2"/>
          <a:stretch/>
        </p:blipFill>
        <p:spPr>
          <a:xfrm>
            <a:off x="0" y="0"/>
            <a:ext cx="1976284" cy="17698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89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142" y="22450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	Minimundo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3371" y="2156989"/>
            <a:ext cx="8596668" cy="3880773"/>
          </a:xfrm>
        </p:spPr>
        <p:txBody>
          <a:bodyPr/>
          <a:lstStyle/>
          <a:p>
            <a:r>
              <a:rPr lang="pt-BR" dirty="0"/>
              <a:t>O cliente deseja armazenar e manter o cadastro/informações de todos os funcionários do clube, jogadores.</a:t>
            </a:r>
          </a:p>
          <a:p>
            <a:r>
              <a:rPr lang="pt-BR" dirty="0"/>
              <a:t>O clube ainda guarda todas modalidades disponíveis (Exemplo: Sub-20, Juniores, Sub- 17), juntamente com as disputas dos campeonatos.. </a:t>
            </a:r>
          </a:p>
          <a:p>
            <a:r>
              <a:rPr lang="pt-BR" dirty="0"/>
              <a:t>É necessário que se armazene ainda todos os atletas do clube. Cada atleta possui um código.. Atributos, dados sobre cada um..</a:t>
            </a:r>
          </a:p>
          <a:p>
            <a:r>
              <a:rPr lang="pt-BR" dirty="0"/>
              <a:t>O clube armazena os seus títulos conquistados em cada campeonato, e por temporada</a:t>
            </a:r>
          </a:p>
          <a:p>
            <a:r>
              <a:rPr lang="pt-BR" dirty="0"/>
              <a:t>Sistema que faça controle dos patrocinadores.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1"/>
          <p:cNvPicPr/>
          <p:nvPr/>
        </p:nvPicPr>
        <p:blipFill>
          <a:blip r:embed="rId2"/>
          <a:stretch/>
        </p:blipFill>
        <p:spPr>
          <a:xfrm>
            <a:off x="0" y="0"/>
            <a:ext cx="1976284" cy="17698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64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142" y="22450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	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553" y="1545303"/>
            <a:ext cx="8596668" cy="388077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Desenvolver um sistema com o objetivo de auxiliar um clube de futebol, na organização de suas principais atividades, seja elas de controle gestão e cadastros, de forma clara e eficiente, mostrar e listar todo o traçado do clube, desde seus jogadores, até a disputa de campeonatos, gestão de patrocinadores</a:t>
            </a:r>
            <a:endParaRPr lang="pt-BR" dirty="0"/>
          </a:p>
        </p:txBody>
      </p:sp>
      <p:pic>
        <p:nvPicPr>
          <p:cNvPr id="4" name="Imagem 1"/>
          <p:cNvPicPr/>
          <p:nvPr/>
        </p:nvPicPr>
        <p:blipFill>
          <a:blip r:embed="rId2"/>
          <a:stretch/>
        </p:blipFill>
        <p:spPr>
          <a:xfrm>
            <a:off x="-41564" y="0"/>
            <a:ext cx="1976284" cy="17698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22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0688" y="2576946"/>
            <a:ext cx="8596668" cy="1320800"/>
          </a:xfrm>
        </p:spPr>
        <p:txBody>
          <a:bodyPr/>
          <a:lstStyle/>
          <a:p>
            <a:r>
              <a:rPr lang="pt-BR" dirty="0"/>
              <a:t>DIAGRAMA DE CONTEXTO</a:t>
            </a:r>
          </a:p>
        </p:txBody>
      </p:sp>
      <p:pic>
        <p:nvPicPr>
          <p:cNvPr id="4" name="Imagem 1"/>
          <p:cNvPicPr/>
          <p:nvPr/>
        </p:nvPicPr>
        <p:blipFill>
          <a:blip r:embed="rId2"/>
          <a:stretch/>
        </p:blipFill>
        <p:spPr>
          <a:xfrm>
            <a:off x="-41564" y="0"/>
            <a:ext cx="1976284" cy="17698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10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142" y="22450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553" y="1545303"/>
            <a:ext cx="8596668" cy="3880773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1"/>
          <p:cNvPicPr/>
          <p:nvPr/>
        </p:nvPicPr>
        <p:blipFill>
          <a:blip r:embed="rId2"/>
          <a:stretch/>
        </p:blipFill>
        <p:spPr>
          <a:xfrm>
            <a:off x="10215716" y="0"/>
            <a:ext cx="1976284" cy="1769807"/>
          </a:xfrm>
          <a:prstGeom prst="rect">
            <a:avLst/>
          </a:prstGeom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3" y="656731"/>
            <a:ext cx="9311745" cy="56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0688" y="2576946"/>
            <a:ext cx="8596668" cy="1320800"/>
          </a:xfrm>
        </p:spPr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4" name="Imagem 1"/>
          <p:cNvPicPr/>
          <p:nvPr/>
        </p:nvPicPr>
        <p:blipFill>
          <a:blip r:embed="rId2"/>
          <a:stretch/>
        </p:blipFill>
        <p:spPr>
          <a:xfrm>
            <a:off x="-41564" y="0"/>
            <a:ext cx="1976284" cy="17698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23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142" y="224503"/>
            <a:ext cx="8596668" cy="1320800"/>
          </a:xfrm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3262" y="1838334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1"/>
          <p:cNvPicPr/>
          <p:nvPr/>
        </p:nvPicPr>
        <p:blipFill>
          <a:blip r:embed="rId2"/>
          <a:stretch/>
        </p:blipFill>
        <p:spPr>
          <a:xfrm>
            <a:off x="0" y="0"/>
            <a:ext cx="1976284" cy="1769807"/>
          </a:xfrm>
          <a:prstGeom prst="rect">
            <a:avLst/>
          </a:prstGeom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4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1298" y="22450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Diagrama de Caso de Uso</a:t>
            </a:r>
            <a:br>
              <a:rPr lang="pt-BR" dirty="0"/>
            </a:br>
            <a:r>
              <a:rPr lang="pt-BR" dirty="0"/>
              <a:t>Jogadores</a:t>
            </a:r>
          </a:p>
        </p:txBody>
      </p:sp>
      <p:pic>
        <p:nvPicPr>
          <p:cNvPr id="6" name="Imagem 1"/>
          <p:cNvPicPr/>
          <p:nvPr/>
        </p:nvPicPr>
        <p:blipFill>
          <a:blip r:embed="rId2"/>
          <a:stretch/>
        </p:blipFill>
        <p:spPr>
          <a:xfrm>
            <a:off x="0" y="0"/>
            <a:ext cx="1976284" cy="1769807"/>
          </a:xfrm>
          <a:prstGeom prst="rect">
            <a:avLst/>
          </a:prstGeom>
          <a:ln>
            <a:noFill/>
          </a:ln>
        </p:spPr>
      </p:pic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9" y="1769806"/>
            <a:ext cx="8023321" cy="4941830"/>
          </a:xfrm>
        </p:spPr>
      </p:pic>
    </p:spTree>
    <p:extLst>
      <p:ext uri="{BB962C8B-B14F-4D97-AF65-F5344CB8AC3E}">
        <p14:creationId xmlns:p14="http://schemas.microsoft.com/office/powerpoint/2010/main" val="2049353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ada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0000"/>
      </a:accent1>
      <a:accent2>
        <a:srgbClr val="000000"/>
      </a:accent2>
      <a:accent3>
        <a:srgbClr val="000000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00"/>
      </a:hlink>
      <a:folHlink>
        <a:srgbClr val="7F7F7F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B6D6E8C-0347-4491-8BC2-0791F75B4CFC}" vid="{321C5D94-ED30-45F5-9447-DB4415718A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832</TotalTime>
  <Words>243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Tema1</vt:lpstr>
      <vt:lpstr>Sistema para Gerenciamento de Clube de Futebol</vt:lpstr>
      <vt:lpstr>Minimundo</vt:lpstr>
      <vt:lpstr> Minimundo</vt:lpstr>
      <vt:lpstr> Objetivo</vt:lpstr>
      <vt:lpstr>DIAGRAMA DE CONTEXTO</vt:lpstr>
      <vt:lpstr> </vt:lpstr>
      <vt:lpstr>DIAGRAMA DE CLASSES</vt:lpstr>
      <vt:lpstr>Apresentação do PowerPoint</vt:lpstr>
      <vt:lpstr>Diagrama de Caso de Uso Jogadores</vt:lpstr>
      <vt:lpstr> 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Gerenciamento de Clubes de Futebol</dc:title>
  <dc:creator>Thállys Lisboa</dc:creator>
  <cp:lastModifiedBy>Thállys Lisboa</cp:lastModifiedBy>
  <cp:revision>16</cp:revision>
  <dcterms:created xsi:type="dcterms:W3CDTF">2017-02-23T13:04:45Z</dcterms:created>
  <dcterms:modified xsi:type="dcterms:W3CDTF">2017-03-13T12:57:01Z</dcterms:modified>
</cp:coreProperties>
</file>