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84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4F48-50A5-4408-B231-D4FD1506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2FD50-EF54-418D-9C24-1746FCFD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7EE2-AC93-40A9-94F6-FD33201F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1ED0-CD0E-4C6E-9E2F-AAFF172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8B72-9A08-4F39-BA08-62B213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2A14-4C6E-4537-B23E-8B143E6D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43F72-952C-4677-A03D-A323E210B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4BB6-2CF8-4E60-A5A0-0FE8B238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DBA3-0CFB-4478-8433-3A89DA7D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8D57-04A5-4C91-A02C-C13EAAB8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3C16A-2E08-481F-9E27-821382EFE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E82E-DAF8-48D2-843C-AA674F44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D00D-EC92-4B4E-A0B4-F58A53A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535B-64FD-4148-9FD7-A2335FFC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F304-F29C-40EB-8FA9-F3DA91D6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EED4-E9F0-4F73-AC51-78E77F89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354A-7EB7-4682-80C3-67D10F99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29A3-4691-40F0-80EB-CDDB79F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F26A-BCF4-4A45-A350-21D6FCD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19B7-8087-47D0-8FAD-F8486B3D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22FB-7981-46A8-A34F-A87183F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36EA-0606-4671-83E8-7B24B8E5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C0F8-CE78-425D-B5B7-64CB3E23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798F-DCC1-43D7-B554-488AB30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B6AD-B23B-4FD7-855E-0D9B537C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22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37D0-15EF-45D9-87E0-54B61848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6CED-92DE-4273-900B-97DD03A5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B5C3B-F5C6-4ACF-92AD-D5BBFE5B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E1CF-1C3E-4D15-9099-598E73F3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9ACFB-CBDF-497E-B27B-FF42669A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4985-D1CE-4248-89E7-793201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CE4D-6A58-4D5D-AB0D-56C19011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CD77-5216-4F27-A110-B69A8126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0CFC-A2DB-45A2-A022-AA7635A4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A3418-FE7E-4386-850B-D4120D7F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FCA39-F6BA-44DE-9700-78D268D48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005AB-EA90-4391-932F-81856BFF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B7818-B21B-4AA8-B750-0FBB4E22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BC8D0-76E0-4D70-A339-46BAAF44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A16C-21C3-441D-BE0D-2039535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E08F9-6B1B-4E96-A0C0-7B5BFA2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83B0A-E882-47F0-998B-83ED7F79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CCF6E-DE3A-45B9-AD77-D19B080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CE43C-61DC-4E5B-A370-C35D14B1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2133D-B9EF-40E5-9C89-D3423B64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2AC44-6ED0-4B0B-9DEA-21F11187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EE59-B25C-456D-814D-C1E241DA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1122-626C-47FD-9C2D-CE6F112C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E5027-6AE8-4C27-BB9E-B526C8AA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563A-47D9-47D1-B5B2-FF9A332C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2798D-811B-43DC-917C-BE321A1D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9E24-F0F5-4F4F-82E8-6C594354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EAD4-AD16-4894-AC57-10966CDF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A5C65-49F8-4590-9065-47C86E81D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3BBA8-FB7C-4B1C-86C2-07E1317A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C9C5-B15C-4FD1-A0F1-2B5EB065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AA0D-205F-4070-B416-1C7E305F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0348-1B80-43E8-8C56-F0FB8A53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4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C78B-FA8F-48B6-A01B-A8F6DCD8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E9107-5143-48DA-BC42-53ACCAD6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8411-399D-489D-A384-4D2100E2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C4A3-4B07-44AE-84F0-93006E6AF28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B322-CBFA-405A-A4B7-0683C97DC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08D5-53E2-4E4C-B0AD-1F5A81951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2533-608F-424C-9434-A7E81E1F6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5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C954A-A7C8-465B-BA6B-D881E3A231D6}"/>
              </a:ext>
            </a:extLst>
          </p:cNvPr>
          <p:cNvCxnSpPr/>
          <p:nvPr/>
        </p:nvCxnSpPr>
        <p:spPr>
          <a:xfrm>
            <a:off x="2961314" y="855677"/>
            <a:ext cx="0" cy="4815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C99AF-7E78-4CB5-A034-5FD1C9638589}"/>
              </a:ext>
            </a:extLst>
          </p:cNvPr>
          <p:cNvCxnSpPr/>
          <p:nvPr/>
        </p:nvCxnSpPr>
        <p:spPr>
          <a:xfrm>
            <a:off x="2961314" y="3305262"/>
            <a:ext cx="5285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2443AC-1C50-40C3-9453-03CAA390B75F}"/>
              </a:ext>
            </a:extLst>
          </p:cNvPr>
          <p:cNvSpPr/>
          <p:nvPr/>
        </p:nvSpPr>
        <p:spPr>
          <a:xfrm>
            <a:off x="3117424" y="800625"/>
            <a:ext cx="5157269" cy="5152983"/>
          </a:xfrm>
          <a:custGeom>
            <a:avLst/>
            <a:gdLst>
              <a:gd name="connsiteX0" fmla="*/ 5157269 w 5157269"/>
              <a:gd name="connsiteY0" fmla="*/ 2271795 h 4934919"/>
              <a:gd name="connsiteX1" fmla="*/ 3305023 w 5157269"/>
              <a:gd name="connsiteY1" fmla="*/ 2295241 h 4934919"/>
              <a:gd name="connsiteX2" fmla="*/ 1734131 w 5157269"/>
              <a:gd name="connsiteY2" fmla="*/ 2365579 h 4934919"/>
              <a:gd name="connsiteX3" fmla="*/ 1218315 w 5157269"/>
              <a:gd name="connsiteY3" fmla="*/ 2600041 h 4934919"/>
              <a:gd name="connsiteX4" fmla="*/ 913515 w 5157269"/>
              <a:gd name="connsiteY4" fmla="*/ 2811056 h 4934919"/>
              <a:gd name="connsiteX5" fmla="*/ 585269 w 5157269"/>
              <a:gd name="connsiteY5" fmla="*/ 2412472 h 4934919"/>
              <a:gd name="connsiteX6" fmla="*/ 468038 w 5157269"/>
              <a:gd name="connsiteY6" fmla="*/ 1099487 h 4934919"/>
              <a:gd name="connsiteX7" fmla="*/ 421146 w 5157269"/>
              <a:gd name="connsiteY7" fmla="*/ 349210 h 4934919"/>
              <a:gd name="connsiteX8" fmla="*/ 327361 w 5157269"/>
              <a:gd name="connsiteY8" fmla="*/ 138195 h 4934919"/>
              <a:gd name="connsiteX9" fmla="*/ 257023 w 5157269"/>
              <a:gd name="connsiteY9" fmla="*/ 396103 h 4934919"/>
              <a:gd name="connsiteX10" fmla="*/ 22561 w 5157269"/>
              <a:gd name="connsiteY10" fmla="*/ 4381949 h 4934919"/>
              <a:gd name="connsiteX11" fmla="*/ 22561 w 5157269"/>
              <a:gd name="connsiteY11" fmla="*/ 4803979 h 4934919"/>
              <a:gd name="connsiteX0" fmla="*/ 5157269 w 5157269"/>
              <a:gd name="connsiteY0" fmla="*/ 2383346 h 5046470"/>
              <a:gd name="connsiteX1" fmla="*/ 3305023 w 5157269"/>
              <a:gd name="connsiteY1" fmla="*/ 2406792 h 5046470"/>
              <a:gd name="connsiteX2" fmla="*/ 1734131 w 5157269"/>
              <a:gd name="connsiteY2" fmla="*/ 2477130 h 5046470"/>
              <a:gd name="connsiteX3" fmla="*/ 1218315 w 5157269"/>
              <a:gd name="connsiteY3" fmla="*/ 2711592 h 5046470"/>
              <a:gd name="connsiteX4" fmla="*/ 913515 w 5157269"/>
              <a:gd name="connsiteY4" fmla="*/ 2922607 h 5046470"/>
              <a:gd name="connsiteX5" fmla="*/ 585269 w 5157269"/>
              <a:gd name="connsiteY5" fmla="*/ 2524023 h 5046470"/>
              <a:gd name="connsiteX6" fmla="*/ 468038 w 5157269"/>
              <a:gd name="connsiteY6" fmla="*/ 1211038 h 5046470"/>
              <a:gd name="connsiteX7" fmla="*/ 421146 w 5157269"/>
              <a:gd name="connsiteY7" fmla="*/ 460761 h 5046470"/>
              <a:gd name="connsiteX8" fmla="*/ 403561 w 5157269"/>
              <a:gd name="connsiteY8" fmla="*/ 49721 h 5046470"/>
              <a:gd name="connsiteX9" fmla="*/ 257023 w 5157269"/>
              <a:gd name="connsiteY9" fmla="*/ 507654 h 5046470"/>
              <a:gd name="connsiteX10" fmla="*/ 22561 w 5157269"/>
              <a:gd name="connsiteY10" fmla="*/ 4493500 h 5046470"/>
              <a:gd name="connsiteX11" fmla="*/ 22561 w 5157269"/>
              <a:gd name="connsiteY11" fmla="*/ 4915530 h 5046470"/>
              <a:gd name="connsiteX0" fmla="*/ 5157269 w 5157269"/>
              <a:gd name="connsiteY0" fmla="*/ 2383346 h 5046470"/>
              <a:gd name="connsiteX1" fmla="*/ 3305023 w 5157269"/>
              <a:gd name="connsiteY1" fmla="*/ 2406792 h 5046470"/>
              <a:gd name="connsiteX2" fmla="*/ 1734131 w 5157269"/>
              <a:gd name="connsiteY2" fmla="*/ 2477130 h 5046470"/>
              <a:gd name="connsiteX3" fmla="*/ 1218315 w 5157269"/>
              <a:gd name="connsiteY3" fmla="*/ 2711592 h 5046470"/>
              <a:gd name="connsiteX4" fmla="*/ 913515 w 5157269"/>
              <a:gd name="connsiteY4" fmla="*/ 2922607 h 5046470"/>
              <a:gd name="connsiteX5" fmla="*/ 585269 w 5157269"/>
              <a:gd name="connsiteY5" fmla="*/ 2524023 h 5046470"/>
              <a:gd name="connsiteX6" fmla="*/ 468038 w 5157269"/>
              <a:gd name="connsiteY6" fmla="*/ 1211038 h 5046470"/>
              <a:gd name="connsiteX7" fmla="*/ 449721 w 5157269"/>
              <a:gd name="connsiteY7" fmla="*/ 460761 h 5046470"/>
              <a:gd name="connsiteX8" fmla="*/ 403561 w 5157269"/>
              <a:gd name="connsiteY8" fmla="*/ 49721 h 5046470"/>
              <a:gd name="connsiteX9" fmla="*/ 257023 w 5157269"/>
              <a:gd name="connsiteY9" fmla="*/ 507654 h 5046470"/>
              <a:gd name="connsiteX10" fmla="*/ 22561 w 5157269"/>
              <a:gd name="connsiteY10" fmla="*/ 4493500 h 5046470"/>
              <a:gd name="connsiteX11" fmla="*/ 22561 w 5157269"/>
              <a:gd name="connsiteY11" fmla="*/ 4915530 h 5046470"/>
              <a:gd name="connsiteX0" fmla="*/ 5157269 w 5157269"/>
              <a:gd name="connsiteY0" fmla="*/ 2487760 h 5150884"/>
              <a:gd name="connsiteX1" fmla="*/ 3305023 w 5157269"/>
              <a:gd name="connsiteY1" fmla="*/ 2511206 h 5150884"/>
              <a:gd name="connsiteX2" fmla="*/ 1734131 w 5157269"/>
              <a:gd name="connsiteY2" fmla="*/ 2581544 h 5150884"/>
              <a:gd name="connsiteX3" fmla="*/ 1218315 w 5157269"/>
              <a:gd name="connsiteY3" fmla="*/ 2816006 h 5150884"/>
              <a:gd name="connsiteX4" fmla="*/ 913515 w 5157269"/>
              <a:gd name="connsiteY4" fmla="*/ 3027021 h 5150884"/>
              <a:gd name="connsiteX5" fmla="*/ 585269 w 5157269"/>
              <a:gd name="connsiteY5" fmla="*/ 2628437 h 5150884"/>
              <a:gd name="connsiteX6" fmla="*/ 468038 w 5157269"/>
              <a:gd name="connsiteY6" fmla="*/ 1315452 h 5150884"/>
              <a:gd name="connsiteX7" fmla="*/ 449721 w 5157269"/>
              <a:gd name="connsiteY7" fmla="*/ 565175 h 5150884"/>
              <a:gd name="connsiteX8" fmla="*/ 365461 w 5157269"/>
              <a:gd name="connsiteY8" fmla="*/ 11260 h 5150884"/>
              <a:gd name="connsiteX9" fmla="*/ 257023 w 5157269"/>
              <a:gd name="connsiteY9" fmla="*/ 612068 h 5150884"/>
              <a:gd name="connsiteX10" fmla="*/ 22561 w 5157269"/>
              <a:gd name="connsiteY10" fmla="*/ 4597914 h 5150884"/>
              <a:gd name="connsiteX11" fmla="*/ 22561 w 5157269"/>
              <a:gd name="connsiteY11" fmla="*/ 5019944 h 5150884"/>
              <a:gd name="connsiteX0" fmla="*/ 5157269 w 5157269"/>
              <a:gd name="connsiteY0" fmla="*/ 2487760 h 5150884"/>
              <a:gd name="connsiteX1" fmla="*/ 3305023 w 5157269"/>
              <a:gd name="connsiteY1" fmla="*/ 2511206 h 5150884"/>
              <a:gd name="connsiteX2" fmla="*/ 1734131 w 5157269"/>
              <a:gd name="connsiteY2" fmla="*/ 2581544 h 5150884"/>
              <a:gd name="connsiteX3" fmla="*/ 1304040 w 5157269"/>
              <a:gd name="connsiteY3" fmla="*/ 2720756 h 5150884"/>
              <a:gd name="connsiteX4" fmla="*/ 913515 w 5157269"/>
              <a:gd name="connsiteY4" fmla="*/ 3027021 h 5150884"/>
              <a:gd name="connsiteX5" fmla="*/ 585269 w 5157269"/>
              <a:gd name="connsiteY5" fmla="*/ 2628437 h 5150884"/>
              <a:gd name="connsiteX6" fmla="*/ 468038 w 5157269"/>
              <a:gd name="connsiteY6" fmla="*/ 1315452 h 5150884"/>
              <a:gd name="connsiteX7" fmla="*/ 449721 w 5157269"/>
              <a:gd name="connsiteY7" fmla="*/ 565175 h 5150884"/>
              <a:gd name="connsiteX8" fmla="*/ 365461 w 5157269"/>
              <a:gd name="connsiteY8" fmla="*/ 11260 h 5150884"/>
              <a:gd name="connsiteX9" fmla="*/ 257023 w 5157269"/>
              <a:gd name="connsiteY9" fmla="*/ 612068 h 5150884"/>
              <a:gd name="connsiteX10" fmla="*/ 22561 w 5157269"/>
              <a:gd name="connsiteY10" fmla="*/ 4597914 h 5150884"/>
              <a:gd name="connsiteX11" fmla="*/ 22561 w 5157269"/>
              <a:gd name="connsiteY11" fmla="*/ 5019944 h 5150884"/>
              <a:gd name="connsiteX0" fmla="*/ 5157269 w 5157269"/>
              <a:gd name="connsiteY0" fmla="*/ 2487760 h 5150884"/>
              <a:gd name="connsiteX1" fmla="*/ 3305023 w 5157269"/>
              <a:gd name="connsiteY1" fmla="*/ 2463581 h 5150884"/>
              <a:gd name="connsiteX2" fmla="*/ 1734131 w 5157269"/>
              <a:gd name="connsiteY2" fmla="*/ 2581544 h 5150884"/>
              <a:gd name="connsiteX3" fmla="*/ 1304040 w 5157269"/>
              <a:gd name="connsiteY3" fmla="*/ 2720756 h 5150884"/>
              <a:gd name="connsiteX4" fmla="*/ 913515 w 5157269"/>
              <a:gd name="connsiteY4" fmla="*/ 3027021 h 5150884"/>
              <a:gd name="connsiteX5" fmla="*/ 585269 w 5157269"/>
              <a:gd name="connsiteY5" fmla="*/ 2628437 h 5150884"/>
              <a:gd name="connsiteX6" fmla="*/ 468038 w 5157269"/>
              <a:gd name="connsiteY6" fmla="*/ 1315452 h 5150884"/>
              <a:gd name="connsiteX7" fmla="*/ 449721 w 5157269"/>
              <a:gd name="connsiteY7" fmla="*/ 565175 h 5150884"/>
              <a:gd name="connsiteX8" fmla="*/ 365461 w 5157269"/>
              <a:gd name="connsiteY8" fmla="*/ 11260 h 5150884"/>
              <a:gd name="connsiteX9" fmla="*/ 257023 w 5157269"/>
              <a:gd name="connsiteY9" fmla="*/ 612068 h 5150884"/>
              <a:gd name="connsiteX10" fmla="*/ 22561 w 5157269"/>
              <a:gd name="connsiteY10" fmla="*/ 4597914 h 5150884"/>
              <a:gd name="connsiteX11" fmla="*/ 22561 w 5157269"/>
              <a:gd name="connsiteY11" fmla="*/ 5019944 h 5150884"/>
              <a:gd name="connsiteX0" fmla="*/ 5157269 w 5157269"/>
              <a:gd name="connsiteY0" fmla="*/ 2489859 h 5152983"/>
              <a:gd name="connsiteX1" fmla="*/ 3305023 w 5157269"/>
              <a:gd name="connsiteY1" fmla="*/ 2465680 h 5152983"/>
              <a:gd name="connsiteX2" fmla="*/ 1734131 w 5157269"/>
              <a:gd name="connsiteY2" fmla="*/ 2583643 h 5152983"/>
              <a:gd name="connsiteX3" fmla="*/ 1304040 w 5157269"/>
              <a:gd name="connsiteY3" fmla="*/ 2722855 h 5152983"/>
              <a:gd name="connsiteX4" fmla="*/ 913515 w 5157269"/>
              <a:gd name="connsiteY4" fmla="*/ 3029120 h 5152983"/>
              <a:gd name="connsiteX5" fmla="*/ 585269 w 5157269"/>
              <a:gd name="connsiteY5" fmla="*/ 2630536 h 5152983"/>
              <a:gd name="connsiteX6" fmla="*/ 468038 w 5157269"/>
              <a:gd name="connsiteY6" fmla="*/ 1317551 h 5152983"/>
              <a:gd name="connsiteX7" fmla="*/ 459246 w 5157269"/>
              <a:gd name="connsiteY7" fmla="*/ 595849 h 5152983"/>
              <a:gd name="connsiteX8" fmla="*/ 365461 w 5157269"/>
              <a:gd name="connsiteY8" fmla="*/ 13359 h 5152983"/>
              <a:gd name="connsiteX9" fmla="*/ 257023 w 5157269"/>
              <a:gd name="connsiteY9" fmla="*/ 614167 h 5152983"/>
              <a:gd name="connsiteX10" fmla="*/ 22561 w 5157269"/>
              <a:gd name="connsiteY10" fmla="*/ 4600013 h 5152983"/>
              <a:gd name="connsiteX11" fmla="*/ 22561 w 5157269"/>
              <a:gd name="connsiteY11" fmla="*/ 5022043 h 5152983"/>
              <a:gd name="connsiteX0" fmla="*/ 5157269 w 5157269"/>
              <a:gd name="connsiteY0" fmla="*/ 2489859 h 5152983"/>
              <a:gd name="connsiteX1" fmla="*/ 3305023 w 5157269"/>
              <a:gd name="connsiteY1" fmla="*/ 2465680 h 5152983"/>
              <a:gd name="connsiteX2" fmla="*/ 1734131 w 5157269"/>
              <a:gd name="connsiteY2" fmla="*/ 2583643 h 5152983"/>
              <a:gd name="connsiteX3" fmla="*/ 1304040 w 5157269"/>
              <a:gd name="connsiteY3" fmla="*/ 2722855 h 5152983"/>
              <a:gd name="connsiteX4" fmla="*/ 913515 w 5157269"/>
              <a:gd name="connsiteY4" fmla="*/ 3029120 h 5152983"/>
              <a:gd name="connsiteX5" fmla="*/ 585269 w 5157269"/>
              <a:gd name="connsiteY5" fmla="*/ 2630536 h 5152983"/>
              <a:gd name="connsiteX6" fmla="*/ 468038 w 5157269"/>
              <a:gd name="connsiteY6" fmla="*/ 1317551 h 5152983"/>
              <a:gd name="connsiteX7" fmla="*/ 449721 w 5157269"/>
              <a:gd name="connsiteY7" fmla="*/ 595849 h 5152983"/>
              <a:gd name="connsiteX8" fmla="*/ 365461 w 5157269"/>
              <a:gd name="connsiteY8" fmla="*/ 13359 h 5152983"/>
              <a:gd name="connsiteX9" fmla="*/ 257023 w 5157269"/>
              <a:gd name="connsiteY9" fmla="*/ 614167 h 5152983"/>
              <a:gd name="connsiteX10" fmla="*/ 22561 w 5157269"/>
              <a:gd name="connsiteY10" fmla="*/ 4600013 h 5152983"/>
              <a:gd name="connsiteX11" fmla="*/ 22561 w 5157269"/>
              <a:gd name="connsiteY11" fmla="*/ 5022043 h 5152983"/>
              <a:gd name="connsiteX0" fmla="*/ 5157269 w 5157269"/>
              <a:gd name="connsiteY0" fmla="*/ 2489859 h 5152983"/>
              <a:gd name="connsiteX1" fmla="*/ 3305023 w 5157269"/>
              <a:gd name="connsiteY1" fmla="*/ 2465680 h 5152983"/>
              <a:gd name="connsiteX2" fmla="*/ 2124656 w 5157269"/>
              <a:gd name="connsiteY2" fmla="*/ 2526493 h 5152983"/>
              <a:gd name="connsiteX3" fmla="*/ 1304040 w 5157269"/>
              <a:gd name="connsiteY3" fmla="*/ 2722855 h 5152983"/>
              <a:gd name="connsiteX4" fmla="*/ 913515 w 5157269"/>
              <a:gd name="connsiteY4" fmla="*/ 3029120 h 5152983"/>
              <a:gd name="connsiteX5" fmla="*/ 585269 w 5157269"/>
              <a:gd name="connsiteY5" fmla="*/ 2630536 h 5152983"/>
              <a:gd name="connsiteX6" fmla="*/ 468038 w 5157269"/>
              <a:gd name="connsiteY6" fmla="*/ 1317551 h 5152983"/>
              <a:gd name="connsiteX7" fmla="*/ 449721 w 5157269"/>
              <a:gd name="connsiteY7" fmla="*/ 595849 h 5152983"/>
              <a:gd name="connsiteX8" fmla="*/ 365461 w 5157269"/>
              <a:gd name="connsiteY8" fmla="*/ 13359 h 5152983"/>
              <a:gd name="connsiteX9" fmla="*/ 257023 w 5157269"/>
              <a:gd name="connsiteY9" fmla="*/ 614167 h 5152983"/>
              <a:gd name="connsiteX10" fmla="*/ 22561 w 5157269"/>
              <a:gd name="connsiteY10" fmla="*/ 4600013 h 5152983"/>
              <a:gd name="connsiteX11" fmla="*/ 22561 w 5157269"/>
              <a:gd name="connsiteY11" fmla="*/ 5022043 h 5152983"/>
              <a:gd name="connsiteX0" fmla="*/ 5157269 w 5157269"/>
              <a:gd name="connsiteY0" fmla="*/ 2489859 h 5152983"/>
              <a:gd name="connsiteX1" fmla="*/ 3305023 w 5157269"/>
              <a:gd name="connsiteY1" fmla="*/ 2465680 h 5152983"/>
              <a:gd name="connsiteX2" fmla="*/ 2124656 w 5157269"/>
              <a:gd name="connsiteY2" fmla="*/ 2526493 h 5152983"/>
              <a:gd name="connsiteX3" fmla="*/ 1304040 w 5157269"/>
              <a:gd name="connsiteY3" fmla="*/ 2722855 h 5152983"/>
              <a:gd name="connsiteX4" fmla="*/ 894465 w 5157269"/>
              <a:gd name="connsiteY4" fmla="*/ 3095795 h 5152983"/>
              <a:gd name="connsiteX5" fmla="*/ 585269 w 5157269"/>
              <a:gd name="connsiteY5" fmla="*/ 2630536 h 5152983"/>
              <a:gd name="connsiteX6" fmla="*/ 468038 w 5157269"/>
              <a:gd name="connsiteY6" fmla="*/ 1317551 h 5152983"/>
              <a:gd name="connsiteX7" fmla="*/ 449721 w 5157269"/>
              <a:gd name="connsiteY7" fmla="*/ 595849 h 5152983"/>
              <a:gd name="connsiteX8" fmla="*/ 365461 w 5157269"/>
              <a:gd name="connsiteY8" fmla="*/ 13359 h 5152983"/>
              <a:gd name="connsiteX9" fmla="*/ 257023 w 5157269"/>
              <a:gd name="connsiteY9" fmla="*/ 614167 h 5152983"/>
              <a:gd name="connsiteX10" fmla="*/ 22561 w 5157269"/>
              <a:gd name="connsiteY10" fmla="*/ 4600013 h 5152983"/>
              <a:gd name="connsiteX11" fmla="*/ 22561 w 5157269"/>
              <a:gd name="connsiteY11" fmla="*/ 5022043 h 51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7269" h="5152983">
                <a:moveTo>
                  <a:pt x="5157269" y="2489859"/>
                </a:moveTo>
                <a:lnTo>
                  <a:pt x="3305023" y="2465680"/>
                </a:lnTo>
                <a:cubicBezTo>
                  <a:pt x="2799588" y="2471786"/>
                  <a:pt x="2458153" y="2483631"/>
                  <a:pt x="2124656" y="2526493"/>
                </a:cubicBezTo>
                <a:cubicBezTo>
                  <a:pt x="1791159" y="2569355"/>
                  <a:pt x="1509072" y="2627971"/>
                  <a:pt x="1304040" y="2722855"/>
                </a:cubicBezTo>
                <a:cubicBezTo>
                  <a:pt x="1099008" y="2817739"/>
                  <a:pt x="1014260" y="3111182"/>
                  <a:pt x="894465" y="3095795"/>
                </a:cubicBezTo>
                <a:cubicBezTo>
                  <a:pt x="774670" y="3080409"/>
                  <a:pt x="656340" y="2926910"/>
                  <a:pt x="585269" y="2630536"/>
                </a:cubicBezTo>
                <a:cubicBezTo>
                  <a:pt x="514198" y="2334162"/>
                  <a:pt x="490629" y="1656665"/>
                  <a:pt x="468038" y="1317551"/>
                </a:cubicBezTo>
                <a:cubicBezTo>
                  <a:pt x="445447" y="978437"/>
                  <a:pt x="466817" y="813214"/>
                  <a:pt x="449721" y="595849"/>
                </a:cubicBezTo>
                <a:cubicBezTo>
                  <a:pt x="432625" y="378484"/>
                  <a:pt x="397577" y="10306"/>
                  <a:pt x="365461" y="13359"/>
                </a:cubicBezTo>
                <a:cubicBezTo>
                  <a:pt x="333345" y="16412"/>
                  <a:pt x="314173" y="-150275"/>
                  <a:pt x="257023" y="614167"/>
                </a:cubicBezTo>
                <a:cubicBezTo>
                  <a:pt x="199873" y="1378609"/>
                  <a:pt x="61638" y="3865367"/>
                  <a:pt x="22561" y="4600013"/>
                </a:cubicBezTo>
                <a:cubicBezTo>
                  <a:pt x="-16516" y="5334659"/>
                  <a:pt x="3022" y="5178351"/>
                  <a:pt x="22561" y="50220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680DC70-1568-4097-A412-8CC3F8F7177B}"/>
              </a:ext>
            </a:extLst>
          </p:cNvPr>
          <p:cNvSpPr/>
          <p:nvPr/>
        </p:nvSpPr>
        <p:spPr>
          <a:xfrm rot="10800000">
            <a:off x="3727024" y="-2261183"/>
            <a:ext cx="7919519" cy="5524500"/>
          </a:xfrm>
          <a:prstGeom prst="arc">
            <a:avLst>
              <a:gd name="adj1" fmla="val 16200000"/>
              <a:gd name="adj2" fmla="val 21510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98437CA-6EAF-4B50-92DE-691E65DD3328}"/>
              </a:ext>
            </a:extLst>
          </p:cNvPr>
          <p:cNvSpPr/>
          <p:nvPr/>
        </p:nvSpPr>
        <p:spPr>
          <a:xfrm rot="10800000" flipV="1">
            <a:off x="3212673" y="3263317"/>
            <a:ext cx="8433869" cy="5524500"/>
          </a:xfrm>
          <a:prstGeom prst="arc">
            <a:avLst>
              <a:gd name="adj1" fmla="val 16200000"/>
              <a:gd name="adj2" fmla="val 2137916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C939A-065F-439E-8C10-0DF3A8ED65D6}"/>
              </a:ext>
            </a:extLst>
          </p:cNvPr>
          <p:cNvSpPr txBox="1"/>
          <p:nvPr/>
        </p:nvSpPr>
        <p:spPr>
          <a:xfrm>
            <a:off x="6760217" y="3347207"/>
            <a:ext cx="2133600" cy="3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(nm)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84605-3B06-470E-A6EA-DDF3BFC759D2}"/>
              </a:ext>
            </a:extLst>
          </p:cNvPr>
          <p:cNvSpPr txBox="1"/>
          <p:nvPr/>
        </p:nvSpPr>
        <p:spPr>
          <a:xfrm>
            <a:off x="1603914" y="3046299"/>
            <a:ext cx="15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U(r)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B8D6BC-2153-43CC-AEE6-E0C7069D4B60}"/>
              </a:ext>
            </a:extLst>
          </p:cNvPr>
          <p:cNvCxnSpPr>
            <a:cxnSpLocks/>
          </p:cNvCxnSpPr>
          <p:nvPr/>
        </p:nvCxnSpPr>
        <p:spPr>
          <a:xfrm flipV="1">
            <a:off x="2961314" y="640080"/>
            <a:ext cx="1" cy="521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A98621-499C-4CA7-838A-F9CD2D867EBD}"/>
              </a:ext>
            </a:extLst>
          </p:cNvPr>
          <p:cNvSpPr txBox="1"/>
          <p:nvPr/>
        </p:nvSpPr>
        <p:spPr>
          <a:xfrm>
            <a:off x="4318713" y="421815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vdW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0D136C-5E0F-47BC-9605-6AE92A985ADF}"/>
              </a:ext>
            </a:extLst>
          </p:cNvPr>
          <p:cNvSpPr txBox="1"/>
          <p:nvPr/>
        </p:nvSpPr>
        <p:spPr>
          <a:xfrm>
            <a:off x="4854949" y="19391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DDF4BD-0239-416C-81C0-8DD1E19981EF}"/>
              </a:ext>
            </a:extLst>
          </p:cNvPr>
          <p:cNvSpPr txBox="1"/>
          <p:nvPr/>
        </p:nvSpPr>
        <p:spPr>
          <a:xfrm>
            <a:off x="4302593" y="3479825"/>
            <a:ext cx="8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DLVO</a:t>
            </a:r>
          </a:p>
        </p:txBody>
      </p:sp>
    </p:spTree>
    <p:extLst>
      <p:ext uri="{BB962C8B-B14F-4D97-AF65-F5344CB8AC3E}">
        <p14:creationId xmlns:p14="http://schemas.microsoft.com/office/powerpoint/2010/main" val="111049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1276C41C791B4CBF5B11BCACAD0387" ma:contentTypeVersion="10" ma:contentTypeDescription="Create a new document." ma:contentTypeScope="" ma:versionID="35fe396af545d41fbfbe106650549cf1">
  <xsd:schema xmlns:xsd="http://www.w3.org/2001/XMLSchema" xmlns:xs="http://www.w3.org/2001/XMLSchema" xmlns:p="http://schemas.microsoft.com/office/2006/metadata/properties" xmlns:ns3="754285a7-2795-4fd2-897d-a0385d8f435c" xmlns:ns4="05dd8dfc-cbb8-4613-b439-ed1ab714d4e2" targetNamespace="http://schemas.microsoft.com/office/2006/metadata/properties" ma:root="true" ma:fieldsID="6e6c59e3c16744561098f9779913b0b1" ns3:_="" ns4:_="">
    <xsd:import namespace="754285a7-2795-4fd2-897d-a0385d8f435c"/>
    <xsd:import namespace="05dd8dfc-cbb8-4613-b439-ed1ab714d4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285a7-2795-4fd2-897d-a0385d8f4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d8dfc-cbb8-4613-b439-ed1ab714d4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651BC-9BA5-40AA-B548-32AC1B989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4285a7-2795-4fd2-897d-a0385d8f435c"/>
    <ds:schemaRef ds:uri="05dd8dfc-cbb8-4613-b439-ed1ab714d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6192B-A9E2-4E36-90AD-DCC359197A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8F451-17EA-4B13-9A10-5C9F535349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-</dc:creator>
  <cp:lastModifiedBy>Joe -</cp:lastModifiedBy>
  <cp:revision>3</cp:revision>
  <dcterms:created xsi:type="dcterms:W3CDTF">2019-09-23T00:56:39Z</dcterms:created>
  <dcterms:modified xsi:type="dcterms:W3CDTF">2019-09-23T01:17:20Z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0x0101003E1276C41C791B4CBF5B11BCACAD0387</vt:lpwstr>
  </property>
</Properties>
</file>