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68" r:id="rId9"/>
    <p:sldId id="258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EC1930-B6C0-4D7D-9133-3AE3734F1A62}" type="datetimeFigureOut">
              <a:rPr lang="pt-BR" smtClean="0"/>
              <a:t>22/09/2014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46A830-F00E-4D27-9743-68A323698B82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b="1" dirty="0" smtClean="0">
                <a:latin typeface="Times New Roman" pitchFamily="18" charset="0"/>
                <a:cs typeface="Times New Roman" pitchFamily="18" charset="0"/>
              </a:rPr>
              <a:t>Abstract Factory</a:t>
            </a:r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PT" sz="2800" b="1" dirty="0" smtClean="0">
                <a:latin typeface="Times New Roman" pitchFamily="18" charset="0"/>
                <a:cs typeface="Times New Roman" pitchFamily="18" charset="0"/>
              </a:rPr>
              <a:t>Thalys Henrique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Análise e Desenvolvimento de Sistemas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Seminário sobre padrões de projeto 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ts4.mm.bing.net/th?id=HN.608003142728810892&amp;w=232&amp;h=119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29"/>
            <a:ext cx="2894702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Eclipse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95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Visão Geral 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Objetivos do padrão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Quando usar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Participantes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Consequências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Estrutura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Código</a:t>
            </a:r>
          </a:p>
        </p:txBody>
      </p:sp>
      <p:pic>
        <p:nvPicPr>
          <p:cNvPr id="2050" name="Picture 2" descr="http://ts4.mm.bing.net/th?id=HN.608003142728810892&amp;w=232&amp;h=119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5400"/>
            <a:ext cx="22098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Declara </a:t>
            </a:r>
            <a:r>
              <a:rPr lang="pt-BR" dirty="0"/>
              <a:t>uma interface para a criação de objetos abstratos.</a:t>
            </a:r>
          </a:p>
          <a:p>
            <a:r>
              <a:rPr lang="pt-BR" dirty="0"/>
              <a:t>P</a:t>
            </a:r>
            <a:r>
              <a:rPr lang="pt-BR" dirty="0" smtClean="0"/>
              <a:t>ode </a:t>
            </a:r>
            <a:r>
              <a:rPr lang="pt-BR" dirty="0"/>
              <a:t>ser implementado em diversas situações para corrigir algumas problemas de </a:t>
            </a:r>
            <a:r>
              <a:rPr lang="pt-BR" dirty="0" smtClean="0"/>
              <a:t>implementação.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5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 Padrão de Criação Abstract </a:t>
            </a:r>
            <a:r>
              <a:rPr lang="pt-BR" dirty="0" err="1"/>
              <a:t>Factory</a:t>
            </a:r>
            <a:r>
              <a:rPr lang="pt-BR" dirty="0"/>
              <a:t> é fornecer uma interface para a criação de várias famílias de objetos que se relacionam ou são dependentes sem que haja a necessidade de especificar classes concretas.</a:t>
            </a:r>
          </a:p>
        </p:txBody>
      </p:sp>
    </p:spTree>
    <p:extLst>
      <p:ext uri="{BB962C8B-B14F-4D97-AF65-F5344CB8AC3E}">
        <p14:creationId xmlns:p14="http://schemas.microsoft.com/office/powerpoint/2010/main" val="20799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sistema deve ser independente de como seus produtos são criados, compostos e </a:t>
            </a:r>
            <a:r>
              <a:rPr lang="pt-BR" dirty="0" smtClean="0"/>
              <a:t>representados.</a:t>
            </a:r>
            <a:endParaRPr lang="pt-BR" dirty="0"/>
          </a:p>
          <a:p>
            <a:r>
              <a:rPr lang="pt-BR" dirty="0"/>
              <a:t>Quando um sistema deve ser configurado com uma entre várias famílias de </a:t>
            </a:r>
            <a:r>
              <a:rPr lang="pt-BR" dirty="0" smtClean="0"/>
              <a:t>produtos.</a:t>
            </a:r>
            <a:endParaRPr lang="pt-BR" dirty="0"/>
          </a:p>
          <a:p>
            <a:r>
              <a:rPr lang="pt-BR" dirty="0"/>
              <a:t>Quando uma família de produtos relacionados foi projetada para uso conjunto e você deve implementar essa </a:t>
            </a:r>
            <a:r>
              <a:rPr lang="pt-BR" dirty="0" smtClean="0"/>
              <a:t>restrição.</a:t>
            </a:r>
            <a:endParaRPr lang="pt-BR" dirty="0"/>
          </a:p>
          <a:p>
            <a:r>
              <a:rPr lang="pt-BR" dirty="0"/>
              <a:t>Quando você quer fornecer uma biblioteca de classes e quer revelar sua interface e não sua </a:t>
            </a:r>
            <a:r>
              <a:rPr lang="pt-BR" dirty="0" smtClean="0"/>
              <a:t>implementação.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AbstractFactory</a:t>
            </a:r>
            <a:r>
              <a:rPr lang="pt-BR" dirty="0"/>
              <a:t>: declara interface para operações que criam </a:t>
            </a:r>
            <a:r>
              <a:rPr lang="pt-BR" dirty="0" smtClean="0"/>
              <a:t>objetos, produto </a:t>
            </a:r>
            <a:r>
              <a:rPr lang="pt-BR" dirty="0"/>
              <a:t>abstratos</a:t>
            </a:r>
          </a:p>
          <a:p>
            <a:r>
              <a:rPr lang="pt-BR" dirty="0" err="1"/>
              <a:t>ConcreteFactory</a:t>
            </a:r>
            <a:r>
              <a:rPr lang="pt-BR" dirty="0"/>
              <a:t>: implementa </a:t>
            </a:r>
            <a:r>
              <a:rPr lang="pt-BR" dirty="0" smtClean="0"/>
              <a:t>operações </a:t>
            </a:r>
            <a:r>
              <a:rPr lang="pt-BR" dirty="0"/>
              <a:t>que criam </a:t>
            </a:r>
            <a:r>
              <a:rPr lang="pt-BR" dirty="0" smtClean="0"/>
              <a:t>objetos, produto </a:t>
            </a:r>
            <a:r>
              <a:rPr lang="pt-BR" dirty="0"/>
              <a:t>concretos</a:t>
            </a:r>
          </a:p>
          <a:p>
            <a:r>
              <a:rPr lang="pt-BR" dirty="0" err="1"/>
              <a:t>AbstractProduct</a:t>
            </a:r>
            <a:r>
              <a:rPr lang="pt-BR" dirty="0"/>
              <a:t>: declara interface para um tipo de </a:t>
            </a:r>
            <a:r>
              <a:rPr lang="pt-BR" dirty="0" smtClean="0"/>
              <a:t>objeto, produto</a:t>
            </a:r>
            <a:endParaRPr lang="pt-BR" dirty="0"/>
          </a:p>
          <a:p>
            <a:r>
              <a:rPr lang="pt-BR" dirty="0" err="1"/>
              <a:t>ConcreteProduct</a:t>
            </a:r>
            <a:r>
              <a:rPr lang="pt-BR" dirty="0"/>
              <a:t>: define um </a:t>
            </a:r>
            <a:r>
              <a:rPr lang="pt-BR" dirty="0" smtClean="0"/>
              <a:t>objeto, produto </a:t>
            </a:r>
            <a:r>
              <a:rPr lang="pt-BR" dirty="0"/>
              <a:t>a ser </a:t>
            </a:r>
            <a:r>
              <a:rPr lang="pt-BR" dirty="0" smtClean="0"/>
              <a:t>criado</a:t>
            </a:r>
          </a:p>
        </p:txBody>
      </p:sp>
    </p:spTree>
    <p:extLst>
      <p:ext uri="{BB962C8B-B14F-4D97-AF65-F5344CB8AC3E}">
        <p14:creationId xmlns:p14="http://schemas.microsoft.com/office/powerpoint/2010/main" val="1658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5600" b="1" dirty="0" smtClean="0"/>
              <a:t>Consequências</a:t>
            </a:r>
            <a:r>
              <a:rPr lang="pt-BR" sz="5600" b="1" dirty="0"/>
              <a:t> 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Positivas</a:t>
            </a:r>
          </a:p>
          <a:p>
            <a:r>
              <a:rPr lang="pt-BR" dirty="0" smtClean="0"/>
              <a:t>Isola </a:t>
            </a:r>
            <a:r>
              <a:rPr lang="pt-BR" dirty="0"/>
              <a:t>as classes </a:t>
            </a:r>
            <a:r>
              <a:rPr lang="pt-BR" dirty="0" smtClean="0"/>
              <a:t>concretas</a:t>
            </a:r>
          </a:p>
          <a:p>
            <a:r>
              <a:rPr lang="pt-BR" dirty="0" smtClean="0"/>
              <a:t>Isola os clientes das classes de </a:t>
            </a:r>
            <a:r>
              <a:rPr lang="pt-BR" dirty="0" err="1" smtClean="0"/>
              <a:t>implentação</a:t>
            </a:r>
            <a:endParaRPr lang="pt-BR" dirty="0"/>
          </a:p>
          <a:p>
            <a:r>
              <a:rPr lang="pt-BR" dirty="0" smtClean="0"/>
              <a:t>Facilita </a:t>
            </a:r>
            <a:r>
              <a:rPr lang="pt-BR" dirty="0"/>
              <a:t>a troca de família de </a:t>
            </a:r>
            <a:r>
              <a:rPr lang="pt-BR" dirty="0" smtClean="0"/>
              <a:t>produtos</a:t>
            </a:r>
          </a:p>
          <a:p>
            <a:r>
              <a:rPr lang="pt-BR" dirty="0"/>
              <a:t>A família inteira de produtos muda de uma vez</a:t>
            </a:r>
          </a:p>
          <a:p>
            <a:r>
              <a:rPr lang="pt-BR" dirty="0"/>
              <a:t>Promove a consistência entre </a:t>
            </a:r>
            <a:r>
              <a:rPr lang="pt-BR" dirty="0" smtClean="0"/>
              <a:t>produtos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Negativas</a:t>
            </a:r>
          </a:p>
          <a:p>
            <a:r>
              <a:rPr lang="pt-BR" dirty="0"/>
              <a:t>Dar suporte a mais produtos força a extensão da interface da </a:t>
            </a:r>
            <a:r>
              <a:rPr lang="pt-BR" dirty="0" err="1" smtClean="0"/>
              <a:t>factory</a:t>
            </a:r>
            <a:r>
              <a:rPr lang="pt-BR" dirty="0" smtClean="0"/>
              <a:t>, </a:t>
            </a:r>
            <a:r>
              <a:rPr lang="pt-BR" dirty="0"/>
              <a:t>o que envolve mudanças na </a:t>
            </a:r>
            <a:r>
              <a:rPr lang="pt-BR" dirty="0" err="1"/>
              <a:t>FactoryAbstrata</a:t>
            </a:r>
            <a:r>
              <a:rPr lang="pt-BR" dirty="0"/>
              <a:t> e em todas suas </a:t>
            </a:r>
            <a:r>
              <a:rPr lang="pt-BR" dirty="0" smtClean="0"/>
              <a:t>subclasses</a:t>
            </a:r>
            <a:endParaRPr lang="pt-BR" dirty="0"/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6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eufacoprogramas.files.wordpress.com/2011/05/abstract_factor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87820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4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1026" name="Picture 2" descr="http://brizeno.files.wordpress.com/2011/09/abstract-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83411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262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Abstract Factory Thalys Henrique</vt:lpstr>
      <vt:lpstr> Tópicos</vt:lpstr>
      <vt:lpstr>Visão Geral</vt:lpstr>
      <vt:lpstr>Objetivo</vt:lpstr>
      <vt:lpstr>Quando usar ?</vt:lpstr>
      <vt:lpstr>Participantes</vt:lpstr>
      <vt:lpstr> Consequências  </vt:lpstr>
      <vt:lpstr>Exemplo</vt:lpstr>
      <vt:lpstr>Estrutura</vt:lpstr>
      <vt:lpstr>Código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Thalys Henrique</dc:title>
  <dc:creator>Thayninja</dc:creator>
  <cp:lastModifiedBy>Thayninja</cp:lastModifiedBy>
  <cp:revision>20</cp:revision>
  <dcterms:created xsi:type="dcterms:W3CDTF">2014-09-10T12:07:54Z</dcterms:created>
  <dcterms:modified xsi:type="dcterms:W3CDTF">2014-09-22T11:25:26Z</dcterms:modified>
</cp:coreProperties>
</file>