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1" r:id="rId4"/>
    <p:sldId id="262" r:id="rId5"/>
    <p:sldId id="259" r:id="rId6"/>
    <p:sldId id="260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75" d="100"/>
          <a:sy n="75" d="100"/>
        </p:scale>
        <p:origin x="40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BA44A-EBD2-4F6A-8B60-8E5B1A37D1C7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3020D-837C-499C-A2D3-A7C68030E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544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BA44A-EBD2-4F6A-8B60-8E5B1A37D1C7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3020D-837C-499C-A2D3-A7C68030E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355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BA44A-EBD2-4F6A-8B60-8E5B1A37D1C7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3020D-837C-499C-A2D3-A7C68030E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796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BA44A-EBD2-4F6A-8B60-8E5B1A37D1C7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3020D-837C-499C-A2D3-A7C68030E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878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BA44A-EBD2-4F6A-8B60-8E5B1A37D1C7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3020D-837C-499C-A2D3-A7C68030E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595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BA44A-EBD2-4F6A-8B60-8E5B1A37D1C7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3020D-837C-499C-A2D3-A7C68030E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766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BA44A-EBD2-4F6A-8B60-8E5B1A37D1C7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3020D-837C-499C-A2D3-A7C68030E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740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BA44A-EBD2-4F6A-8B60-8E5B1A37D1C7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3020D-837C-499C-A2D3-A7C68030E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624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BA44A-EBD2-4F6A-8B60-8E5B1A37D1C7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3020D-837C-499C-A2D3-A7C68030E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493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BA44A-EBD2-4F6A-8B60-8E5B1A37D1C7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3020D-837C-499C-A2D3-A7C68030E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248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BA44A-EBD2-4F6A-8B60-8E5B1A37D1C7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3020D-837C-499C-A2D3-A7C68030E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381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ABA44A-EBD2-4F6A-8B60-8E5B1A37D1C7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23020D-837C-499C-A2D3-A7C68030E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664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demy.com/learning-path-opencv-real-time-computer-vision-with-opencv/" TargetMode="External"/><Relationship Id="rId2" Type="http://schemas.openxmlformats.org/officeDocument/2006/relationships/hyperlink" Target="https://docs.opencv.org/2.4/index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IWoigw6-crg&amp;t=394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1012825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66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Computer Vison In Real-time</a:t>
            </a:r>
            <a:endParaRPr lang="en-US" sz="66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079500" y="37306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72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Facial </a:t>
            </a:r>
            <a:r>
              <a:rPr lang="en-US" sz="72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Recognition </a:t>
            </a:r>
            <a:r>
              <a:rPr lang="en-US" sz="72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Security </a:t>
            </a:r>
            <a:r>
              <a:rPr lang="en-US" sz="72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Monitoring System</a:t>
            </a:r>
            <a:endParaRPr lang="en-US" sz="72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10445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This is the implementation of a Facial recognition application that uses a webcam to extract facial features of a person and match with the features on images in our dataset.</a:t>
            </a:r>
          </a:p>
          <a:p>
            <a:endParaRPr lang="en-US" dirty="0"/>
          </a:p>
          <a:p>
            <a:r>
              <a:rPr lang="en-US" dirty="0" smtClean="0"/>
              <a:t>We used a single dataset that contains images of random people stored in folders labeled with their names.</a:t>
            </a:r>
          </a:p>
          <a:p>
            <a:endParaRPr lang="en-US" dirty="0"/>
          </a:p>
          <a:p>
            <a:r>
              <a:rPr lang="en-US" dirty="0" smtClean="0"/>
              <a:t>We will perform test cases where we put a face in front of the webcam and see how the application will match the live feed with images in the dataset and write the person’s name on the screen.</a:t>
            </a:r>
          </a:p>
          <a:p>
            <a:endParaRPr lang="en-US" dirty="0"/>
          </a:p>
          <a:p>
            <a:r>
              <a:rPr lang="en-US" dirty="0" smtClean="0"/>
              <a:t>If the person’s face is not in the dataset, the system will write “Unknown” and has to trigger some kind of </a:t>
            </a:r>
            <a:r>
              <a:rPr lang="en-US" dirty="0" err="1" smtClean="0"/>
              <a:t>alrrt</a:t>
            </a:r>
            <a:r>
              <a:rPr lang="en-US" dirty="0" smtClean="0"/>
              <a:t> to the system users.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342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number of security monitoring systems have been implemented to observe individuals who enter premises. But the decision are made by hired security.</a:t>
            </a:r>
          </a:p>
          <a:p>
            <a:endParaRPr lang="en-US" dirty="0"/>
          </a:p>
          <a:p>
            <a:r>
              <a:rPr lang="en-US" dirty="0" smtClean="0"/>
              <a:t>This system will process people’s faces in real-time and makes decisions based on the results it produces.</a:t>
            </a:r>
          </a:p>
          <a:p>
            <a:endParaRPr lang="en-US" dirty="0"/>
          </a:p>
          <a:p>
            <a:r>
              <a:rPr lang="en-US" dirty="0" smtClean="0"/>
              <a:t>This system strives to process and scale large continuous datasets in real-time using live video feeds form webcam.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672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projects contains a data repository that stores image dataset of authorized people. This repository is saved in the same path as the project files for simplicity.</a:t>
            </a:r>
          </a:p>
          <a:p>
            <a:endParaRPr lang="en-US" dirty="0"/>
          </a:p>
          <a:p>
            <a:r>
              <a:rPr lang="en-US" dirty="0" smtClean="0"/>
              <a:t>The project contains of two modules:</a:t>
            </a:r>
          </a:p>
          <a:p>
            <a:pPr lvl="1"/>
            <a:r>
              <a:rPr lang="en-US" dirty="0" smtClean="0"/>
              <a:t>The Main application that handles the GUI, Video live feed window, Outline cascade of the face region of interest and displaying of the results.</a:t>
            </a:r>
          </a:p>
          <a:p>
            <a:pPr lvl="1"/>
            <a:r>
              <a:rPr lang="en-US" dirty="0" smtClean="0"/>
              <a:t>The training module that use a facial recognition algorithm that trains the system to recognize the faces in the dataset.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390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We used Python to implement the system’s functionality.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We used the OpenCV python library which</a:t>
            </a:r>
            <a:r>
              <a:rPr lang="en-GB" dirty="0" smtClean="0"/>
              <a:t> is a cross-platform library of programming functions mainly aimed at real-time computer vision.</a:t>
            </a:r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We are also going to use </a:t>
            </a:r>
            <a:r>
              <a:rPr lang="en-GB" dirty="0" err="1" smtClean="0"/>
              <a:t>LBPHFaceRecognizer</a:t>
            </a:r>
            <a:r>
              <a:rPr lang="en-GB" dirty="0" smtClean="0"/>
              <a:t> which is a Training model provided by OpenCV to train our dataset for our application to be able to recognize the trained faces in the dataset</a:t>
            </a:r>
            <a:r>
              <a:rPr lang="en-GB" dirty="0" smtClean="0"/>
              <a:t>.</a:t>
            </a:r>
          </a:p>
          <a:p>
            <a:endParaRPr lang="en-GB" dirty="0"/>
          </a:p>
          <a:p>
            <a:r>
              <a:rPr lang="en-GB" dirty="0" smtClean="0"/>
              <a:t>We used </a:t>
            </a:r>
            <a:r>
              <a:rPr lang="en-GB" dirty="0" err="1" smtClean="0"/>
              <a:t>LBPHFaceRecognizer</a:t>
            </a:r>
            <a:r>
              <a:rPr lang="en-GB" dirty="0" smtClean="0"/>
              <a:t> because it works well </a:t>
            </a:r>
            <a:r>
              <a:rPr lang="en-GB" dirty="0" err="1" smtClean="0"/>
              <a:t>withOpenCV</a:t>
            </a:r>
            <a:r>
              <a:rPr lang="en-GB" dirty="0" smtClean="0"/>
              <a:t> and is lightweight, thus required less resources. However, the results of this algorithm may be inaccurate.</a:t>
            </a:r>
          </a:p>
          <a:p>
            <a:endParaRPr lang="en-GB" dirty="0" smtClean="0"/>
          </a:p>
          <a:p>
            <a:r>
              <a:rPr lang="en-GB" dirty="0" smtClean="0"/>
              <a:t>We could have used Google’s </a:t>
            </a:r>
            <a:r>
              <a:rPr lang="en-GB" dirty="0" err="1" smtClean="0"/>
              <a:t>tensorflow</a:t>
            </a:r>
            <a:r>
              <a:rPr lang="en-GB" dirty="0" smtClean="0"/>
              <a:t> which provides accurate results but it requires more results and is more advanced.</a:t>
            </a: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55761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application will show faces, extract patterns, match them with the dataset and display the results in real-time.</a:t>
            </a:r>
          </a:p>
          <a:p>
            <a:endParaRPr lang="en-GB" dirty="0"/>
          </a:p>
          <a:p>
            <a:r>
              <a:rPr lang="en-GB" dirty="0" smtClean="0"/>
              <a:t>We are going to display a window that shows faces with a webcam</a:t>
            </a:r>
            <a:r>
              <a:rPr lang="en-US" dirty="0" smtClean="0"/>
              <a:t>. The window with outline the face’s region of interest using face cascades provided by </a:t>
            </a:r>
            <a:r>
              <a:rPr lang="en-US" smtClean="0"/>
              <a:t>OpenCV.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Recognized faces will have the person’s name labeled over the cascade and unrecognized faces will be labelled as unknown.</a:t>
            </a:r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92848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The matching results are not too accurate since we used a lightweight training algorithm, with our setup, with a larger infrastructure and more resources, </a:t>
            </a:r>
            <a:r>
              <a:rPr lang="en-US" dirty="0" err="1" smtClean="0"/>
              <a:t>tensorflow</a:t>
            </a:r>
            <a:r>
              <a:rPr lang="en-US" dirty="0" smtClean="0"/>
              <a:t> would have produced more accurate results.</a:t>
            </a:r>
          </a:p>
          <a:p>
            <a:endParaRPr lang="en-US" dirty="0"/>
          </a:p>
          <a:p>
            <a:r>
              <a:rPr lang="en-US" dirty="0" smtClean="0"/>
              <a:t>Results are based on the confidence of the algorithm set between 45 and 85 of matching the region of interest with images from the dataset.</a:t>
            </a:r>
          </a:p>
          <a:p>
            <a:endParaRPr lang="en-US" dirty="0"/>
          </a:p>
          <a:p>
            <a:r>
              <a:rPr lang="en-US" dirty="0" smtClean="0"/>
              <a:t>Results are not too precise since a person has to be far from the camera to be recognized, this is because of image dimension reduction to get all images fixated on the same size.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872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Findings.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system is able to process data in real-time.</a:t>
            </a:r>
          </a:p>
          <a:p>
            <a:endParaRPr lang="en-US" dirty="0" smtClean="0"/>
          </a:p>
          <a:p>
            <a:r>
              <a:rPr lang="en-US" dirty="0" smtClean="0"/>
              <a:t>The dataset is scalable in real-time feature extraction.</a:t>
            </a:r>
          </a:p>
          <a:p>
            <a:endParaRPr lang="en-US" dirty="0" smtClean="0"/>
          </a:p>
          <a:p>
            <a:r>
              <a:rPr lang="en-US" dirty="0" smtClean="0"/>
              <a:t>The processed results could be more accurate and precise given a more advanced training model and more resources.</a:t>
            </a:r>
          </a:p>
          <a:p>
            <a:endParaRPr lang="en-US" dirty="0"/>
          </a:p>
          <a:p>
            <a:r>
              <a:rPr lang="en-US" dirty="0" smtClean="0"/>
              <a:t>The system is able to accommodate large datasets and process them to make decisions itself and provide processed information to the user.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0283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[1]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docs.opencv.org/2.4/index.html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[2] </a:t>
            </a:r>
            <a:r>
              <a:rPr lang="en-US" dirty="0">
                <a:hlinkClick r:id="rId3"/>
              </a:rPr>
              <a:t>https://www.udemy.com/learning-path-opencv-real-time-computer-vision-with-opencv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[3] </a:t>
            </a: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www.youtube.com/watch?v=IWoigw6-crg&amp;t=394s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[4] https://realpython.com/face-recognition-with-python/</a:t>
            </a:r>
          </a:p>
        </p:txBody>
      </p:sp>
    </p:spTree>
    <p:extLst>
      <p:ext uri="{BB962C8B-B14F-4D97-AF65-F5344CB8AC3E}">
        <p14:creationId xmlns:p14="http://schemas.microsoft.com/office/powerpoint/2010/main" val="26556346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653</Words>
  <Application>Microsoft Office PowerPoint</Application>
  <PresentationFormat>Widescreen</PresentationFormat>
  <Paragraphs>57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Computer Vison In Real-time</vt:lpstr>
      <vt:lpstr>Overview</vt:lpstr>
      <vt:lpstr>Research Problem</vt:lpstr>
      <vt:lpstr>Project Setup</vt:lpstr>
      <vt:lpstr>Technologies</vt:lpstr>
      <vt:lpstr>User Interface</vt:lpstr>
      <vt:lpstr>Results</vt:lpstr>
      <vt:lpstr>Findings.</vt:lpstr>
      <vt:lpstr>References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Vison In Real-time</dc:title>
  <dc:creator>Thama Nedzungani</dc:creator>
  <cp:lastModifiedBy>Thama Nedzungani</cp:lastModifiedBy>
  <cp:revision>13</cp:revision>
  <dcterms:created xsi:type="dcterms:W3CDTF">2018-11-04T19:34:09Z</dcterms:created>
  <dcterms:modified xsi:type="dcterms:W3CDTF">2018-11-05T08:22:23Z</dcterms:modified>
</cp:coreProperties>
</file>