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53" d="100"/>
          <a:sy n="53" d="100"/>
        </p:scale>
        <p:origin x="151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A93BE-BE3B-4107-A4CD-DC0210A4D5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46B7049-B1FD-414E-8548-AB7873976BD9}">
      <dgm:prSet phldrT="[Texto]"/>
      <dgm:spPr/>
      <dgm:t>
        <a:bodyPr/>
        <a:lstStyle/>
        <a:p>
          <a:r>
            <a:rPr lang="pt-BR" dirty="0" smtClean="0">
              <a:latin typeface="Arial Black" panose="020B0A04020102020204" pitchFamily="34" charset="0"/>
            </a:rPr>
            <a:t>Quem somos</a:t>
          </a:r>
          <a:endParaRPr lang="pt-BR" dirty="0">
            <a:latin typeface="Arial Black" panose="020B0A04020102020204" pitchFamily="34" charset="0"/>
          </a:endParaRPr>
        </a:p>
      </dgm:t>
    </dgm:pt>
    <dgm:pt modelId="{92DFE76C-E334-409D-B7E4-D99D7F856A3D}" type="parTrans" cxnId="{68DA85F9-07AF-4B26-8913-BF10F1E5B2CF}">
      <dgm:prSet/>
      <dgm:spPr/>
      <dgm:t>
        <a:bodyPr/>
        <a:lstStyle/>
        <a:p>
          <a:endParaRPr lang="pt-BR"/>
        </a:p>
      </dgm:t>
    </dgm:pt>
    <dgm:pt modelId="{29A4E9BE-10FD-458B-B7F1-D35F9220CC13}" type="sibTrans" cxnId="{68DA85F9-07AF-4B26-8913-BF10F1E5B2CF}">
      <dgm:prSet/>
      <dgm:spPr/>
      <dgm:t>
        <a:bodyPr/>
        <a:lstStyle/>
        <a:p>
          <a:endParaRPr lang="pt-BR"/>
        </a:p>
      </dgm:t>
    </dgm:pt>
    <dgm:pt modelId="{22D0E31C-F6EC-477F-963B-0BC18D533954}">
      <dgm:prSet phldrT="[Texto]"/>
      <dgm:spPr/>
      <dgm:t>
        <a:bodyPr/>
        <a:lstStyle/>
        <a:p>
          <a:r>
            <a:rPr lang="pt-BR" dirty="0" smtClean="0">
              <a:latin typeface="Arial Black" panose="020B0A04020102020204" pitchFamily="34" charset="0"/>
            </a:rPr>
            <a:t>Processos e Andamento do Projeto</a:t>
          </a:r>
          <a:endParaRPr lang="pt-BR" dirty="0">
            <a:latin typeface="Arial Black" panose="020B0A04020102020204" pitchFamily="34" charset="0"/>
          </a:endParaRPr>
        </a:p>
      </dgm:t>
    </dgm:pt>
    <dgm:pt modelId="{A4EE54C6-713C-4F6D-B3C0-7F46F0C2695D}" type="sibTrans" cxnId="{7E5A062D-C3D0-4B28-A40B-12B01E8883EA}">
      <dgm:prSet/>
      <dgm:spPr/>
      <dgm:t>
        <a:bodyPr/>
        <a:lstStyle/>
        <a:p>
          <a:endParaRPr lang="pt-BR"/>
        </a:p>
      </dgm:t>
    </dgm:pt>
    <dgm:pt modelId="{11892083-A4A9-426E-B015-82FC96757CAE}" type="parTrans" cxnId="{7E5A062D-C3D0-4B28-A40B-12B01E8883EA}">
      <dgm:prSet/>
      <dgm:spPr/>
      <dgm:t>
        <a:bodyPr/>
        <a:lstStyle/>
        <a:p>
          <a:endParaRPr lang="pt-BR"/>
        </a:p>
      </dgm:t>
    </dgm:pt>
    <dgm:pt modelId="{50231F57-5808-4653-81C2-F76CD74217AA}">
      <dgm:prSet phldrT="[Texto]"/>
      <dgm:spPr/>
      <dgm:t>
        <a:bodyPr/>
        <a:lstStyle/>
        <a:p>
          <a:r>
            <a:rPr lang="pt-BR" dirty="0" smtClean="0">
              <a:latin typeface="Arial Black" panose="020B0A04020102020204" pitchFamily="34" charset="0"/>
            </a:rPr>
            <a:t>Recursos</a:t>
          </a:r>
          <a:endParaRPr lang="pt-BR" dirty="0">
            <a:latin typeface="Arial Black" panose="020B0A04020102020204" pitchFamily="34" charset="0"/>
          </a:endParaRPr>
        </a:p>
      </dgm:t>
    </dgm:pt>
    <dgm:pt modelId="{98E607DB-B2D2-4989-8D9E-CD5C0B77BB7C}" type="sibTrans" cxnId="{171C34D6-D13F-4651-B1EB-98F383D1108E}">
      <dgm:prSet/>
      <dgm:spPr/>
      <dgm:t>
        <a:bodyPr/>
        <a:lstStyle/>
        <a:p>
          <a:endParaRPr lang="pt-BR"/>
        </a:p>
      </dgm:t>
    </dgm:pt>
    <dgm:pt modelId="{50D8B76E-1EB5-4D58-8B0D-637B66813FCB}" type="parTrans" cxnId="{171C34D6-D13F-4651-B1EB-98F383D1108E}">
      <dgm:prSet/>
      <dgm:spPr/>
      <dgm:t>
        <a:bodyPr/>
        <a:lstStyle/>
        <a:p>
          <a:endParaRPr lang="pt-BR"/>
        </a:p>
      </dgm:t>
    </dgm:pt>
    <dgm:pt modelId="{D2DDCEF2-A6BC-495C-8CBC-DFFF9AF42CF7}">
      <dgm:prSet phldrT="[Texto]"/>
      <dgm:spPr/>
      <dgm:t>
        <a:bodyPr/>
        <a:lstStyle/>
        <a:p>
          <a:r>
            <a:rPr lang="pt-BR" dirty="0" smtClean="0">
              <a:latin typeface="Arial Black" panose="020B0A04020102020204" pitchFamily="34" charset="0"/>
            </a:rPr>
            <a:t>Finalidade</a:t>
          </a:r>
          <a:endParaRPr lang="pt-BR" dirty="0">
            <a:latin typeface="Arial Black" panose="020B0A04020102020204" pitchFamily="34" charset="0"/>
          </a:endParaRPr>
        </a:p>
      </dgm:t>
    </dgm:pt>
    <dgm:pt modelId="{19FA0A78-DDD1-436A-937B-093A4ACEAC8C}" type="parTrans" cxnId="{9AC71AC7-4C56-4A35-BDCE-2B159BAB66BB}">
      <dgm:prSet/>
      <dgm:spPr/>
      <dgm:t>
        <a:bodyPr/>
        <a:lstStyle/>
        <a:p>
          <a:endParaRPr lang="pt-BR"/>
        </a:p>
      </dgm:t>
    </dgm:pt>
    <dgm:pt modelId="{03B859BC-F72D-4164-9F7D-2C0A0A16BA32}" type="sibTrans" cxnId="{9AC71AC7-4C56-4A35-BDCE-2B159BAB66BB}">
      <dgm:prSet/>
      <dgm:spPr/>
      <dgm:t>
        <a:bodyPr/>
        <a:lstStyle/>
        <a:p>
          <a:endParaRPr lang="pt-BR"/>
        </a:p>
      </dgm:t>
    </dgm:pt>
    <dgm:pt modelId="{C2BD340F-F109-4ED3-98F3-85A4F02BACF7}" type="pres">
      <dgm:prSet presAssocID="{6A9A93BE-BE3B-4107-A4CD-DC0210A4D5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54FB6F5-E14B-4F53-968D-FBFE3F4E881F}" type="pres">
      <dgm:prSet presAssocID="{C46B7049-B1FD-414E-8548-AB7873976BD9}" presName="parentLin" presStyleCnt="0"/>
      <dgm:spPr/>
    </dgm:pt>
    <dgm:pt modelId="{04423C5F-814B-4D2D-91F0-19FECD44CD23}" type="pres">
      <dgm:prSet presAssocID="{C46B7049-B1FD-414E-8548-AB7873976BD9}" presName="parentLeftMargin" presStyleLbl="node1" presStyleIdx="0" presStyleCnt="4"/>
      <dgm:spPr/>
      <dgm:t>
        <a:bodyPr/>
        <a:lstStyle/>
        <a:p>
          <a:endParaRPr lang="pt-BR"/>
        </a:p>
      </dgm:t>
    </dgm:pt>
    <dgm:pt modelId="{5755A03C-A8F8-4231-BA46-5DE2309901CE}" type="pres">
      <dgm:prSet presAssocID="{C46B7049-B1FD-414E-8548-AB7873976BD9}" presName="parentText" presStyleLbl="node1" presStyleIdx="0" presStyleCnt="4" custLinFactNeighborX="5376" custLinFactNeighborY="-4859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DB57A7-8E35-439C-8253-3946C2795FD2}" type="pres">
      <dgm:prSet presAssocID="{C46B7049-B1FD-414E-8548-AB7873976BD9}" presName="negativeSpace" presStyleCnt="0"/>
      <dgm:spPr/>
    </dgm:pt>
    <dgm:pt modelId="{7C1D2DE1-22D6-44C7-99C3-79F3E0A24999}" type="pres">
      <dgm:prSet presAssocID="{C46B7049-B1FD-414E-8548-AB7873976BD9}" presName="childText" presStyleLbl="conFgAcc1" presStyleIdx="0" presStyleCnt="4" custLinFactNeighborX="132" custLinFactNeighborY="-19922">
        <dgm:presLayoutVars>
          <dgm:bulletEnabled val="1"/>
        </dgm:presLayoutVars>
      </dgm:prSet>
      <dgm:spPr/>
    </dgm:pt>
    <dgm:pt modelId="{3A64A896-8823-49C4-B723-BF6CD6FF3F91}" type="pres">
      <dgm:prSet presAssocID="{29A4E9BE-10FD-458B-B7F1-D35F9220CC13}" presName="spaceBetweenRectangles" presStyleCnt="0"/>
      <dgm:spPr/>
    </dgm:pt>
    <dgm:pt modelId="{EFC80460-4A28-4D77-96EE-28EBA16BF186}" type="pres">
      <dgm:prSet presAssocID="{22D0E31C-F6EC-477F-963B-0BC18D533954}" presName="parentLin" presStyleCnt="0"/>
      <dgm:spPr/>
    </dgm:pt>
    <dgm:pt modelId="{402FB003-9CF1-4C08-B6F5-2418A223F111}" type="pres">
      <dgm:prSet presAssocID="{22D0E31C-F6EC-477F-963B-0BC18D533954}" presName="parentLeftMargin" presStyleLbl="node1" presStyleIdx="0" presStyleCnt="4"/>
      <dgm:spPr/>
      <dgm:t>
        <a:bodyPr/>
        <a:lstStyle/>
        <a:p>
          <a:endParaRPr lang="pt-BR"/>
        </a:p>
      </dgm:t>
    </dgm:pt>
    <dgm:pt modelId="{F3961750-2D40-47CD-B03E-4FFB38167A1F}" type="pres">
      <dgm:prSet presAssocID="{22D0E31C-F6EC-477F-963B-0BC18D53395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273B89-3E4A-4D2F-8989-43C1713D9747}" type="pres">
      <dgm:prSet presAssocID="{22D0E31C-F6EC-477F-963B-0BC18D533954}" presName="negativeSpace" presStyleCnt="0"/>
      <dgm:spPr/>
    </dgm:pt>
    <dgm:pt modelId="{B4C9962F-EB0B-4BF2-8CDF-C402A3F12EC4}" type="pres">
      <dgm:prSet presAssocID="{22D0E31C-F6EC-477F-963B-0BC18D533954}" presName="childText" presStyleLbl="conFgAcc1" presStyleIdx="1" presStyleCnt="4">
        <dgm:presLayoutVars>
          <dgm:bulletEnabled val="1"/>
        </dgm:presLayoutVars>
      </dgm:prSet>
      <dgm:spPr/>
    </dgm:pt>
    <dgm:pt modelId="{13CEFC30-B6BA-4C5B-AA70-1F5809094BD7}" type="pres">
      <dgm:prSet presAssocID="{A4EE54C6-713C-4F6D-B3C0-7F46F0C2695D}" presName="spaceBetweenRectangles" presStyleCnt="0"/>
      <dgm:spPr/>
    </dgm:pt>
    <dgm:pt modelId="{BA20F66F-CF70-470F-B317-3D8DF1DF1689}" type="pres">
      <dgm:prSet presAssocID="{50231F57-5808-4653-81C2-F76CD74217AA}" presName="parentLin" presStyleCnt="0"/>
      <dgm:spPr/>
    </dgm:pt>
    <dgm:pt modelId="{77887CC8-323A-40AF-AF59-AAA1CC7B7792}" type="pres">
      <dgm:prSet presAssocID="{50231F57-5808-4653-81C2-F76CD74217AA}" presName="parentLeftMargin" presStyleLbl="node1" presStyleIdx="1" presStyleCnt="4"/>
      <dgm:spPr/>
      <dgm:t>
        <a:bodyPr/>
        <a:lstStyle/>
        <a:p>
          <a:endParaRPr lang="pt-BR"/>
        </a:p>
      </dgm:t>
    </dgm:pt>
    <dgm:pt modelId="{CB1D544C-4F24-47B5-B564-403DD382DB7D}" type="pres">
      <dgm:prSet presAssocID="{50231F57-5808-4653-81C2-F76CD74217AA}" presName="parentText" presStyleLbl="node1" presStyleIdx="2" presStyleCnt="4" custLinFactNeighborX="-2484" custLinFactNeighborY="-290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A80C02-85F2-4B7B-8582-C15BA6BAF5F2}" type="pres">
      <dgm:prSet presAssocID="{50231F57-5808-4653-81C2-F76CD74217AA}" presName="negativeSpace" presStyleCnt="0"/>
      <dgm:spPr/>
    </dgm:pt>
    <dgm:pt modelId="{C041E455-3116-404D-BB85-34102B290D61}" type="pres">
      <dgm:prSet presAssocID="{50231F57-5808-4653-81C2-F76CD74217AA}" presName="childText" presStyleLbl="conFgAcc1" presStyleIdx="2" presStyleCnt="4">
        <dgm:presLayoutVars>
          <dgm:bulletEnabled val="1"/>
        </dgm:presLayoutVars>
      </dgm:prSet>
      <dgm:spPr/>
    </dgm:pt>
    <dgm:pt modelId="{0B1F9BA0-3A99-41FB-9DA6-9A7FF84EB15C}" type="pres">
      <dgm:prSet presAssocID="{98E607DB-B2D2-4989-8D9E-CD5C0B77BB7C}" presName="spaceBetweenRectangles" presStyleCnt="0"/>
      <dgm:spPr/>
    </dgm:pt>
    <dgm:pt modelId="{291543A0-F387-47DE-A07D-4FD7436425F5}" type="pres">
      <dgm:prSet presAssocID="{D2DDCEF2-A6BC-495C-8CBC-DFFF9AF42CF7}" presName="parentLin" presStyleCnt="0"/>
      <dgm:spPr/>
    </dgm:pt>
    <dgm:pt modelId="{A35AB7B7-91B0-4B4B-AEA9-C1F6DA59FCD4}" type="pres">
      <dgm:prSet presAssocID="{D2DDCEF2-A6BC-495C-8CBC-DFFF9AF42CF7}" presName="parentLeftMargin" presStyleLbl="node1" presStyleIdx="2" presStyleCnt="4" custLinFactNeighborX="-2484" custLinFactNeighborY="-2904"/>
      <dgm:spPr/>
      <dgm:t>
        <a:bodyPr/>
        <a:lstStyle/>
        <a:p>
          <a:endParaRPr lang="pt-BR"/>
        </a:p>
      </dgm:t>
    </dgm:pt>
    <dgm:pt modelId="{0E1452DA-E967-4595-B346-50E20C7E4C49}" type="pres">
      <dgm:prSet presAssocID="{D2DDCEF2-A6BC-495C-8CBC-DFFF9AF42CF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1B3EC8-943E-4EC0-9C30-0838D24CE0E8}" type="pres">
      <dgm:prSet presAssocID="{D2DDCEF2-A6BC-495C-8CBC-DFFF9AF42CF7}" presName="negativeSpace" presStyleCnt="0"/>
      <dgm:spPr/>
    </dgm:pt>
    <dgm:pt modelId="{D436E2E5-8CA8-439A-A3C4-3691289022E5}" type="pres">
      <dgm:prSet presAssocID="{D2DDCEF2-A6BC-495C-8CBC-DFFF9AF42CF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958329D-CE4C-47B1-8FC3-CAA64FE8FA15}" type="presOf" srcId="{D2DDCEF2-A6BC-495C-8CBC-DFFF9AF42CF7}" destId="{A35AB7B7-91B0-4B4B-AEA9-C1F6DA59FCD4}" srcOrd="0" destOrd="0" presId="urn:microsoft.com/office/officeart/2005/8/layout/list1"/>
    <dgm:cxn modelId="{E7706AEF-B5B9-4711-AF47-013EDB72D740}" type="presOf" srcId="{D2DDCEF2-A6BC-495C-8CBC-DFFF9AF42CF7}" destId="{0E1452DA-E967-4595-B346-50E20C7E4C49}" srcOrd="1" destOrd="0" presId="urn:microsoft.com/office/officeart/2005/8/layout/list1"/>
    <dgm:cxn modelId="{B1B9531F-D0C1-42BC-8D2A-6F683F6BDA4E}" type="presOf" srcId="{22D0E31C-F6EC-477F-963B-0BC18D533954}" destId="{402FB003-9CF1-4C08-B6F5-2418A223F111}" srcOrd="0" destOrd="0" presId="urn:microsoft.com/office/officeart/2005/8/layout/list1"/>
    <dgm:cxn modelId="{1A85CB02-204F-41FE-BE42-B4BA40567F86}" type="presOf" srcId="{6A9A93BE-BE3B-4107-A4CD-DC0210A4D5CB}" destId="{C2BD340F-F109-4ED3-98F3-85A4F02BACF7}" srcOrd="0" destOrd="0" presId="urn:microsoft.com/office/officeart/2005/8/layout/list1"/>
    <dgm:cxn modelId="{9AC71AC7-4C56-4A35-BDCE-2B159BAB66BB}" srcId="{6A9A93BE-BE3B-4107-A4CD-DC0210A4D5CB}" destId="{D2DDCEF2-A6BC-495C-8CBC-DFFF9AF42CF7}" srcOrd="3" destOrd="0" parTransId="{19FA0A78-DDD1-436A-937B-093A4ACEAC8C}" sibTransId="{03B859BC-F72D-4164-9F7D-2C0A0A16BA32}"/>
    <dgm:cxn modelId="{27636CED-B1A0-4330-8FD0-0D4C2D4B78AD}" type="presOf" srcId="{22D0E31C-F6EC-477F-963B-0BC18D533954}" destId="{F3961750-2D40-47CD-B03E-4FFB38167A1F}" srcOrd="1" destOrd="0" presId="urn:microsoft.com/office/officeart/2005/8/layout/list1"/>
    <dgm:cxn modelId="{68DA85F9-07AF-4B26-8913-BF10F1E5B2CF}" srcId="{6A9A93BE-BE3B-4107-A4CD-DC0210A4D5CB}" destId="{C46B7049-B1FD-414E-8548-AB7873976BD9}" srcOrd="0" destOrd="0" parTransId="{92DFE76C-E334-409D-B7E4-D99D7F856A3D}" sibTransId="{29A4E9BE-10FD-458B-B7F1-D35F9220CC13}"/>
    <dgm:cxn modelId="{B1D81336-C700-4837-AEE9-0CC1D6803ED2}" type="presOf" srcId="{50231F57-5808-4653-81C2-F76CD74217AA}" destId="{77887CC8-323A-40AF-AF59-AAA1CC7B7792}" srcOrd="0" destOrd="0" presId="urn:microsoft.com/office/officeart/2005/8/layout/list1"/>
    <dgm:cxn modelId="{137A2F55-5CD7-4449-9CA4-B2D030BFFB13}" type="presOf" srcId="{C46B7049-B1FD-414E-8548-AB7873976BD9}" destId="{5755A03C-A8F8-4231-BA46-5DE2309901CE}" srcOrd="1" destOrd="0" presId="urn:microsoft.com/office/officeart/2005/8/layout/list1"/>
    <dgm:cxn modelId="{7E5A062D-C3D0-4B28-A40B-12B01E8883EA}" srcId="{6A9A93BE-BE3B-4107-A4CD-DC0210A4D5CB}" destId="{22D0E31C-F6EC-477F-963B-0BC18D533954}" srcOrd="1" destOrd="0" parTransId="{11892083-A4A9-426E-B015-82FC96757CAE}" sibTransId="{A4EE54C6-713C-4F6D-B3C0-7F46F0C2695D}"/>
    <dgm:cxn modelId="{0BA7AFBD-98FE-45DB-A05E-A91ACB930421}" type="presOf" srcId="{C46B7049-B1FD-414E-8548-AB7873976BD9}" destId="{04423C5F-814B-4D2D-91F0-19FECD44CD23}" srcOrd="0" destOrd="0" presId="urn:microsoft.com/office/officeart/2005/8/layout/list1"/>
    <dgm:cxn modelId="{171C34D6-D13F-4651-B1EB-98F383D1108E}" srcId="{6A9A93BE-BE3B-4107-A4CD-DC0210A4D5CB}" destId="{50231F57-5808-4653-81C2-F76CD74217AA}" srcOrd="2" destOrd="0" parTransId="{50D8B76E-1EB5-4D58-8B0D-637B66813FCB}" sibTransId="{98E607DB-B2D2-4989-8D9E-CD5C0B77BB7C}"/>
    <dgm:cxn modelId="{8D3A7E44-028D-4584-A411-86B8BFFBAA06}" type="presOf" srcId="{50231F57-5808-4653-81C2-F76CD74217AA}" destId="{CB1D544C-4F24-47B5-B564-403DD382DB7D}" srcOrd="1" destOrd="0" presId="urn:microsoft.com/office/officeart/2005/8/layout/list1"/>
    <dgm:cxn modelId="{99C1A859-9F6D-4B4E-9DFB-94AE12E5AAA6}" type="presParOf" srcId="{C2BD340F-F109-4ED3-98F3-85A4F02BACF7}" destId="{554FB6F5-E14B-4F53-968D-FBFE3F4E881F}" srcOrd="0" destOrd="0" presId="urn:microsoft.com/office/officeart/2005/8/layout/list1"/>
    <dgm:cxn modelId="{9404D5D6-6DB3-4860-8634-A6A91D65D2A1}" type="presParOf" srcId="{554FB6F5-E14B-4F53-968D-FBFE3F4E881F}" destId="{04423C5F-814B-4D2D-91F0-19FECD44CD23}" srcOrd="0" destOrd="0" presId="urn:microsoft.com/office/officeart/2005/8/layout/list1"/>
    <dgm:cxn modelId="{D9020B76-9A97-4220-9A97-BAF5F8BBD488}" type="presParOf" srcId="{554FB6F5-E14B-4F53-968D-FBFE3F4E881F}" destId="{5755A03C-A8F8-4231-BA46-5DE2309901CE}" srcOrd="1" destOrd="0" presId="urn:microsoft.com/office/officeart/2005/8/layout/list1"/>
    <dgm:cxn modelId="{1F411A56-D3A1-496D-A5E1-8BC99C540F92}" type="presParOf" srcId="{C2BD340F-F109-4ED3-98F3-85A4F02BACF7}" destId="{C8DB57A7-8E35-439C-8253-3946C2795FD2}" srcOrd="1" destOrd="0" presId="urn:microsoft.com/office/officeart/2005/8/layout/list1"/>
    <dgm:cxn modelId="{F467189D-F44E-4EB1-871D-05E73466F278}" type="presParOf" srcId="{C2BD340F-F109-4ED3-98F3-85A4F02BACF7}" destId="{7C1D2DE1-22D6-44C7-99C3-79F3E0A24999}" srcOrd="2" destOrd="0" presId="urn:microsoft.com/office/officeart/2005/8/layout/list1"/>
    <dgm:cxn modelId="{FB9025D5-15C9-4F4D-BE39-A781D8111069}" type="presParOf" srcId="{C2BD340F-F109-4ED3-98F3-85A4F02BACF7}" destId="{3A64A896-8823-49C4-B723-BF6CD6FF3F91}" srcOrd="3" destOrd="0" presId="urn:microsoft.com/office/officeart/2005/8/layout/list1"/>
    <dgm:cxn modelId="{D4CB91D9-993D-4D6D-AC19-321E4269DE98}" type="presParOf" srcId="{C2BD340F-F109-4ED3-98F3-85A4F02BACF7}" destId="{EFC80460-4A28-4D77-96EE-28EBA16BF186}" srcOrd="4" destOrd="0" presId="urn:microsoft.com/office/officeart/2005/8/layout/list1"/>
    <dgm:cxn modelId="{ADBFFB65-1D82-4F3D-9AD8-F00367894434}" type="presParOf" srcId="{EFC80460-4A28-4D77-96EE-28EBA16BF186}" destId="{402FB003-9CF1-4C08-B6F5-2418A223F111}" srcOrd="0" destOrd="0" presId="urn:microsoft.com/office/officeart/2005/8/layout/list1"/>
    <dgm:cxn modelId="{71146E32-DC21-44BC-AE44-DE7A14A0DBB6}" type="presParOf" srcId="{EFC80460-4A28-4D77-96EE-28EBA16BF186}" destId="{F3961750-2D40-47CD-B03E-4FFB38167A1F}" srcOrd="1" destOrd="0" presId="urn:microsoft.com/office/officeart/2005/8/layout/list1"/>
    <dgm:cxn modelId="{14084B2A-A1DB-4E53-A7DC-946CC96C2B16}" type="presParOf" srcId="{C2BD340F-F109-4ED3-98F3-85A4F02BACF7}" destId="{A5273B89-3E4A-4D2F-8989-43C1713D9747}" srcOrd="5" destOrd="0" presId="urn:microsoft.com/office/officeart/2005/8/layout/list1"/>
    <dgm:cxn modelId="{5950CFC5-9924-4C11-8726-313D271CBB0C}" type="presParOf" srcId="{C2BD340F-F109-4ED3-98F3-85A4F02BACF7}" destId="{B4C9962F-EB0B-4BF2-8CDF-C402A3F12EC4}" srcOrd="6" destOrd="0" presId="urn:microsoft.com/office/officeart/2005/8/layout/list1"/>
    <dgm:cxn modelId="{EC026E17-5362-4555-A51F-7E2E4461FF04}" type="presParOf" srcId="{C2BD340F-F109-4ED3-98F3-85A4F02BACF7}" destId="{13CEFC30-B6BA-4C5B-AA70-1F5809094BD7}" srcOrd="7" destOrd="0" presId="urn:microsoft.com/office/officeart/2005/8/layout/list1"/>
    <dgm:cxn modelId="{170A10C8-CE2D-4FD0-AFBD-66388C99349C}" type="presParOf" srcId="{C2BD340F-F109-4ED3-98F3-85A4F02BACF7}" destId="{BA20F66F-CF70-470F-B317-3D8DF1DF1689}" srcOrd="8" destOrd="0" presId="urn:microsoft.com/office/officeart/2005/8/layout/list1"/>
    <dgm:cxn modelId="{FFF77704-0E46-4B6E-A823-B76A3526F145}" type="presParOf" srcId="{BA20F66F-CF70-470F-B317-3D8DF1DF1689}" destId="{77887CC8-323A-40AF-AF59-AAA1CC7B7792}" srcOrd="0" destOrd="0" presId="urn:microsoft.com/office/officeart/2005/8/layout/list1"/>
    <dgm:cxn modelId="{5F48EB78-7335-471A-8E8A-926941550345}" type="presParOf" srcId="{BA20F66F-CF70-470F-B317-3D8DF1DF1689}" destId="{CB1D544C-4F24-47B5-B564-403DD382DB7D}" srcOrd="1" destOrd="0" presId="urn:microsoft.com/office/officeart/2005/8/layout/list1"/>
    <dgm:cxn modelId="{0B15003E-2469-483A-B209-01A3C34EBB1B}" type="presParOf" srcId="{C2BD340F-F109-4ED3-98F3-85A4F02BACF7}" destId="{1AA80C02-85F2-4B7B-8582-C15BA6BAF5F2}" srcOrd="9" destOrd="0" presId="urn:microsoft.com/office/officeart/2005/8/layout/list1"/>
    <dgm:cxn modelId="{8207DFBE-BA5E-44AC-A483-5C5C8F72A19E}" type="presParOf" srcId="{C2BD340F-F109-4ED3-98F3-85A4F02BACF7}" destId="{C041E455-3116-404D-BB85-34102B290D61}" srcOrd="10" destOrd="0" presId="urn:microsoft.com/office/officeart/2005/8/layout/list1"/>
    <dgm:cxn modelId="{49030141-438C-4611-89DD-D3925C3DE77B}" type="presParOf" srcId="{C2BD340F-F109-4ED3-98F3-85A4F02BACF7}" destId="{0B1F9BA0-3A99-41FB-9DA6-9A7FF84EB15C}" srcOrd="11" destOrd="0" presId="urn:microsoft.com/office/officeart/2005/8/layout/list1"/>
    <dgm:cxn modelId="{EB3BEC9B-DB89-42B2-9503-064ACDF21811}" type="presParOf" srcId="{C2BD340F-F109-4ED3-98F3-85A4F02BACF7}" destId="{291543A0-F387-47DE-A07D-4FD7436425F5}" srcOrd="12" destOrd="0" presId="urn:microsoft.com/office/officeart/2005/8/layout/list1"/>
    <dgm:cxn modelId="{C2735056-7EB4-4CC9-B63C-E15349E6685A}" type="presParOf" srcId="{291543A0-F387-47DE-A07D-4FD7436425F5}" destId="{A35AB7B7-91B0-4B4B-AEA9-C1F6DA59FCD4}" srcOrd="0" destOrd="0" presId="urn:microsoft.com/office/officeart/2005/8/layout/list1"/>
    <dgm:cxn modelId="{17D9BA05-B7FA-4A57-B416-6E0E70F17DA0}" type="presParOf" srcId="{291543A0-F387-47DE-A07D-4FD7436425F5}" destId="{0E1452DA-E967-4595-B346-50E20C7E4C49}" srcOrd="1" destOrd="0" presId="urn:microsoft.com/office/officeart/2005/8/layout/list1"/>
    <dgm:cxn modelId="{34E5B0A5-578A-4B10-80DF-EAE2F3B4FD66}" type="presParOf" srcId="{C2BD340F-F109-4ED3-98F3-85A4F02BACF7}" destId="{B81B3EC8-943E-4EC0-9C30-0838D24CE0E8}" srcOrd="13" destOrd="0" presId="urn:microsoft.com/office/officeart/2005/8/layout/list1"/>
    <dgm:cxn modelId="{F8F0EFFF-490F-4521-BCBB-FF40BFBFB078}" type="presParOf" srcId="{C2BD340F-F109-4ED3-98F3-85A4F02BACF7}" destId="{D436E2E5-8CA8-439A-A3C4-3691289022E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D2DE1-22D6-44C7-99C3-79F3E0A24999}">
      <dsp:nvSpPr>
        <dsp:cNvPr id="0" name=""/>
        <dsp:cNvSpPr/>
      </dsp:nvSpPr>
      <dsp:spPr>
        <a:xfrm>
          <a:off x="0" y="805210"/>
          <a:ext cx="788535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5A03C-A8F8-4231-BA46-5DE2309901CE}">
      <dsp:nvSpPr>
        <dsp:cNvPr id="0" name=""/>
        <dsp:cNvSpPr/>
      </dsp:nvSpPr>
      <dsp:spPr>
        <a:xfrm>
          <a:off x="415463" y="502838"/>
          <a:ext cx="551974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33" tIns="0" rIns="2086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Arial Black" panose="020B0A04020102020204" pitchFamily="34" charset="0"/>
            </a:rPr>
            <a:t>Quem somos</a:t>
          </a:r>
          <a:endParaRPr lang="pt-BR" sz="2000" kern="1200" dirty="0">
            <a:latin typeface="Arial Black" panose="020B0A04020102020204" pitchFamily="34" charset="0"/>
          </a:endParaRPr>
        </a:p>
      </dsp:txBody>
      <dsp:txXfrm>
        <a:off x="444284" y="531659"/>
        <a:ext cx="5462106" cy="532758"/>
      </dsp:txXfrm>
    </dsp:sp>
    <dsp:sp modelId="{B4C9962F-EB0B-4BF2-8CDF-C402A3F12EC4}">
      <dsp:nvSpPr>
        <dsp:cNvPr id="0" name=""/>
        <dsp:cNvSpPr/>
      </dsp:nvSpPr>
      <dsp:spPr>
        <a:xfrm>
          <a:off x="0" y="1733926"/>
          <a:ext cx="788535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61750-2D40-47CD-B03E-4FFB38167A1F}">
      <dsp:nvSpPr>
        <dsp:cNvPr id="0" name=""/>
        <dsp:cNvSpPr/>
      </dsp:nvSpPr>
      <dsp:spPr>
        <a:xfrm>
          <a:off x="394267" y="1438726"/>
          <a:ext cx="551974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33" tIns="0" rIns="2086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Arial Black" panose="020B0A04020102020204" pitchFamily="34" charset="0"/>
            </a:rPr>
            <a:t>Processos e Andamento do Projeto</a:t>
          </a:r>
          <a:endParaRPr lang="pt-BR" sz="2000" kern="1200" dirty="0">
            <a:latin typeface="Arial Black" panose="020B0A04020102020204" pitchFamily="34" charset="0"/>
          </a:endParaRPr>
        </a:p>
      </dsp:txBody>
      <dsp:txXfrm>
        <a:off x="423088" y="1467547"/>
        <a:ext cx="5462106" cy="532758"/>
      </dsp:txXfrm>
    </dsp:sp>
    <dsp:sp modelId="{C041E455-3116-404D-BB85-34102B290D61}">
      <dsp:nvSpPr>
        <dsp:cNvPr id="0" name=""/>
        <dsp:cNvSpPr/>
      </dsp:nvSpPr>
      <dsp:spPr>
        <a:xfrm>
          <a:off x="0" y="2641126"/>
          <a:ext cx="788535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D544C-4F24-47B5-B564-403DD382DB7D}">
      <dsp:nvSpPr>
        <dsp:cNvPr id="0" name=""/>
        <dsp:cNvSpPr/>
      </dsp:nvSpPr>
      <dsp:spPr>
        <a:xfrm>
          <a:off x="384474" y="2328781"/>
          <a:ext cx="551974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33" tIns="0" rIns="2086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Arial Black" panose="020B0A04020102020204" pitchFamily="34" charset="0"/>
            </a:rPr>
            <a:t>Recursos</a:t>
          </a:r>
          <a:endParaRPr lang="pt-BR" sz="2000" kern="1200" dirty="0">
            <a:latin typeface="Arial Black" panose="020B0A04020102020204" pitchFamily="34" charset="0"/>
          </a:endParaRPr>
        </a:p>
      </dsp:txBody>
      <dsp:txXfrm>
        <a:off x="413295" y="2357602"/>
        <a:ext cx="5462106" cy="532758"/>
      </dsp:txXfrm>
    </dsp:sp>
    <dsp:sp modelId="{D436E2E5-8CA8-439A-A3C4-3691289022E5}">
      <dsp:nvSpPr>
        <dsp:cNvPr id="0" name=""/>
        <dsp:cNvSpPr/>
      </dsp:nvSpPr>
      <dsp:spPr>
        <a:xfrm>
          <a:off x="0" y="3548326"/>
          <a:ext cx="788535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452DA-E967-4595-B346-50E20C7E4C49}">
      <dsp:nvSpPr>
        <dsp:cNvPr id="0" name=""/>
        <dsp:cNvSpPr/>
      </dsp:nvSpPr>
      <dsp:spPr>
        <a:xfrm>
          <a:off x="394267" y="3253126"/>
          <a:ext cx="551974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33" tIns="0" rIns="2086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Arial Black" panose="020B0A04020102020204" pitchFamily="34" charset="0"/>
            </a:rPr>
            <a:t>Finalidade</a:t>
          </a:r>
          <a:endParaRPr lang="pt-BR" sz="2000" kern="1200" dirty="0">
            <a:latin typeface="Arial Black" panose="020B0A04020102020204" pitchFamily="34" charset="0"/>
          </a:endParaRPr>
        </a:p>
      </dsp:txBody>
      <dsp:txXfrm>
        <a:off x="423088" y="3281947"/>
        <a:ext cx="5462106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14" y="0"/>
            <a:ext cx="6844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098090365"/>
              </p:ext>
            </p:extLst>
          </p:nvPr>
        </p:nvGraphicFramePr>
        <p:xfrm>
          <a:off x="882128" y="977850"/>
          <a:ext cx="7885355" cy="4583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1" y="5992010"/>
            <a:ext cx="831354" cy="8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3322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1" y="5992010"/>
            <a:ext cx="831354" cy="86599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409714" y="570154"/>
            <a:ext cx="4173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Quem Somos</a:t>
            </a:r>
            <a:endParaRPr lang="pt-BR" sz="4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6451" y="1904103"/>
            <a:ext cx="8085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Somos um time de suporte tecnológico que busca aperfeiçoar e desenvolver projetos de softwares priorizando a acessibilidade ao cliente. 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Nossa missão se baseia em permitir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às pessoas e às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empresas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concretização do seu potencial.</a:t>
            </a:r>
          </a:p>
        </p:txBody>
      </p:sp>
    </p:spTree>
    <p:extLst>
      <p:ext uri="{BB962C8B-B14F-4D97-AF65-F5344CB8AC3E}">
        <p14:creationId xmlns:p14="http://schemas.microsoft.com/office/powerpoint/2010/main" val="422949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1" y="5992010"/>
            <a:ext cx="831354" cy="86599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297805" y="441064"/>
            <a:ext cx="7530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latin typeface="Arial Black" panose="020B0A04020102020204" pitchFamily="34" charset="0"/>
              </a:rPr>
              <a:t>Processos e Andamento do Projeto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21977" y="2276778"/>
            <a:ext cx="6788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intuito principal do nosso projeto é oferecer uma plataforma digital para facilitar o acesso daqueles que querem adquirir os produtos do nosso cliente, Silvas Hortifruti. 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49" y="3712383"/>
            <a:ext cx="3794372" cy="25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1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1" y="5992010"/>
            <a:ext cx="831354" cy="86599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067041" y="608711"/>
            <a:ext cx="28023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4000" dirty="0" smtClean="0">
                <a:latin typeface="Arial Black" panose="020B0A04020102020204" pitchFamily="34" charset="0"/>
              </a:rPr>
              <a:t>Recursos</a:t>
            </a:r>
            <a:endParaRPr lang="pt-BR" sz="4000" dirty="0"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99246" y="1828800"/>
            <a:ext cx="758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Para fazermos esse projetos utilizamos os seguintes recursos: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60" y="2710335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7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67041" y="608711"/>
            <a:ext cx="34018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4000" dirty="0" smtClean="0">
                <a:latin typeface="Arial Black" panose="020B0A04020102020204" pitchFamily="34" charset="0"/>
              </a:rPr>
              <a:t>Finalidades</a:t>
            </a:r>
            <a:endParaRPr lang="pt-BR" sz="4000" dirty="0"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37130" y="2173045"/>
            <a:ext cx="435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Recursos usados em HTML: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211787"/>
            <a:ext cx="1140311" cy="121517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323191" y="2955161"/>
            <a:ext cx="8068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Utilização das tags semânticas do HTML como </a:t>
            </a:r>
            <a:r>
              <a:rPr lang="pt-B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&lt;body&gt;, &lt;header&gt;, &lt;nav&gt;,&lt;ul&gt;,&lt;li&gt;,&lt;main&gt;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&lt;footer&gt;;</a:t>
            </a:r>
          </a:p>
          <a:p>
            <a:pPr algn="just"/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de formulário usando a tag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&lt;form&gt;, &lt;fieldset&gt;, &lt;legend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&lt;textarea&gt;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inserção dos inputs do tipo 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text”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email”.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1" y="5992010"/>
            <a:ext cx="831354" cy="8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6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1" y="5992010"/>
            <a:ext cx="831354" cy="865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4" y="1493736"/>
            <a:ext cx="1021976" cy="177501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067041" y="608711"/>
            <a:ext cx="34018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4000" dirty="0" smtClean="0">
                <a:latin typeface="Arial Black" panose="020B0A04020102020204" pitchFamily="34" charset="0"/>
              </a:rPr>
              <a:t>Finalidades</a:t>
            </a:r>
            <a:endParaRPr lang="pt-BR" sz="4000" dirty="0">
              <a:latin typeface="Arial Black" panose="020B0A040201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393116" y="1900690"/>
            <a:ext cx="80843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Organização do layout através do conceito de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Model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 CSS usando como recurso alteração de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"margin"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padding“;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Estilização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propriedades do CSS como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border-radius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Utilização de transformações (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e transições (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no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Uso de unidades flexiveis como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"%"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rem“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Adaptação do layout da pagina, através do media queries, ajustando-o para o tamanho de tela exibido. 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Uso de animações no CSS com propriedade animation , usando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@keyframes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definir as regras das nossas animações.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8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1" y="5992010"/>
            <a:ext cx="831354" cy="865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1" y="1780393"/>
            <a:ext cx="1071893" cy="174811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067041" y="608711"/>
            <a:ext cx="34018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4000" dirty="0" smtClean="0">
                <a:latin typeface="Arial Black" panose="020B0A04020102020204" pitchFamily="34" charset="0"/>
              </a:rPr>
              <a:t>Finalidades</a:t>
            </a:r>
            <a:endParaRPr lang="pt-BR" sz="4000" dirty="0"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920240" y="2285118"/>
            <a:ext cx="76260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 funcionalidade carrinho consiste em </a:t>
            </a:r>
            <a:r>
              <a:rPr lang="pt-B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três </a:t>
            </a:r>
            <a:r>
              <a:rPr lang="pt-BR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b="1" dirty="0" err="1" smtClean="0"/>
              <a:t>preco_itens</a:t>
            </a:r>
            <a:r>
              <a:rPr lang="pt-BR" b="1" dirty="0" smtClean="0"/>
              <a:t>,</a:t>
            </a:r>
            <a:r>
              <a:rPr lang="pt-BR" b="1" dirty="0"/>
              <a:t> </a:t>
            </a:r>
            <a:r>
              <a:rPr lang="pt-BR" b="1" dirty="0" err="1" smtClean="0"/>
              <a:t>quantidade_itens</a:t>
            </a:r>
            <a:r>
              <a:rPr lang="pt-BR" b="1" dirty="0"/>
              <a:t> </a:t>
            </a:r>
            <a:r>
              <a:rPr lang="pt-BR" b="1" dirty="0" smtClean="0"/>
              <a:t>e </a:t>
            </a:r>
            <a:r>
              <a:rPr lang="pt-BR" b="1" dirty="0" err="1" smtClean="0"/>
              <a:t>total_itens</a:t>
            </a:r>
            <a:r>
              <a:rPr lang="pt-BR" b="1" dirty="0" smtClean="0"/>
              <a:t> 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reco_itens</a:t>
            </a:r>
            <a:r>
              <a:rPr lang="pt-B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Ela contém o valor de cada item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4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256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Trebuchet MS</vt:lpstr>
      <vt:lpstr>Wingdings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Programador Carioca</dc:creator>
  <cp:lastModifiedBy>Programador Carioca</cp:lastModifiedBy>
  <cp:revision>16</cp:revision>
  <dcterms:created xsi:type="dcterms:W3CDTF">2022-09-20T13:21:58Z</dcterms:created>
  <dcterms:modified xsi:type="dcterms:W3CDTF">2022-09-22T14:59:19Z</dcterms:modified>
</cp:coreProperties>
</file>