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RalewayMedium-bold.fntdata"/><Relationship Id="rId10" Type="http://schemas.openxmlformats.org/officeDocument/2006/relationships/slide" Target="slides/slide5.xml"/><Relationship Id="rId21" Type="http://schemas.openxmlformats.org/officeDocument/2006/relationships/font" Target="fonts/RalewayMedium-regular.fntdata"/><Relationship Id="rId13" Type="http://schemas.openxmlformats.org/officeDocument/2006/relationships/slide" Target="slides/slide8.xml"/><Relationship Id="rId24" Type="http://schemas.openxmlformats.org/officeDocument/2006/relationships/font" Target="fonts/Raleway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395f7e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395f7e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395f7e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395f7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2fead80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2fead8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2fead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2fead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2fead8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2fead8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2fead8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2fead8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2fead8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2fead8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32b8e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32b8e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32b8ee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32b8ee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32b8ee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32b8ee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157425" y="193150"/>
            <a:ext cx="7933500" cy="4645800"/>
          </a:xfrm>
          <a:prstGeom prst="round1Rect">
            <a:avLst>
              <a:gd fmla="val 10934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65900" y="1170075"/>
            <a:ext cx="41061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ideo based dynamic human authentication system for access control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5007600" y="2861475"/>
            <a:ext cx="2933100" cy="1788600"/>
          </a:xfrm>
          <a:prstGeom prst="round1Rect">
            <a:avLst>
              <a:gd fmla="val 25603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00750" y="2947325"/>
            <a:ext cx="27042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Thamarai Selvam D	</a:t>
            </a:r>
            <a:r>
              <a:rPr lang="en" sz="1100">
                <a:solidFill>
                  <a:srgbClr val="FFFFFF"/>
                </a:solidFill>
              </a:rPr>
              <a:t>1731054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Ajay R			</a:t>
            </a:r>
            <a:r>
              <a:rPr lang="en" sz="1100">
                <a:solidFill>
                  <a:srgbClr val="FFFFFF"/>
                </a:solidFill>
              </a:rPr>
              <a:t>1731002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Jeyasri J			</a:t>
            </a:r>
            <a:r>
              <a:rPr lang="en" sz="1100">
                <a:solidFill>
                  <a:srgbClr val="FFFFFF"/>
                </a:solidFill>
              </a:rPr>
              <a:t>1731018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Swarnalakshmi G B	</a:t>
            </a:r>
            <a:r>
              <a:rPr lang="en" sz="1100">
                <a:solidFill>
                  <a:srgbClr val="FFFFFF"/>
                </a:solidFill>
              </a:rPr>
              <a:t>1731052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Veno D			</a:t>
            </a:r>
            <a:r>
              <a:rPr lang="en" sz="1100">
                <a:solidFill>
                  <a:srgbClr val="FFFFFF"/>
                </a:solidFill>
              </a:rPr>
              <a:t>1731057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Keerthi Malini S		</a:t>
            </a:r>
            <a:r>
              <a:rPr lang="en" sz="1100">
                <a:solidFill>
                  <a:srgbClr val="FFFFFF"/>
                </a:solidFill>
              </a:rPr>
              <a:t>1731061</a:t>
            </a:r>
            <a:r>
              <a:rPr lang="en">
                <a:solidFill>
                  <a:srgbClr val="FFFFFF"/>
                </a:solidFill>
              </a:rPr>
              <a:t>		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bout App</a:t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Unknown Detection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an unknown person is found to be identified on camera, A security alert is shown to the security.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the security finds him to be reasonable to authorize into premises, he/she can enroll him during runtime.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Enrollment can be done within 5 seconds.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He will be identified as suspect_N0.x, where x is no. of unknown persons per feed.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9" name="Google Shape;129;p22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 flipH="1" rot="10800000">
            <a:off x="157425" y="193150"/>
            <a:ext cx="7933500" cy="4645800"/>
          </a:xfrm>
          <a:prstGeom prst="round1Rect">
            <a:avLst>
              <a:gd fmla="val 10934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 flipH="1" rot="10800000">
            <a:off x="5007600" y="2861475"/>
            <a:ext cx="2933100" cy="1788600"/>
          </a:xfrm>
          <a:prstGeom prst="round1Rect">
            <a:avLst>
              <a:gd fmla="val 25603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200750" y="2947325"/>
            <a:ext cx="27042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End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2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roblem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Statement Details</a:t>
            </a:r>
            <a:endParaRPr b="1"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Organization 		Dte of IT &amp; Cyber Security, DRDO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Category			Software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Domain Bucket		Security &amp; Surveillance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heme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Our application is a dynamic face recognition based authentication system, where the recognition is based on not only the initial enrolled face, but also each day’s detection.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3" name="Google Shape;73;p15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ffectiveness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Ever struggled with your face not being recognised on a mobile/security camera, because,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Of y</a:t>
            </a: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our beard, moustache, hair growth ?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Low Brightness/ Lighting conditions during recognition ?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Because you don’t pay ATTENTION while recognition ?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niqueness</a:t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Recognition dataset is updated on a daily basis.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Videos of entry and exit are logged every time.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Enrollment Video is saved separately.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Immediate alerts of unknown faces detected.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⍜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Hasslefree enrollment within 5 seconds.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9" name="Google Shape;89;p17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ibraries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Used	</a:t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308500" cy="36138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cv2 - Open Source Computer Vision Library.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numpy - mathematical operations library.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shutil - shell utilities for copying video logs to respective persons.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datetime - datetime library local to python.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 - using os functionalities.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Glob - used to get all files from pathname matching a pattern. 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andom  - python random number generation library.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flipH="1" rot="10800000">
            <a:off x="8162525" y="43084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odules</a:t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Store.py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Used to store video logs to each person identified on the video.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Video is saved on the respective person’s directory under the date he is detected on the camera feed.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time he/she is detected is saved as the video name which acts as a log.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" name="Google Shape;105;p19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odules</a:t>
            </a:r>
            <a:endParaRPr b="1"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nroll.py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Enrolls newly identified persons.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Is manual when security person requests to enroll.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Records the first time enrollment video on a seperate folder for future reference.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20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 flipH="1" rot="10800000">
            <a:off x="257525" y="325950"/>
            <a:ext cx="8362800" cy="686700"/>
          </a:xfrm>
          <a:prstGeom prst="round1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64025"/>
            <a:ext cx="8151000" cy="524700"/>
          </a:xfrm>
          <a:prstGeom prst="rect">
            <a:avLst/>
          </a:prstGeom>
          <a:effectLst>
            <a:outerShdw blurRad="171450" rotWithShape="0" algn="bl" dir="5400000" dist="3810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2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bout App</a:t>
            </a:r>
            <a:endParaRPr b="1" sz="2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308500" cy="34164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 any day</a:t>
            </a: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the dataset consisting of images recorded from past days is loaded initially.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When camera is working, if a person is crossing the gate, his face in one frame is compared with every other image  from the dataset.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 Medium"/>
              <a:buChar char="⍛"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prints his name into console/terminal .   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1" name="Google Shape;121;p21"/>
          <p:cNvSpPr/>
          <p:nvPr/>
        </p:nvSpPr>
        <p:spPr>
          <a:xfrm flipH="1" rot="10800000">
            <a:off x="8162525" y="4111075"/>
            <a:ext cx="457800" cy="457800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