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72" r:id="rId6"/>
    <p:sldId id="261" r:id="rId7"/>
    <p:sldId id="263" r:id="rId8"/>
    <p:sldId id="264" r:id="rId9"/>
    <p:sldId id="270" r:id="rId10"/>
    <p:sldId id="271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58D1B-928F-C3BB-7A9B-46FDB1275440}" v="2533" dt="2025-09-08T12:08:51.845"/>
    <p1510:client id="{639CAEAA-A2C7-8614-5222-8C561A18237B}" v="1506" dt="2025-09-09T05:13:35.072"/>
    <p1510:client id="{9D60BFE4-F57B-4CD2-2174-8297B245AFD6}" v="1367" dt="2025-09-10T11:11:0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devi Karthikeyan" userId="S::subhadevik@infinite.com::3812bd77-9232-4d95-87c1-1b1b9290056f" providerId="AD" clId="Web-{4AAC63B7-A40D-4795-9B3B-754FE4CD4BE9}"/>
    <pc:docChg chg="addSld delSld modSld">
      <pc:chgData name="Subhadevi Karthikeyan" userId="S::subhadevik@infinite.com::3812bd77-9232-4d95-87c1-1b1b9290056f" providerId="AD" clId="Web-{4AAC63B7-A40D-4795-9B3B-754FE4CD4BE9}" dt="2025-09-08T06:39:15.184" v="181" actId="20577"/>
      <pc:docMkLst>
        <pc:docMk/>
      </pc:docMkLst>
      <pc:sldChg chg="addSp delSp modSp del">
        <pc:chgData name="Subhadevi Karthikeyan" userId="S::subhadevik@infinite.com::3812bd77-9232-4d95-87c1-1b1b9290056f" providerId="AD" clId="Web-{4AAC63B7-A40D-4795-9B3B-754FE4CD4BE9}" dt="2025-09-08T06:31:08.724" v="35"/>
        <pc:sldMkLst>
          <pc:docMk/>
          <pc:sldMk cId="109857222" sldId="256"/>
        </pc:sldMkLst>
      </pc:sldChg>
      <pc:sldChg chg="addSp modSp new mod setBg">
        <pc:chgData name="Subhadevi Karthikeyan" userId="S::subhadevik@infinite.com::3812bd77-9232-4d95-87c1-1b1b9290056f" providerId="AD" clId="Web-{4AAC63B7-A40D-4795-9B3B-754FE4CD4BE9}" dt="2025-09-08T06:37:27.526" v="169" actId="14100"/>
        <pc:sldMkLst>
          <pc:docMk/>
          <pc:sldMk cId="3463707124" sldId="257"/>
        </pc:sldMkLst>
        <pc:spChg chg="add mod">
          <ac:chgData name="Subhadevi Karthikeyan" userId="S::subhadevik@infinite.com::3812bd77-9232-4d95-87c1-1b1b9290056f" providerId="AD" clId="Web-{4AAC63B7-A40D-4795-9B3B-754FE4CD4BE9}" dt="2025-09-08T06:37:27.526" v="169" actId="14100"/>
          <ac:spMkLst>
            <pc:docMk/>
            <pc:sldMk cId="3463707124" sldId="257"/>
            <ac:spMk id="3" creationId="{BB41F290-5C70-700D-5BE9-9BC98E43E92B}"/>
          </ac:spMkLst>
        </pc:spChg>
        <pc:picChg chg="add mod">
          <ac:chgData name="Subhadevi Karthikeyan" userId="S::subhadevik@infinite.com::3812bd77-9232-4d95-87c1-1b1b9290056f" providerId="AD" clId="Web-{4AAC63B7-A40D-4795-9B3B-754FE4CD4BE9}" dt="2025-09-08T06:37:20.057" v="167" actId="1076"/>
          <ac:picMkLst>
            <pc:docMk/>
            <pc:sldMk cId="3463707124" sldId="257"/>
            <ac:picMk id="2" creationId="{A950DC81-FFD3-F5C4-392E-F0F92B10A4B9}"/>
          </ac:picMkLst>
        </pc:picChg>
      </pc:sldChg>
      <pc:sldChg chg="addSp modSp new">
        <pc:chgData name="Subhadevi Karthikeyan" userId="S::subhadevik@infinite.com::3812bd77-9232-4d95-87c1-1b1b9290056f" providerId="AD" clId="Web-{4AAC63B7-A40D-4795-9B3B-754FE4CD4BE9}" dt="2025-09-08T06:39:15.184" v="181" actId="20577"/>
        <pc:sldMkLst>
          <pc:docMk/>
          <pc:sldMk cId="1926644408" sldId="258"/>
        </pc:sldMkLst>
        <pc:spChg chg="add mod">
          <ac:chgData name="Subhadevi Karthikeyan" userId="S::subhadevik@infinite.com::3812bd77-9232-4d95-87c1-1b1b9290056f" providerId="AD" clId="Web-{4AAC63B7-A40D-4795-9B3B-754FE4CD4BE9}" dt="2025-09-08T06:39:15.184" v="181" actId="20577"/>
          <ac:spMkLst>
            <pc:docMk/>
            <pc:sldMk cId="1926644408" sldId="258"/>
            <ac:spMk id="2" creationId="{6BA58AF4-0425-57B3-2B83-99E5AF47612B}"/>
          </ac:spMkLst>
        </pc:spChg>
      </pc:sldChg>
    </pc:docChg>
  </pc:docChgLst>
  <pc:docChgLst>
    <pc:chgData name="Subhadevi Karthikeyan" userId="S::subhadevik@infinite.com::3812bd77-9232-4d95-87c1-1b1b9290056f" providerId="AD" clId="Web-{9D60BFE4-F57B-4CD2-2174-8297B245AFD6}"/>
    <pc:docChg chg="addSld delSld modSld">
      <pc:chgData name="Subhadevi Karthikeyan" userId="S::subhadevik@infinite.com::3812bd77-9232-4d95-87c1-1b1b9290056f" providerId="AD" clId="Web-{9D60BFE4-F57B-4CD2-2174-8297B245AFD6}" dt="2025-09-10T11:11:07.706" v="719"/>
      <pc:docMkLst>
        <pc:docMk/>
      </pc:docMkLst>
      <pc:sldChg chg="modSp">
        <pc:chgData name="Subhadevi Karthikeyan" userId="S::subhadevik@infinite.com::3812bd77-9232-4d95-87c1-1b1b9290056f" providerId="AD" clId="Web-{9D60BFE4-F57B-4CD2-2174-8297B245AFD6}" dt="2025-09-10T09:49:58.327" v="642" actId="20577"/>
        <pc:sldMkLst>
          <pc:docMk/>
          <pc:sldMk cId="3463707124" sldId="257"/>
        </pc:sldMkLst>
        <pc:spChg chg="mod">
          <ac:chgData name="Subhadevi Karthikeyan" userId="S::subhadevik@infinite.com::3812bd77-9232-4d95-87c1-1b1b9290056f" providerId="AD" clId="Web-{9D60BFE4-F57B-4CD2-2174-8297B245AFD6}" dt="2025-09-10T09:49:58.327" v="642" actId="20577"/>
          <ac:spMkLst>
            <pc:docMk/>
            <pc:sldMk cId="3463707124" sldId="257"/>
            <ac:spMk id="3" creationId="{BB41F290-5C70-700D-5BE9-9BC98E43E92B}"/>
          </ac:spMkLst>
        </pc:spChg>
      </pc:sldChg>
      <pc:sldChg chg="modSp">
        <pc:chgData name="Subhadevi Karthikeyan" userId="S::subhadevik@infinite.com::3812bd77-9232-4d95-87c1-1b1b9290056f" providerId="AD" clId="Web-{9D60BFE4-F57B-4CD2-2174-8297B245AFD6}" dt="2025-09-10T06:39:08.073" v="380" actId="20577"/>
        <pc:sldMkLst>
          <pc:docMk/>
          <pc:sldMk cId="3271995647" sldId="261"/>
        </pc:sldMkLst>
        <pc:spChg chg="mod">
          <ac:chgData name="Subhadevi Karthikeyan" userId="S::subhadevik@infinite.com::3812bd77-9232-4d95-87c1-1b1b9290056f" providerId="AD" clId="Web-{9D60BFE4-F57B-4CD2-2174-8297B245AFD6}" dt="2025-09-10T06:39:08.073" v="380" actId="20577"/>
          <ac:spMkLst>
            <pc:docMk/>
            <pc:sldMk cId="3271995647" sldId="261"/>
            <ac:spMk id="3" creationId="{88F89F3E-70FD-D516-5942-BB485FD56B48}"/>
          </ac:spMkLst>
        </pc:spChg>
      </pc:sldChg>
      <pc:sldChg chg="addSp delSp modSp">
        <pc:chgData name="Subhadevi Karthikeyan" userId="S::subhadevik@infinite.com::3812bd77-9232-4d95-87c1-1b1b9290056f" providerId="AD" clId="Web-{9D60BFE4-F57B-4CD2-2174-8297B245AFD6}" dt="2025-09-10T06:45:53.079" v="386" actId="14100"/>
        <pc:sldMkLst>
          <pc:docMk/>
          <pc:sldMk cId="1672824171" sldId="263"/>
        </pc:sldMkLst>
        <pc:picChg chg="del">
          <ac:chgData name="Subhadevi Karthikeyan" userId="S::subhadevik@infinite.com::3812bd77-9232-4d95-87c1-1b1b9290056f" providerId="AD" clId="Web-{9D60BFE4-F57B-4CD2-2174-8297B245AFD6}" dt="2025-09-10T06:45:34.469" v="381"/>
          <ac:picMkLst>
            <pc:docMk/>
            <pc:sldMk cId="1672824171" sldId="263"/>
            <ac:picMk id="3" creationId="{4004A5E0-F045-4D29-EB56-6CC19CCFA432}"/>
          </ac:picMkLst>
        </pc:picChg>
        <pc:picChg chg="add mod">
          <ac:chgData name="Subhadevi Karthikeyan" userId="S::subhadevik@infinite.com::3812bd77-9232-4d95-87c1-1b1b9290056f" providerId="AD" clId="Web-{9D60BFE4-F57B-4CD2-2174-8297B245AFD6}" dt="2025-09-10T06:45:53.079" v="386" actId="14100"/>
          <ac:picMkLst>
            <pc:docMk/>
            <pc:sldMk cId="1672824171" sldId="263"/>
            <ac:picMk id="4" creationId="{4F7F2970-4CD2-F19C-CA9D-12952DCCD5F4}"/>
          </ac:picMkLst>
        </pc:picChg>
      </pc:sldChg>
      <pc:sldChg chg="modSp">
        <pc:chgData name="Subhadevi Karthikeyan" userId="S::subhadevik@infinite.com::3812bd77-9232-4d95-87c1-1b1b9290056f" providerId="AD" clId="Web-{9D60BFE4-F57B-4CD2-2174-8297B245AFD6}" dt="2025-09-09T05:38:54.106" v="218" actId="20577"/>
        <pc:sldMkLst>
          <pc:docMk/>
          <pc:sldMk cId="2632636741" sldId="265"/>
        </pc:sldMkLst>
        <pc:spChg chg="mod">
          <ac:chgData name="Subhadevi Karthikeyan" userId="S::subhadevik@infinite.com::3812bd77-9232-4d95-87c1-1b1b9290056f" providerId="AD" clId="Web-{9D60BFE4-F57B-4CD2-2174-8297B245AFD6}" dt="2025-09-09T05:38:54.106" v="218" actId="20577"/>
          <ac:spMkLst>
            <pc:docMk/>
            <pc:sldMk cId="2632636741" sldId="265"/>
            <ac:spMk id="2" creationId="{4D43F73B-62E2-8253-EA8C-AEAFB935F31B}"/>
          </ac:spMkLst>
        </pc:spChg>
        <pc:spChg chg="mod">
          <ac:chgData name="Subhadevi Karthikeyan" userId="S::subhadevik@infinite.com::3812bd77-9232-4d95-87c1-1b1b9290056f" providerId="AD" clId="Web-{9D60BFE4-F57B-4CD2-2174-8297B245AFD6}" dt="2025-09-09T05:33:37.459" v="213" actId="1076"/>
          <ac:spMkLst>
            <pc:docMk/>
            <pc:sldMk cId="2632636741" sldId="265"/>
            <ac:spMk id="3" creationId="{DAD22923-03FA-6C62-4C64-FB4F522DBE2B}"/>
          </ac:spMkLst>
        </pc:spChg>
      </pc:sldChg>
      <pc:sldChg chg="modSp">
        <pc:chgData name="Subhadevi Karthikeyan" userId="S::subhadevik@infinite.com::3812bd77-9232-4d95-87c1-1b1b9290056f" providerId="AD" clId="Web-{9D60BFE4-F57B-4CD2-2174-8297B245AFD6}" dt="2025-09-10T09:31:44.227" v="641" actId="20577"/>
        <pc:sldMkLst>
          <pc:docMk/>
          <pc:sldMk cId="2482240782" sldId="268"/>
        </pc:sldMkLst>
        <pc:spChg chg="mod">
          <ac:chgData name="Subhadevi Karthikeyan" userId="S::subhadevik@infinite.com::3812bd77-9232-4d95-87c1-1b1b9290056f" providerId="AD" clId="Web-{9D60BFE4-F57B-4CD2-2174-8297B245AFD6}" dt="2025-09-10T09:31:44.227" v="641" actId="20577"/>
          <ac:spMkLst>
            <pc:docMk/>
            <pc:sldMk cId="2482240782" sldId="268"/>
            <ac:spMk id="4" creationId="{6271947F-123B-11D0-D40D-40113713FFC4}"/>
          </ac:spMkLst>
        </pc:spChg>
      </pc:sldChg>
      <pc:sldChg chg="addSp delSp modSp">
        <pc:chgData name="Subhadevi Karthikeyan" userId="S::subhadevik@infinite.com::3812bd77-9232-4d95-87c1-1b1b9290056f" providerId="AD" clId="Web-{9D60BFE4-F57B-4CD2-2174-8297B245AFD6}" dt="2025-09-10T10:39:35.790" v="715" actId="1076"/>
        <pc:sldMkLst>
          <pc:docMk/>
          <pc:sldMk cId="2169802895" sldId="270"/>
        </pc:sldMkLst>
        <pc:spChg chg="add mod">
          <ac:chgData name="Subhadevi Karthikeyan" userId="S::subhadevik@infinite.com::3812bd77-9232-4d95-87c1-1b1b9290056f" providerId="AD" clId="Web-{9D60BFE4-F57B-4CD2-2174-8297B245AFD6}" dt="2025-09-10T10:39:35.790" v="715" actId="1076"/>
          <ac:spMkLst>
            <pc:docMk/>
            <pc:sldMk cId="2169802895" sldId="270"/>
            <ac:spMk id="6" creationId="{452B643E-E10B-D451-0817-E3636CACABE1}"/>
          </ac:spMkLst>
        </pc:spChg>
        <pc:spChg chg="del mod">
          <ac:chgData name="Subhadevi Karthikeyan" userId="S::subhadevik@infinite.com::3812bd77-9232-4d95-87c1-1b1b9290056f" providerId="AD" clId="Web-{9D60BFE4-F57B-4CD2-2174-8297B245AFD6}" dt="2025-09-10T09:27:32.789" v="583"/>
          <ac:spMkLst>
            <pc:docMk/>
            <pc:sldMk cId="2169802895" sldId="270"/>
            <ac:spMk id="7" creationId="{97DB74C5-91B0-C287-875B-31149025DD26}"/>
          </ac:spMkLst>
        </pc:spChg>
        <pc:picChg chg="add mod">
          <ac:chgData name="Subhadevi Karthikeyan" userId="S::subhadevik@infinite.com::3812bd77-9232-4d95-87c1-1b1b9290056f" providerId="AD" clId="Web-{9D60BFE4-F57B-4CD2-2174-8297B245AFD6}" dt="2025-09-10T09:50:44.751" v="645" actId="14100"/>
          <ac:picMkLst>
            <pc:docMk/>
            <pc:sldMk cId="2169802895" sldId="270"/>
            <ac:picMk id="5" creationId="{CF5FA7CA-0A5C-AE0A-EFE6-06E0AB2B831D}"/>
          </ac:picMkLst>
        </pc:picChg>
      </pc:sldChg>
      <pc:sldChg chg="addSp delSp modSp">
        <pc:chgData name="Subhadevi Karthikeyan" userId="S::subhadevik@infinite.com::3812bd77-9232-4d95-87c1-1b1b9290056f" providerId="AD" clId="Web-{9D60BFE4-F57B-4CD2-2174-8297B245AFD6}" dt="2025-09-10T10:39:53.509" v="717" actId="1076"/>
        <pc:sldMkLst>
          <pc:docMk/>
          <pc:sldMk cId="1100893515" sldId="271"/>
        </pc:sldMkLst>
        <pc:spChg chg="add mod">
          <ac:chgData name="Subhadevi Karthikeyan" userId="S::subhadevik@infinite.com::3812bd77-9232-4d95-87c1-1b1b9290056f" providerId="AD" clId="Web-{9D60BFE4-F57B-4CD2-2174-8297B245AFD6}" dt="2025-09-10T10:39:53.509" v="717" actId="1076"/>
          <ac:spMkLst>
            <pc:docMk/>
            <pc:sldMk cId="1100893515" sldId="271"/>
            <ac:spMk id="6" creationId="{3F3EF2A1-D33D-28D8-E49F-30BFACF68BDB}"/>
          </ac:spMkLst>
        </pc:spChg>
        <pc:spChg chg="del mod">
          <ac:chgData name="Subhadevi Karthikeyan" userId="S::subhadevik@infinite.com::3812bd77-9232-4d95-87c1-1b1b9290056f" providerId="AD" clId="Web-{9D60BFE4-F57B-4CD2-2174-8297B245AFD6}" dt="2025-09-10T09:51:59.987" v="670"/>
          <ac:spMkLst>
            <pc:docMk/>
            <pc:sldMk cId="1100893515" sldId="271"/>
            <ac:spMk id="8" creationId="{E93C2202-687F-2F66-290E-8FE8A8F606DF}"/>
          </ac:spMkLst>
        </pc:spChg>
        <pc:picChg chg="add mod">
          <ac:chgData name="Subhadevi Karthikeyan" userId="S::subhadevik@infinite.com::3812bd77-9232-4d95-87c1-1b1b9290056f" providerId="AD" clId="Web-{9D60BFE4-F57B-4CD2-2174-8297B245AFD6}" dt="2025-09-10T10:23:28.121" v="689" actId="14100"/>
          <ac:picMkLst>
            <pc:docMk/>
            <pc:sldMk cId="1100893515" sldId="271"/>
            <ac:picMk id="5" creationId="{55547968-1A12-552E-2A0D-EC43AA0229C1}"/>
          </ac:picMkLst>
        </pc:picChg>
      </pc:sldChg>
      <pc:sldChg chg="addSp delSp modSp new add del">
        <pc:chgData name="Subhadevi Karthikeyan" userId="S::subhadevik@infinite.com::3812bd77-9232-4d95-87c1-1b1b9290056f" providerId="AD" clId="Web-{9D60BFE4-F57B-4CD2-2174-8297B245AFD6}" dt="2025-09-10T11:11:07.706" v="719"/>
        <pc:sldMkLst>
          <pc:docMk/>
          <pc:sldMk cId="3313641092" sldId="272"/>
        </pc:sldMkLst>
        <pc:spChg chg="add mod">
          <ac:chgData name="Subhadevi Karthikeyan" userId="S::subhadevik@infinite.com::3812bd77-9232-4d95-87c1-1b1b9290056f" providerId="AD" clId="Web-{9D60BFE4-F57B-4CD2-2174-8297B245AFD6}" dt="2025-09-10T10:38:49.398" v="713" actId="20577"/>
          <ac:spMkLst>
            <pc:docMk/>
            <pc:sldMk cId="3313641092" sldId="272"/>
            <ac:spMk id="6" creationId="{7FF05AA6-5410-72C4-B6CC-A29B362C35E2}"/>
          </ac:spMkLst>
        </pc:spChg>
        <pc:picChg chg="add del mod">
          <ac:chgData name="Subhadevi Karthikeyan" userId="S::subhadevik@infinite.com::3812bd77-9232-4d95-87c1-1b1b9290056f" providerId="AD" clId="Web-{9D60BFE4-F57B-4CD2-2174-8297B245AFD6}" dt="2025-09-10T06:26:53.265" v="226"/>
          <ac:picMkLst>
            <pc:docMk/>
            <pc:sldMk cId="3313641092" sldId="272"/>
            <ac:picMk id="5" creationId="{96E07B65-C01B-BB4D-0769-8DFCF8420858}"/>
          </ac:picMkLst>
        </pc:picChg>
        <pc:picChg chg="add">
          <ac:chgData name="Subhadevi Karthikeyan" userId="S::subhadevik@infinite.com::3812bd77-9232-4d95-87c1-1b1b9290056f" providerId="AD" clId="Web-{9D60BFE4-F57B-4CD2-2174-8297B245AFD6}" dt="2025-09-10T06:37:54.400" v="367"/>
          <ac:picMkLst>
            <pc:docMk/>
            <pc:sldMk cId="3313641092" sldId="272"/>
            <ac:picMk id="8" creationId="{DEBFEAF7-2C81-68EA-1388-2510956DDA23}"/>
          </ac:picMkLst>
        </pc:picChg>
      </pc:sldChg>
    </pc:docChg>
  </pc:docChgLst>
  <pc:docChgLst>
    <pc:chgData name="Subhadevi Karthikeyan" userId="S::subhadevik@infinite.com::3812bd77-9232-4d95-87c1-1b1b9290056f" providerId="AD" clId="Web-{4DC58D1B-928F-C3BB-7A9B-46FDB1275440}"/>
    <pc:docChg chg="mod addSld delSld modSld addMainMaster delMainMaster">
      <pc:chgData name="Subhadevi Karthikeyan" userId="S::subhadevik@infinite.com::3812bd77-9232-4d95-87c1-1b1b9290056f" providerId="AD" clId="Web-{4DC58D1B-928F-C3BB-7A9B-46FDB1275440}" dt="2025-09-08T12:08:51.845" v="1503" actId="20577"/>
      <pc:docMkLst>
        <pc:docMk/>
      </pc:docMkLst>
      <pc:sldChg chg="addSp delSp modSp mod modClrScheme delDesignElem chgLayout">
        <pc:chgData name="Subhadevi Karthikeyan" userId="S::subhadevik@infinite.com::3812bd77-9232-4d95-87c1-1b1b9290056f" providerId="AD" clId="Web-{4DC58D1B-928F-C3BB-7A9B-46FDB1275440}" dt="2025-09-08T11:34:07.900" v="1382" actId="20577"/>
        <pc:sldMkLst>
          <pc:docMk/>
          <pc:sldMk cId="3463707124" sldId="257"/>
        </pc:sldMkLst>
        <pc:spChg chg="mod">
          <ac:chgData name="Subhadevi Karthikeyan" userId="S::subhadevik@infinite.com::3812bd77-9232-4d95-87c1-1b1b9290056f" providerId="AD" clId="Web-{4DC58D1B-928F-C3BB-7A9B-46FDB1275440}" dt="2025-09-08T11:34:07.900" v="1382" actId="20577"/>
          <ac:spMkLst>
            <pc:docMk/>
            <pc:sldMk cId="3463707124" sldId="257"/>
            <ac:spMk id="3" creationId="{BB41F290-5C70-700D-5BE9-9BC98E43E92B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0:32:10.364" v="1039" actId="20577"/>
          <ac:spMkLst>
            <pc:docMk/>
            <pc:sldMk cId="3463707124" sldId="257"/>
            <ac:spMk id="4" creationId="{55386D10-2E5B-E86B-1E97-B2D2E49BACAD}"/>
          </ac:spMkLst>
        </pc:spChg>
        <pc:picChg chg="mod">
          <ac:chgData name="Subhadevi Karthikeyan" userId="S::subhadevik@infinite.com::3812bd77-9232-4d95-87c1-1b1b9290056f" providerId="AD" clId="Web-{4DC58D1B-928F-C3BB-7A9B-46FDB1275440}" dt="2025-09-08T10:32:20.223" v="1040" actId="1076"/>
          <ac:picMkLst>
            <pc:docMk/>
            <pc:sldMk cId="3463707124" sldId="257"/>
            <ac:picMk id="2" creationId="{A950DC81-FFD3-F5C4-392E-F0F92B10A4B9}"/>
          </ac:picMkLst>
        </pc:picChg>
      </pc:sldChg>
      <pc:sldChg chg="addSp delSp modSp mod setBg modClrScheme chgLayout">
        <pc:chgData name="Subhadevi Karthikeyan" userId="S::subhadevik@infinite.com::3812bd77-9232-4d95-87c1-1b1b9290056f" providerId="AD" clId="Web-{4DC58D1B-928F-C3BB-7A9B-46FDB1275440}" dt="2025-09-08T12:08:51.845" v="1503" actId="20577"/>
        <pc:sldMkLst>
          <pc:docMk/>
          <pc:sldMk cId="1926644408" sldId="258"/>
        </pc:sldMkLst>
        <pc:spChg chg="mod">
          <ac:chgData name="Subhadevi Karthikeyan" userId="S::subhadevik@infinite.com::3812bd77-9232-4d95-87c1-1b1b9290056f" providerId="AD" clId="Web-{4DC58D1B-928F-C3BB-7A9B-46FDB1275440}" dt="2025-09-08T12:08:24.485" v="1496" actId="20577"/>
          <ac:spMkLst>
            <pc:docMk/>
            <pc:sldMk cId="1926644408" sldId="258"/>
            <ac:spMk id="2" creationId="{6BA58AF4-0425-57B3-2B83-99E5AF47612B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2:08:51.845" v="1503" actId="20577"/>
          <ac:spMkLst>
            <pc:docMk/>
            <pc:sldMk cId="1926644408" sldId="258"/>
            <ac:spMk id="3" creationId="{AB328D92-5678-E89C-B323-426A764A62AA}"/>
          </ac:spMkLst>
        </pc:spChg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3:45.261" v="1472"/>
        <pc:sldMkLst>
          <pc:docMk/>
          <pc:sldMk cId="2431052227" sldId="259"/>
        </pc:sldMkLst>
        <pc:spChg chg="add mod">
          <ac:chgData name="Subhadevi Karthikeyan" userId="S::subhadevik@infinite.com::3812bd77-9232-4d95-87c1-1b1b9290056f" providerId="AD" clId="Web-{4DC58D1B-928F-C3BB-7A9B-46FDB1275440}" dt="2025-09-08T10:38:20.730" v="1105" actId="20577"/>
          <ac:spMkLst>
            <pc:docMk/>
            <pc:sldMk cId="2431052227" sldId="259"/>
            <ac:spMk id="2" creationId="{695E83B4-2F34-1515-3108-B778BF8C2C84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1:19:26.791" v="1256" actId="20577"/>
          <ac:spMkLst>
            <pc:docMk/>
            <pc:sldMk cId="2431052227" sldId="259"/>
            <ac:spMk id="4" creationId="{E38255BC-1BE3-EFB6-DBC1-F2B568E297CF}"/>
          </ac:spMkLst>
        </pc:spChg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2:08.760" v="1465"/>
        <pc:sldMkLst>
          <pc:docMk/>
          <pc:sldMk cId="1227593268" sldId="260"/>
        </pc:sldMkLst>
        <pc:spChg chg="add">
          <ac:chgData name="Subhadevi Karthikeyan" userId="S::subhadevik@infinite.com::3812bd77-9232-4d95-87c1-1b1b9290056f" providerId="AD" clId="Web-{4DC58D1B-928F-C3BB-7A9B-46FDB1275440}" dt="2025-09-08T06:58:37.612" v="129"/>
          <ac:spMkLst>
            <pc:docMk/>
            <pc:sldMk cId="1227593268" sldId="260"/>
            <ac:spMk id="2" creationId="{BB470750-4B53-1A28-0D9D-9CC7E81440BF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0:39:31.481" v="1111" actId="20577"/>
          <ac:spMkLst>
            <pc:docMk/>
            <pc:sldMk cId="1227593268" sldId="260"/>
            <ac:spMk id="3" creationId="{7A17EFF1-2EF2-6697-09B6-30DBAAD99A76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1:20:20.386" v="1259" actId="20577"/>
          <ac:spMkLst>
            <pc:docMk/>
            <pc:sldMk cId="1227593268" sldId="260"/>
            <ac:spMk id="5" creationId="{3DF78F0A-E1B0-84DC-8CB1-A7E0A7449954}"/>
          </ac:spMkLst>
        </pc:spChg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5:11.685" v="1480"/>
        <pc:sldMkLst>
          <pc:docMk/>
          <pc:sldMk cId="3271995647" sldId="261"/>
        </pc:sldMkLst>
        <pc:spChg chg="add mod">
          <ac:chgData name="Subhadevi Karthikeyan" userId="S::subhadevik@infinite.com::3812bd77-9232-4d95-87c1-1b1b9290056f" providerId="AD" clId="Web-{4DC58D1B-928F-C3BB-7A9B-46FDB1275440}" dt="2025-09-08T10:40:13.513" v="1115" actId="20577"/>
          <ac:spMkLst>
            <pc:docMk/>
            <pc:sldMk cId="3271995647" sldId="261"/>
            <ac:spMk id="2" creationId="{5E355B9D-47CB-924C-D2D9-1C7C19BDD956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1:25:07.719" v="1372" actId="20577"/>
          <ac:spMkLst>
            <pc:docMk/>
            <pc:sldMk cId="3271995647" sldId="261"/>
            <ac:spMk id="3" creationId="{88F89F3E-70FD-D516-5942-BB485FD56B48}"/>
          </ac:spMkLst>
        </pc:spChg>
      </pc:sldChg>
      <pc:sldChg chg="addSp modSp new del mod modClrScheme chgLayout">
        <pc:chgData name="Subhadevi Karthikeyan" userId="S::subhadevik@infinite.com::3812bd77-9232-4d95-87c1-1b1b9290056f" providerId="AD" clId="Web-{4DC58D1B-928F-C3BB-7A9B-46FDB1275440}" dt="2025-09-08T11:27:10.424" v="1373"/>
        <pc:sldMkLst>
          <pc:docMk/>
          <pc:sldMk cId="4289127199" sldId="262"/>
        </pc:sldMkLst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5:25.232" v="1483"/>
        <pc:sldMkLst>
          <pc:docMk/>
          <pc:sldMk cId="1672824171" sldId="263"/>
        </pc:sldMkLst>
        <pc:spChg chg="add mod">
          <ac:chgData name="Subhadevi Karthikeyan" userId="S::subhadevik@infinite.com::3812bd77-9232-4d95-87c1-1b1b9290056f" providerId="AD" clId="Web-{4DC58D1B-928F-C3BB-7A9B-46FDB1275440}" dt="2025-09-08T10:42:16.578" v="1186" actId="20577"/>
          <ac:spMkLst>
            <pc:docMk/>
            <pc:sldMk cId="1672824171" sldId="263"/>
            <ac:spMk id="2" creationId="{F8E74E5B-82BF-F5A9-F1EC-019E42ECC16B}"/>
          </ac:spMkLst>
        </pc:spChg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5:44.857" v="1486"/>
        <pc:sldMkLst>
          <pc:docMk/>
          <pc:sldMk cId="4169366047" sldId="264"/>
        </pc:sldMkLst>
        <pc:spChg chg="add mod">
          <ac:chgData name="Subhadevi Karthikeyan" userId="S::subhadevik@infinite.com::3812bd77-9232-4d95-87c1-1b1b9290056f" providerId="AD" clId="Web-{4DC58D1B-928F-C3BB-7A9B-46FDB1275440}" dt="2025-09-08T10:42:31.453" v="1189" actId="20577"/>
          <ac:spMkLst>
            <pc:docMk/>
            <pc:sldMk cId="4169366047" sldId="264"/>
            <ac:spMk id="2" creationId="{9BC7949D-9F5C-88F2-0E95-4141F0B955BD}"/>
          </ac:spMkLst>
        </pc:spChg>
      </pc:sldChg>
      <pc:sldChg chg="addSp modSp new mod modClrScheme chgLayout">
        <pc:chgData name="Subhadevi Karthikeyan" userId="S::subhadevik@infinite.com::3812bd77-9232-4d95-87c1-1b1b9290056f" providerId="AD" clId="Web-{4DC58D1B-928F-C3BB-7A9B-46FDB1275440}" dt="2025-09-08T10:47:14.021" v="1196"/>
        <pc:sldMkLst>
          <pc:docMk/>
          <pc:sldMk cId="2632636741" sldId="265"/>
        </pc:sldMkLst>
        <pc:spChg chg="add mod">
          <ac:chgData name="Subhadevi Karthikeyan" userId="S::subhadevik@infinite.com::3812bd77-9232-4d95-87c1-1b1b9290056f" providerId="AD" clId="Web-{4DC58D1B-928F-C3BB-7A9B-46FDB1275440}" dt="2025-09-08T10:11:12.981" v="726" actId="20577"/>
          <ac:spMkLst>
            <pc:docMk/>
            <pc:sldMk cId="2632636741" sldId="265"/>
            <ac:spMk id="2" creationId="{4D43F73B-62E2-8253-EA8C-AEAFB935F31B}"/>
          </ac:spMkLst>
        </pc:spChg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5:48.795" v="1487"/>
        <pc:sldMkLst>
          <pc:docMk/>
          <pc:sldMk cId="4242734617" sldId="266"/>
        </pc:sldMkLst>
      </pc:sldChg>
      <pc:sldChg chg="addSp delSp modSp new mod setBg modClrScheme delDesignElem chgLayout">
        <pc:chgData name="Subhadevi Karthikeyan" userId="S::subhadevik@infinite.com::3812bd77-9232-4d95-87c1-1b1b9290056f" providerId="AD" clId="Web-{4DC58D1B-928F-C3BB-7A9B-46FDB1275440}" dt="2025-09-08T12:07:01.078" v="1491"/>
        <pc:sldMkLst>
          <pc:docMk/>
          <pc:sldMk cId="575657829" sldId="267"/>
        </pc:sldMkLst>
      </pc:sldChg>
      <pc:sldChg chg="addSp delSp modSp new mod modClrScheme chgLayout">
        <pc:chgData name="Subhadevi Karthikeyan" userId="S::subhadevik@infinite.com::3812bd77-9232-4d95-87c1-1b1b9290056f" providerId="AD" clId="Web-{4DC58D1B-928F-C3BB-7A9B-46FDB1275440}" dt="2025-09-08T12:07:14.203" v="1493"/>
        <pc:sldMkLst>
          <pc:docMk/>
          <pc:sldMk cId="2482240782" sldId="268"/>
        </pc:sldMkLst>
        <pc:spChg chg="add mod">
          <ac:chgData name="Subhadevi Karthikeyan" userId="S::subhadevik@infinite.com::3812bd77-9232-4d95-87c1-1b1b9290056f" providerId="AD" clId="Web-{4DC58D1B-928F-C3BB-7A9B-46FDB1275440}" dt="2025-09-08T10:43:33.782" v="1194" actId="20577"/>
          <ac:spMkLst>
            <pc:docMk/>
            <pc:sldMk cId="2482240782" sldId="268"/>
            <ac:spMk id="2" creationId="{F45CF2BF-C776-0334-AA93-7BB215E9D0CB}"/>
          </ac:spMkLst>
        </pc:spChg>
        <pc:spChg chg="add mod">
          <ac:chgData name="Subhadevi Karthikeyan" userId="S::subhadevik@infinite.com::3812bd77-9232-4d95-87c1-1b1b9290056f" providerId="AD" clId="Web-{4DC58D1B-928F-C3BB-7A9B-46FDB1275440}" dt="2025-09-08T11:28:11.706" v="1376" actId="20577"/>
          <ac:spMkLst>
            <pc:docMk/>
            <pc:sldMk cId="2482240782" sldId="268"/>
            <ac:spMk id="4" creationId="{6271947F-123B-11D0-D40D-40113713FFC4}"/>
          </ac:spMkLst>
        </pc:spChg>
      </pc:sldChg>
      <pc:sldChg chg="addSp delSp modSp new mod setBg modClrScheme delDesignElem chgLayout">
        <pc:chgData name="Subhadevi Karthikeyan" userId="S::subhadevik@infinite.com::3812bd77-9232-4d95-87c1-1b1b9290056f" providerId="AD" clId="Web-{4DC58D1B-928F-C3BB-7A9B-46FDB1275440}" dt="2025-09-08T12:07:58.219" v="1495"/>
        <pc:sldMkLst>
          <pc:docMk/>
          <pc:sldMk cId="1542886441" sldId="269"/>
        </pc:sldMkLst>
        <pc:spChg chg="add mod">
          <ac:chgData name="Subhadevi Karthikeyan" userId="S::subhadevik@infinite.com::3812bd77-9232-4d95-87c1-1b1b9290056f" providerId="AD" clId="Web-{4DC58D1B-928F-C3BB-7A9B-46FDB1275440}" dt="2025-09-08T10:19:17.475" v="920"/>
          <ac:spMkLst>
            <pc:docMk/>
            <pc:sldMk cId="1542886441" sldId="269"/>
            <ac:spMk id="2" creationId="{8B32C4BE-E79D-4B90-4478-1BD345AAE2F6}"/>
          </ac:spMkLst>
        </pc:spChg>
        <pc:picChg chg="add">
          <ac:chgData name="Subhadevi Karthikeyan" userId="S::subhadevik@infinite.com::3812bd77-9232-4d95-87c1-1b1b9290056f" providerId="AD" clId="Web-{4DC58D1B-928F-C3BB-7A9B-46FDB1275440}" dt="2025-09-08T10:19:17.475" v="920"/>
          <ac:picMkLst>
            <pc:docMk/>
            <pc:sldMk cId="1542886441" sldId="269"/>
            <ac:picMk id="6" creationId="{6F8C18E7-668E-015D-84DC-26251E94F59F}"/>
          </ac:picMkLst>
        </pc:picChg>
      </pc:sldChg>
      <pc:sldMasterChg chg="del delSldLayout">
        <pc:chgData name="Subhadevi Karthikeyan" userId="S::subhadevik@infinite.com::3812bd77-9232-4d95-87c1-1b1b9290056f" providerId="AD" clId="Web-{4DC58D1B-928F-C3BB-7A9B-46FDB1275440}" dt="2025-09-08T10:47:14.021" v="1196"/>
        <pc:sldMasterMkLst>
          <pc:docMk/>
          <pc:sldMasterMk cId="2460954070" sldId="2147483660"/>
        </pc:sldMasterMkLst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Subhadevi Karthikeyan" userId="S::subhadevik@infinite.com::3812bd77-9232-4d95-87c1-1b1b9290056f" providerId="AD" clId="Web-{4DC58D1B-928F-C3BB-7A9B-46FDB1275440}" dt="2025-09-08T10:47:14.021" v="1196"/>
        <pc:sldMasterMkLst>
          <pc:docMk/>
          <pc:sldMasterMk cId="393832422" sldId="2147483672"/>
        </pc:sldMasterMkLst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2185350306" sldId="2147483673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754507749" sldId="2147483674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2409230102" sldId="2147483675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2679372854" sldId="2147483676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2375490824" sldId="2147483677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3611537093" sldId="2147483678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3645626469" sldId="2147483679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1097588651" sldId="2147483680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2001898443" sldId="2147483681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1819911273" sldId="2147483682"/>
          </pc:sldLayoutMkLst>
        </pc:sldLayoutChg>
        <pc:sldLayoutChg chg="add mod replId">
          <pc:chgData name="Subhadevi Karthikeyan" userId="S::subhadevik@infinite.com::3812bd77-9232-4d95-87c1-1b1b9290056f" providerId="AD" clId="Web-{4DC58D1B-928F-C3BB-7A9B-46FDB1275440}" dt="2025-09-08T10:47:14.021" v="1196"/>
          <pc:sldLayoutMkLst>
            <pc:docMk/>
            <pc:sldMasterMk cId="393832422" sldId="2147483672"/>
            <pc:sldLayoutMk cId="1835741459" sldId="2147483683"/>
          </pc:sldLayoutMkLst>
        </pc:sldLayoutChg>
      </pc:sldMasterChg>
    </pc:docChg>
  </pc:docChgLst>
  <pc:docChgLst>
    <pc:chgData name="Subhadevi Karthikeyan" userId="S::subhadevik@infinite.com::3812bd77-9232-4d95-87c1-1b1b9290056f" providerId="AD" clId="Web-{639CAEAA-A2C7-8614-5222-8C561A18237B}"/>
    <pc:docChg chg="addSld delSld modSld">
      <pc:chgData name="Subhadevi Karthikeyan" userId="S::subhadevik@infinite.com::3812bd77-9232-4d95-87c1-1b1b9290056f" providerId="AD" clId="Web-{639CAEAA-A2C7-8614-5222-8C561A18237B}" dt="2025-09-09T05:13:35.072" v="830" actId="1076"/>
      <pc:docMkLst>
        <pc:docMk/>
      </pc:docMkLst>
      <pc:sldChg chg="modSp">
        <pc:chgData name="Subhadevi Karthikeyan" userId="S::subhadevik@infinite.com::3812bd77-9232-4d95-87c1-1b1b9290056f" providerId="AD" clId="Web-{639CAEAA-A2C7-8614-5222-8C561A18237B}" dt="2025-09-08T12:39:11.078" v="95" actId="20577"/>
        <pc:sldMkLst>
          <pc:docMk/>
          <pc:sldMk cId="3463707124" sldId="257"/>
        </pc:sldMkLst>
        <pc:spChg chg="mod">
          <ac:chgData name="Subhadevi Karthikeyan" userId="S::subhadevik@infinite.com::3812bd77-9232-4d95-87c1-1b1b9290056f" providerId="AD" clId="Web-{639CAEAA-A2C7-8614-5222-8C561A18237B}" dt="2025-09-08T12:39:11.078" v="95" actId="20577"/>
          <ac:spMkLst>
            <pc:docMk/>
            <pc:sldMk cId="3463707124" sldId="257"/>
            <ac:spMk id="3" creationId="{BB41F290-5C70-700D-5BE9-9BC98E43E92B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8T12:35:24.542" v="38" actId="1076"/>
          <ac:spMkLst>
            <pc:docMk/>
            <pc:sldMk cId="3463707124" sldId="257"/>
            <ac:spMk id="4" creationId="{55386D10-2E5B-E86B-1E97-B2D2E49BACAD}"/>
          </ac:spMkLst>
        </pc:spChg>
      </pc:sldChg>
      <pc:sldChg chg="addSp delSp modSp">
        <pc:chgData name="Subhadevi Karthikeyan" userId="S::subhadevik@infinite.com::3812bd77-9232-4d95-87c1-1b1b9290056f" providerId="AD" clId="Web-{639CAEAA-A2C7-8614-5222-8C561A18237B}" dt="2025-09-08T16:00:49.620" v="603" actId="14100"/>
        <pc:sldMkLst>
          <pc:docMk/>
          <pc:sldMk cId="1926644408" sldId="258"/>
        </pc:sldMkLst>
        <pc:spChg chg="mod">
          <ac:chgData name="Subhadevi Karthikeyan" userId="S::subhadevik@infinite.com::3812bd77-9232-4d95-87c1-1b1b9290056f" providerId="AD" clId="Web-{639CAEAA-A2C7-8614-5222-8C561A18237B}" dt="2025-09-08T16:00:05.057" v="599" actId="20577"/>
          <ac:spMkLst>
            <pc:docMk/>
            <pc:sldMk cId="1926644408" sldId="258"/>
            <ac:spMk id="2" creationId="{6BA58AF4-0425-57B3-2B83-99E5AF47612B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8T16:00:49.620" v="603" actId="14100"/>
          <ac:spMkLst>
            <pc:docMk/>
            <pc:sldMk cId="1926644408" sldId="258"/>
            <ac:spMk id="3" creationId="{AB328D92-5678-E89C-B323-426A764A62AA}"/>
          </ac:spMkLst>
        </pc:spChg>
        <pc:picChg chg="add mod modCrop">
          <ac:chgData name="Subhadevi Karthikeyan" userId="S::subhadevik@infinite.com::3812bd77-9232-4d95-87c1-1b1b9290056f" providerId="AD" clId="Web-{639CAEAA-A2C7-8614-5222-8C561A18237B}" dt="2025-09-08T12:22:28.543" v="17" actId="1076"/>
          <ac:picMkLst>
            <pc:docMk/>
            <pc:sldMk cId="1926644408" sldId="258"/>
            <ac:picMk id="4" creationId="{3CE9CFA0-1276-7A9F-1E83-9F67C8FA8821}"/>
          </ac:picMkLst>
        </pc:picChg>
      </pc:sldChg>
      <pc:sldChg chg="addSp delSp modSp add del">
        <pc:chgData name="Subhadevi Karthikeyan" userId="S::subhadevik@infinite.com::3812bd77-9232-4d95-87c1-1b1b9290056f" providerId="AD" clId="Web-{639CAEAA-A2C7-8614-5222-8C561A18237B}" dt="2025-09-09T05:02:28.079" v="694" actId="20577"/>
        <pc:sldMkLst>
          <pc:docMk/>
          <pc:sldMk cId="2431052227" sldId="259"/>
        </pc:sldMkLst>
        <pc:spChg chg="mod">
          <ac:chgData name="Subhadevi Karthikeyan" userId="S::subhadevik@infinite.com::3812bd77-9232-4d95-87c1-1b1b9290056f" providerId="AD" clId="Web-{639CAEAA-A2C7-8614-5222-8C561A18237B}" dt="2025-09-08T16:01:23.808" v="615" actId="20577"/>
          <ac:spMkLst>
            <pc:docMk/>
            <pc:sldMk cId="2431052227" sldId="259"/>
            <ac:spMk id="2" creationId="{695E83B4-2F34-1515-3108-B778BF8C2C84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9T05:02:28.079" v="694" actId="20577"/>
          <ac:spMkLst>
            <pc:docMk/>
            <pc:sldMk cId="2431052227" sldId="259"/>
            <ac:spMk id="4" creationId="{E38255BC-1BE3-EFB6-DBC1-F2B568E297CF}"/>
          </ac:spMkLst>
        </pc:spChg>
        <pc:picChg chg="add">
          <ac:chgData name="Subhadevi Karthikeyan" userId="S::subhadevik@infinite.com::3812bd77-9232-4d95-87c1-1b1b9290056f" providerId="AD" clId="Web-{639CAEAA-A2C7-8614-5222-8C561A18237B}" dt="2025-09-08T12:22:36.496" v="18"/>
          <ac:picMkLst>
            <pc:docMk/>
            <pc:sldMk cId="2431052227" sldId="259"/>
            <ac:picMk id="6" creationId="{1BD4B320-DC0F-B828-2068-720847FDD0FF}"/>
          </ac:picMkLst>
        </pc:picChg>
      </pc:sldChg>
      <pc:sldChg chg="addSp delSp modSp">
        <pc:chgData name="Subhadevi Karthikeyan" userId="S::subhadevik@infinite.com::3812bd77-9232-4d95-87c1-1b1b9290056f" providerId="AD" clId="Web-{639CAEAA-A2C7-8614-5222-8C561A18237B}" dt="2025-09-09T05:02:58.439" v="715" actId="20577"/>
        <pc:sldMkLst>
          <pc:docMk/>
          <pc:sldMk cId="1227593268" sldId="260"/>
        </pc:sldMkLst>
        <pc:spChg chg="mod">
          <ac:chgData name="Subhadevi Karthikeyan" userId="S::subhadevik@infinite.com::3812bd77-9232-4d95-87c1-1b1b9290056f" providerId="AD" clId="Web-{639CAEAA-A2C7-8614-5222-8C561A18237B}" dt="2025-09-08T16:02:05.090" v="622" actId="20577"/>
          <ac:spMkLst>
            <pc:docMk/>
            <pc:sldMk cId="1227593268" sldId="260"/>
            <ac:spMk id="3" creationId="{7A17EFF1-2EF2-6697-09B6-30DBAAD99A76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9T05:02:58.439" v="715" actId="20577"/>
          <ac:spMkLst>
            <pc:docMk/>
            <pc:sldMk cId="1227593268" sldId="260"/>
            <ac:spMk id="5" creationId="{3DF78F0A-E1B0-84DC-8CB1-A7E0A7449954}"/>
          </ac:spMkLst>
        </pc:spChg>
        <pc:picChg chg="add">
          <ac:chgData name="Subhadevi Karthikeyan" userId="S::subhadevik@infinite.com::3812bd77-9232-4d95-87c1-1b1b9290056f" providerId="AD" clId="Web-{639CAEAA-A2C7-8614-5222-8C561A18237B}" dt="2025-09-08T12:22:43.215" v="19"/>
          <ac:picMkLst>
            <pc:docMk/>
            <pc:sldMk cId="1227593268" sldId="260"/>
            <ac:picMk id="6" creationId="{D2440B21-958D-D097-0349-05BE893F81DB}"/>
          </ac:picMkLst>
        </pc:picChg>
      </pc:sldChg>
      <pc:sldChg chg="addSp delSp modSp">
        <pc:chgData name="Subhadevi Karthikeyan" userId="S::subhadevik@infinite.com::3812bd77-9232-4d95-87c1-1b1b9290056f" providerId="AD" clId="Web-{639CAEAA-A2C7-8614-5222-8C561A18237B}" dt="2025-09-09T05:07:59.849" v="828" actId="20577"/>
        <pc:sldMkLst>
          <pc:docMk/>
          <pc:sldMk cId="3271995647" sldId="261"/>
        </pc:sldMkLst>
        <pc:spChg chg="mod">
          <ac:chgData name="Subhadevi Karthikeyan" userId="S::subhadevik@infinite.com::3812bd77-9232-4d95-87c1-1b1b9290056f" providerId="AD" clId="Web-{639CAEAA-A2C7-8614-5222-8C561A18237B}" dt="2025-09-08T16:02:54.341" v="633" actId="20577"/>
          <ac:spMkLst>
            <pc:docMk/>
            <pc:sldMk cId="3271995647" sldId="261"/>
            <ac:spMk id="2" creationId="{5E355B9D-47CB-924C-D2D9-1C7C19BDD956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9T05:07:59.849" v="828" actId="20577"/>
          <ac:spMkLst>
            <pc:docMk/>
            <pc:sldMk cId="3271995647" sldId="261"/>
            <ac:spMk id="3" creationId="{88F89F3E-70FD-D516-5942-BB485FD56B48}"/>
          </ac:spMkLst>
        </pc:spChg>
        <pc:picChg chg="add">
          <ac:chgData name="Subhadevi Karthikeyan" userId="S::subhadevik@infinite.com::3812bd77-9232-4d95-87c1-1b1b9290056f" providerId="AD" clId="Web-{639CAEAA-A2C7-8614-5222-8C561A18237B}" dt="2025-09-08T12:22:48.700" v="20"/>
          <ac:picMkLst>
            <pc:docMk/>
            <pc:sldMk cId="3271995647" sldId="261"/>
            <ac:picMk id="5" creationId="{243ABFB4-3CE1-3B0A-DF63-93F2E53FF803}"/>
          </ac:picMkLst>
        </pc:picChg>
      </pc:sldChg>
      <pc:sldChg chg="addSp delSp modSp">
        <pc:chgData name="Subhadevi Karthikeyan" userId="S::subhadevik@infinite.com::3812bd77-9232-4d95-87c1-1b1b9290056f" providerId="AD" clId="Web-{639CAEAA-A2C7-8614-5222-8C561A18237B}" dt="2025-09-08T16:03:40.920" v="635" actId="20577"/>
        <pc:sldMkLst>
          <pc:docMk/>
          <pc:sldMk cId="1672824171" sldId="263"/>
        </pc:sldMkLst>
        <pc:spChg chg="mod">
          <ac:chgData name="Subhadevi Karthikeyan" userId="S::subhadevik@infinite.com::3812bd77-9232-4d95-87c1-1b1b9290056f" providerId="AD" clId="Web-{639CAEAA-A2C7-8614-5222-8C561A18237B}" dt="2025-09-08T16:03:40.920" v="635" actId="20577"/>
          <ac:spMkLst>
            <pc:docMk/>
            <pc:sldMk cId="1672824171" sldId="263"/>
            <ac:spMk id="2" creationId="{F8E74E5B-82BF-F5A9-F1EC-019E42ECC16B}"/>
          </ac:spMkLst>
        </pc:spChg>
        <pc:picChg chg="add">
          <ac:chgData name="Subhadevi Karthikeyan" userId="S::subhadevik@infinite.com::3812bd77-9232-4d95-87c1-1b1b9290056f" providerId="AD" clId="Web-{639CAEAA-A2C7-8614-5222-8C561A18237B}" dt="2025-09-08T12:23:04.794" v="21"/>
          <ac:picMkLst>
            <pc:docMk/>
            <pc:sldMk cId="1672824171" sldId="263"/>
            <ac:picMk id="5" creationId="{AEDDA3F2-59F1-F784-6CF9-E13CF8D044E9}"/>
          </ac:picMkLst>
        </pc:picChg>
      </pc:sldChg>
      <pc:sldChg chg="addSp delSp modSp">
        <pc:chgData name="Subhadevi Karthikeyan" userId="S::subhadevik@infinite.com::3812bd77-9232-4d95-87c1-1b1b9290056f" providerId="AD" clId="Web-{639CAEAA-A2C7-8614-5222-8C561A18237B}" dt="2025-09-08T16:03:54.686" v="636" actId="20577"/>
        <pc:sldMkLst>
          <pc:docMk/>
          <pc:sldMk cId="4169366047" sldId="264"/>
        </pc:sldMkLst>
        <pc:spChg chg="mod">
          <ac:chgData name="Subhadevi Karthikeyan" userId="S::subhadevik@infinite.com::3812bd77-9232-4d95-87c1-1b1b9290056f" providerId="AD" clId="Web-{639CAEAA-A2C7-8614-5222-8C561A18237B}" dt="2025-09-08T16:03:54.686" v="636" actId="20577"/>
          <ac:spMkLst>
            <pc:docMk/>
            <pc:sldMk cId="4169366047" sldId="264"/>
            <ac:spMk id="2" creationId="{9BC7949D-9F5C-88F2-0E95-4141F0B955BD}"/>
          </ac:spMkLst>
        </pc:spChg>
        <pc:picChg chg="add mod ord">
          <ac:chgData name="Subhadevi Karthikeyan" userId="S::subhadevik@infinite.com::3812bd77-9232-4d95-87c1-1b1b9290056f" providerId="AD" clId="Web-{639CAEAA-A2C7-8614-5222-8C561A18237B}" dt="2025-09-08T15:59:19.321" v="589"/>
          <ac:picMkLst>
            <pc:docMk/>
            <pc:sldMk cId="4169366047" sldId="264"/>
            <ac:picMk id="3" creationId="{9ED86DD6-32D2-0E0C-97C4-2CA2DCAAD78A}"/>
          </ac:picMkLst>
        </pc:picChg>
        <pc:picChg chg="add">
          <ac:chgData name="Subhadevi Karthikeyan" userId="S::subhadevik@infinite.com::3812bd77-9232-4d95-87c1-1b1b9290056f" providerId="AD" clId="Web-{639CAEAA-A2C7-8614-5222-8C561A18237B}" dt="2025-09-08T12:23:08.935" v="22"/>
          <ac:picMkLst>
            <pc:docMk/>
            <pc:sldMk cId="4169366047" sldId="264"/>
            <ac:picMk id="5" creationId="{26667A25-C06D-C4F6-CFA3-854B3E527925}"/>
          </ac:picMkLst>
        </pc:picChg>
      </pc:sldChg>
      <pc:sldChg chg="addSp delSp modSp">
        <pc:chgData name="Subhadevi Karthikeyan" userId="S::subhadevik@infinite.com::3812bd77-9232-4d95-87c1-1b1b9290056f" providerId="AD" clId="Web-{639CAEAA-A2C7-8614-5222-8C561A18237B}" dt="2025-09-09T05:13:35.072" v="830" actId="1076"/>
        <pc:sldMkLst>
          <pc:docMk/>
          <pc:sldMk cId="2632636741" sldId="265"/>
        </pc:sldMkLst>
        <pc:spChg chg="mod">
          <ac:chgData name="Subhadevi Karthikeyan" userId="S::subhadevik@infinite.com::3812bd77-9232-4d95-87c1-1b1b9290056f" providerId="AD" clId="Web-{639CAEAA-A2C7-8614-5222-8C561A18237B}" dt="2025-09-08T16:05:05.531" v="653" actId="20577"/>
          <ac:spMkLst>
            <pc:docMk/>
            <pc:sldMk cId="2632636741" sldId="265"/>
            <ac:spMk id="2" creationId="{4D43F73B-62E2-8253-EA8C-AEAFB935F31B}"/>
          </ac:spMkLst>
        </pc:spChg>
        <pc:spChg chg="add mod">
          <ac:chgData name="Subhadevi Karthikeyan" userId="S::subhadevik@infinite.com::3812bd77-9232-4d95-87c1-1b1b9290056f" providerId="AD" clId="Web-{639CAEAA-A2C7-8614-5222-8C561A18237B}" dt="2025-09-09T05:13:35.072" v="830" actId="1076"/>
          <ac:spMkLst>
            <pc:docMk/>
            <pc:sldMk cId="2632636741" sldId="265"/>
            <ac:spMk id="3" creationId="{DAD22923-03FA-6C62-4C64-FB4F522DBE2B}"/>
          </ac:spMkLst>
        </pc:spChg>
        <pc:picChg chg="add ord">
          <ac:chgData name="Subhadevi Karthikeyan" userId="S::subhadevik@infinite.com::3812bd77-9232-4d95-87c1-1b1b9290056f" providerId="AD" clId="Web-{639CAEAA-A2C7-8614-5222-8C561A18237B}" dt="2025-09-08T16:05:23.047" v="655"/>
          <ac:picMkLst>
            <pc:docMk/>
            <pc:sldMk cId="2632636741" sldId="265"/>
            <ac:picMk id="7" creationId="{FD7DC4E1-AC15-CD3E-4688-7AA6BCA1FD26}"/>
          </ac:picMkLst>
        </pc:picChg>
      </pc:sldChg>
      <pc:sldChg chg="del">
        <pc:chgData name="Subhadevi Karthikeyan" userId="S::subhadevik@infinite.com::3812bd77-9232-4d95-87c1-1b1b9290056f" providerId="AD" clId="Web-{639CAEAA-A2C7-8614-5222-8C561A18237B}" dt="2025-09-08T14:57:40.108" v="455"/>
        <pc:sldMkLst>
          <pc:docMk/>
          <pc:sldMk cId="4242734617" sldId="266"/>
        </pc:sldMkLst>
      </pc:sldChg>
      <pc:sldChg chg="addSp delSp modSp del">
        <pc:chgData name="Subhadevi Karthikeyan" userId="S::subhadevik@infinite.com::3812bd77-9232-4d95-87c1-1b1b9290056f" providerId="AD" clId="Web-{639CAEAA-A2C7-8614-5222-8C561A18237B}" dt="2025-09-08T12:43:18.724" v="164"/>
        <pc:sldMkLst>
          <pc:docMk/>
          <pc:sldMk cId="575657829" sldId="267"/>
        </pc:sldMkLst>
      </pc:sldChg>
      <pc:sldChg chg="addSp delSp modSp">
        <pc:chgData name="Subhadevi Karthikeyan" userId="S::subhadevik@infinite.com::3812bd77-9232-4d95-87c1-1b1b9290056f" providerId="AD" clId="Web-{639CAEAA-A2C7-8614-5222-8C561A18237B}" dt="2025-09-08T16:06:13.219" v="668" actId="14100"/>
        <pc:sldMkLst>
          <pc:docMk/>
          <pc:sldMk cId="2482240782" sldId="268"/>
        </pc:sldMkLst>
        <pc:spChg chg="mod">
          <ac:chgData name="Subhadevi Karthikeyan" userId="S::subhadevik@infinite.com::3812bd77-9232-4d95-87c1-1b1b9290056f" providerId="AD" clId="Web-{639CAEAA-A2C7-8614-5222-8C561A18237B}" dt="2025-09-08T16:06:04.938" v="667" actId="20577"/>
          <ac:spMkLst>
            <pc:docMk/>
            <pc:sldMk cId="2482240782" sldId="268"/>
            <ac:spMk id="2" creationId="{F45CF2BF-C776-0334-AA93-7BB215E9D0CB}"/>
          </ac:spMkLst>
        </pc:spChg>
        <pc:spChg chg="mod">
          <ac:chgData name="Subhadevi Karthikeyan" userId="S::subhadevik@infinite.com::3812bd77-9232-4d95-87c1-1b1b9290056f" providerId="AD" clId="Web-{639CAEAA-A2C7-8614-5222-8C561A18237B}" dt="2025-09-08T16:06:13.219" v="668" actId="14100"/>
          <ac:spMkLst>
            <pc:docMk/>
            <pc:sldMk cId="2482240782" sldId="268"/>
            <ac:spMk id="4" creationId="{6271947F-123B-11D0-D40D-40113713FFC4}"/>
          </ac:spMkLst>
        </pc:spChg>
        <pc:picChg chg="add">
          <ac:chgData name="Subhadevi Karthikeyan" userId="S::subhadevik@infinite.com::3812bd77-9232-4d95-87c1-1b1b9290056f" providerId="AD" clId="Web-{639CAEAA-A2C7-8614-5222-8C561A18237B}" dt="2025-09-08T12:24:54.983" v="31"/>
          <ac:picMkLst>
            <pc:docMk/>
            <pc:sldMk cId="2482240782" sldId="268"/>
            <ac:picMk id="5" creationId="{DF4B250B-F1B0-1131-4F4F-F14089ED5545}"/>
          </ac:picMkLst>
        </pc:picChg>
      </pc:sldChg>
      <pc:sldChg chg="addSp">
        <pc:chgData name="Subhadevi Karthikeyan" userId="S::subhadevik@infinite.com::3812bd77-9232-4d95-87c1-1b1b9290056f" providerId="AD" clId="Web-{639CAEAA-A2C7-8614-5222-8C561A18237B}" dt="2025-09-08T12:25:14.640" v="33"/>
        <pc:sldMkLst>
          <pc:docMk/>
          <pc:sldMk cId="1542886441" sldId="269"/>
        </pc:sldMkLst>
        <pc:picChg chg="add">
          <ac:chgData name="Subhadevi Karthikeyan" userId="S::subhadevik@infinite.com::3812bd77-9232-4d95-87c1-1b1b9290056f" providerId="AD" clId="Web-{639CAEAA-A2C7-8614-5222-8C561A18237B}" dt="2025-09-08T12:25:14.640" v="33"/>
          <ac:picMkLst>
            <pc:docMk/>
            <pc:sldMk cId="1542886441" sldId="269"/>
            <ac:picMk id="4" creationId="{AB8C2E0F-22E5-12A3-A6A9-93AA233276D9}"/>
          </ac:picMkLst>
        </pc:picChg>
      </pc:sldChg>
      <pc:sldChg chg="addSp delSp modSp new">
        <pc:chgData name="Subhadevi Karthikeyan" userId="S::subhadevik@infinite.com::3812bd77-9232-4d95-87c1-1b1b9290056f" providerId="AD" clId="Web-{639CAEAA-A2C7-8614-5222-8C561A18237B}" dt="2025-09-08T15:04:33.600" v="553" actId="20577"/>
        <pc:sldMkLst>
          <pc:docMk/>
          <pc:sldMk cId="2169802895" sldId="270"/>
        </pc:sldMkLst>
      </pc:sldChg>
      <pc:sldChg chg="addSp delSp modSp new">
        <pc:chgData name="Subhadevi Karthikeyan" userId="S::subhadevik@infinite.com::3812bd77-9232-4d95-87c1-1b1b9290056f" providerId="AD" clId="Web-{639CAEAA-A2C7-8614-5222-8C561A18237B}" dt="2025-09-08T15:05:02.272" v="573" actId="20577"/>
        <pc:sldMkLst>
          <pc:docMk/>
          <pc:sldMk cId="1100893515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5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4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07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3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7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9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3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8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>
          <p15:clr>
            <a:srgbClr val="F26B43"/>
          </p15:clr>
        </p15:guide>
        <p15:guide id="2" pos="6792">
          <p15:clr>
            <a:srgbClr val="F26B43"/>
          </p15:clr>
        </p15:guide>
        <p15:guide id="3" pos="3720">
          <p15:clr>
            <a:srgbClr val="F26B43"/>
          </p15:clr>
        </p15:guide>
        <p15:guide id="4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nk text on a black background&#10;&#10;AI-generated content may be incorrect.">
            <a:extLst>
              <a:ext uri="{FF2B5EF4-FFF2-40B4-BE49-F238E27FC236}">
                <a16:creationId xmlns:a16="http://schemas.microsoft.com/office/drawing/2014/main" id="{A950DC81-FFD3-F5C4-392E-F0F92B10A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65" y="295104"/>
            <a:ext cx="10905066" cy="3762246"/>
          </a:xfrm>
          <a:prstGeom prst="rect">
            <a:avLst/>
          </a:prstGeom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1F290-5C70-700D-5BE9-9BC98E43E92B}"/>
              </a:ext>
            </a:extLst>
          </p:cNvPr>
          <p:cNvSpPr txBox="1"/>
          <p:nvPr/>
        </p:nvSpPr>
        <p:spPr>
          <a:xfrm>
            <a:off x="7323323" y="4550339"/>
            <a:ext cx="502746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Hari Shankaran            </a:t>
            </a:r>
            <a:endParaRPr lang="en-US" sz="2400" dirty="0">
              <a:latin typeface="Bell MT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Karthika Varshini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Naveen Thiyagasundaram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Nikitha Pethakamsetty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Subhadevi Karthikeyan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Bell MT"/>
                <a:cs typeface="Times New Roman"/>
              </a:rPr>
              <a:t>Thamaraipriya Madhaiyan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386D10-2E5B-E86B-1E97-B2D2E49BACAD}"/>
              </a:ext>
            </a:extLst>
          </p:cNvPr>
          <p:cNvSpPr txBox="1"/>
          <p:nvPr/>
        </p:nvSpPr>
        <p:spPr>
          <a:xfrm>
            <a:off x="5995701" y="4082560"/>
            <a:ext cx="400755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latin typeface="Times New Roman"/>
                <a:cs typeface="Times New Roman"/>
              </a:rPr>
              <a:t>        Developed By:</a:t>
            </a:r>
          </a:p>
        </p:txBody>
      </p:sp>
    </p:spTree>
    <p:extLst>
      <p:ext uri="{BB962C8B-B14F-4D97-AF65-F5344CB8AC3E}">
        <p14:creationId xmlns:p14="http://schemas.microsoft.com/office/powerpoint/2010/main" val="3463707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9CBE5-0DBF-FE23-90C1-045BBC50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3EDA1-5E05-44C7-9010-07E5AF93396B}" type="datetime1"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070F4-A230-01B5-8CF5-96F4981B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34FF6-FAB6-4DA9-AA22-A9B5C7DF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  <p:pic>
        <p:nvPicPr>
          <p:cNvPr id="5" name="Picture 4" descr="A screenshot of a login page&#10;&#10;AI-generated content may be incorrect.">
            <a:extLst>
              <a:ext uri="{FF2B5EF4-FFF2-40B4-BE49-F238E27FC236}">
                <a16:creationId xmlns:a16="http://schemas.microsoft.com/office/drawing/2014/main" id="{55547968-1A12-552E-2A0D-EC43AA02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" y="754108"/>
            <a:ext cx="12145108" cy="6088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EF2A1-D33D-28D8-E49F-30BFACF68BDB}"/>
              </a:ext>
            </a:extLst>
          </p:cNvPr>
          <p:cNvSpPr txBox="1"/>
          <p:nvPr/>
        </p:nvSpPr>
        <p:spPr>
          <a:xfrm>
            <a:off x="5182697" y="218383"/>
            <a:ext cx="729167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Admin Page</a:t>
            </a:r>
          </a:p>
        </p:txBody>
      </p:sp>
    </p:spTree>
    <p:extLst>
      <p:ext uri="{BB962C8B-B14F-4D97-AF65-F5344CB8AC3E}">
        <p14:creationId xmlns:p14="http://schemas.microsoft.com/office/powerpoint/2010/main" val="110089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opping and Gift Bag Black and White Outline. Stock Illustration ...">
            <a:extLst>
              <a:ext uri="{FF2B5EF4-FFF2-40B4-BE49-F238E27FC236}">
                <a16:creationId xmlns:a16="http://schemas.microsoft.com/office/drawing/2014/main" id="{FD7DC4E1-AC15-CD3E-4688-7AA6BCA1FD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43F73B-62E2-8253-EA8C-AEAFB935F31B}"/>
              </a:ext>
            </a:extLst>
          </p:cNvPr>
          <p:cNvSpPr txBox="1"/>
          <p:nvPr/>
        </p:nvSpPr>
        <p:spPr>
          <a:xfrm>
            <a:off x="789943" y="658739"/>
            <a:ext cx="9524830" cy="9467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                   Challenges and Solutions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22923-03FA-6C62-4C64-FB4F522DBE2B}"/>
              </a:ext>
            </a:extLst>
          </p:cNvPr>
          <p:cNvSpPr txBox="1"/>
          <p:nvPr/>
        </p:nvSpPr>
        <p:spPr>
          <a:xfrm>
            <a:off x="567224" y="1388922"/>
            <a:ext cx="1049485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b="1">
              <a:latin typeface="Bell MT"/>
              <a:ea typeface="+mn-lt"/>
              <a:cs typeface="+mn-lt"/>
            </a:endParaRPr>
          </a:p>
          <a:p>
            <a:pPr algn="just"/>
            <a:r>
              <a:rPr lang="en-US" sz="2400" b="1">
                <a:latin typeface="Bell MT"/>
                <a:ea typeface="+mn-lt"/>
                <a:cs typeface="+mn-lt"/>
              </a:rPr>
              <a:t>        </a:t>
            </a:r>
            <a:endParaRPr lang="en-US" sz="2400">
              <a:latin typeface="Bell MT"/>
              <a:ea typeface="+mn-lt"/>
              <a:cs typeface="+mn-lt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US" sz="2400" b="1">
                <a:latin typeface="Bell MT"/>
                <a:ea typeface="+mn-lt"/>
                <a:cs typeface="+mn-lt"/>
              </a:rPr>
              <a:t>Card Limit Management :</a:t>
            </a:r>
            <a:r>
              <a:rPr lang="en-US" sz="2400">
                <a:latin typeface="Bell MT"/>
                <a:ea typeface="+mn-lt"/>
                <a:cs typeface="+mn-lt"/>
              </a:rPr>
              <a:t> EMI cards are issued with predefined spending limits. This helps users stay within budget and maintain predictable expenses.</a:t>
            </a:r>
            <a:endParaRPr lang="en-US"/>
          </a:p>
          <a:p>
            <a:pPr marL="342900" indent="-342900" algn="just">
              <a:buFont typeface="Wingdings"/>
              <a:buChar char="ü"/>
            </a:pPr>
            <a:endParaRPr lang="en-US" sz="2400">
              <a:latin typeface="Bell MT"/>
              <a:ea typeface="+mn-lt"/>
              <a:cs typeface="+mn-lt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US" sz="2400" b="1">
                <a:latin typeface="Bell MT"/>
                <a:ea typeface="+mn-lt"/>
                <a:cs typeface="+mn-lt"/>
              </a:rPr>
              <a:t>Document Verification: </a:t>
            </a:r>
            <a:r>
              <a:rPr lang="en-US" sz="2400">
                <a:latin typeface="Bell MT"/>
                <a:ea typeface="+mn-lt"/>
                <a:cs typeface="+mn-lt"/>
              </a:rPr>
              <a:t>Users upload documents during registration. Admins verify them manually through a secure backend to ensure authenticity. </a:t>
            </a:r>
          </a:p>
          <a:p>
            <a:pPr marL="342900" indent="-342900" algn="just">
              <a:buFont typeface="Wingdings"/>
              <a:buChar char="ü"/>
            </a:pPr>
            <a:endParaRPr lang="en-US" sz="2400">
              <a:latin typeface="Bell MT"/>
              <a:ea typeface="+mn-lt"/>
              <a:cs typeface="+mn-lt"/>
            </a:endParaRPr>
          </a:p>
          <a:p>
            <a:pPr marL="342900" indent="-342900" algn="just">
              <a:buFont typeface="Wingdings"/>
              <a:buChar char="ü"/>
            </a:pPr>
            <a:r>
              <a:rPr lang="en-US" sz="2400" b="1">
                <a:latin typeface="Bell MT"/>
                <a:ea typeface="+mn-lt"/>
                <a:cs typeface="+mn-lt"/>
              </a:rPr>
              <a:t> User Trust: </a:t>
            </a:r>
            <a:r>
              <a:rPr lang="en-US" sz="2400">
                <a:latin typeface="Bell MT"/>
                <a:ea typeface="+mn-lt"/>
                <a:cs typeface="+mn-lt"/>
              </a:rPr>
              <a:t>Clear terms, transparent EMI schedules, and secure payments build confidence. These features reduce hesitation and encourage adoption. </a:t>
            </a:r>
            <a:endParaRPr lang="en-US" sz="2400">
              <a:latin typeface="Bell MT"/>
            </a:endParaRPr>
          </a:p>
        </p:txBody>
      </p:sp>
    </p:spTree>
    <p:extLst>
      <p:ext uri="{BB962C8B-B14F-4D97-AF65-F5344CB8AC3E}">
        <p14:creationId xmlns:p14="http://schemas.microsoft.com/office/powerpoint/2010/main" val="263263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CF2BF-C776-0334-AA93-7BB215E9D0CB}"/>
              </a:ext>
            </a:extLst>
          </p:cNvPr>
          <p:cNvSpPr txBox="1"/>
          <p:nvPr/>
        </p:nvSpPr>
        <p:spPr>
          <a:xfrm>
            <a:off x="211774" y="148242"/>
            <a:ext cx="919103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                  Other Important Key Feature</a:t>
            </a:r>
            <a:endParaRPr lang="en-US" sz="36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1947F-123B-11D0-D40D-40113713FFC4}"/>
              </a:ext>
            </a:extLst>
          </p:cNvPr>
          <p:cNvSpPr txBox="1"/>
          <p:nvPr/>
        </p:nvSpPr>
        <p:spPr>
          <a:xfrm>
            <a:off x="1602288" y="1286844"/>
            <a:ext cx="1002889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Support Tickets for Customer Help</a:t>
            </a:r>
            <a:endParaRPr lang="en-US" sz="2400" dirty="0">
              <a:latin typeface="Bell MT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</a:rPr>
              <a:t>Admin approval for EMI card to ensure authenticity</a:t>
            </a:r>
          </a:p>
          <a:p>
            <a:pPr algn="just"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Unified report dashboard for admin to view EMI cards, users &amp; orders.</a:t>
            </a:r>
          </a:p>
          <a:p>
            <a:pPr algn="just"/>
            <a:endParaRPr lang="en-US" sz="2400" dirty="0">
              <a:latin typeface="Bell MT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FAQ Explains most asked question on Products </a:t>
            </a:r>
            <a:endParaRPr lang="en-US" sz="2400" dirty="0">
              <a:latin typeface="Bell MT"/>
            </a:endParaRPr>
          </a:p>
          <a:p>
            <a:pPr algn="just"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OTP Secures User Registration Flow</a:t>
            </a:r>
            <a:endParaRPr lang="en-US" sz="2400" dirty="0">
              <a:latin typeface="Bell MT"/>
            </a:endParaRPr>
          </a:p>
          <a:p>
            <a:pPr algn="just"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Razor pay Enables Seamless Secure Payments</a:t>
            </a:r>
            <a:endParaRPr lang="en-US" sz="2400" dirty="0">
              <a:latin typeface="Bell MT"/>
            </a:endParaRPr>
          </a:p>
          <a:p>
            <a:pPr marL="285750" indent="-285750" algn="just">
              <a:buFont typeface="Arial"/>
              <a:buChar char="•"/>
            </a:pPr>
            <a:endParaRPr lang="en-US" sz="2800">
              <a:latin typeface="Times New Roman"/>
              <a:cs typeface="Times New Roman"/>
            </a:endParaRPr>
          </a:p>
          <a:p>
            <a:pPr algn="l"/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5" name="Picture 4" descr="Shopping and Gift Bag Black and White Outline. Stock Illustration ...">
            <a:extLst>
              <a:ext uri="{FF2B5EF4-FFF2-40B4-BE49-F238E27FC236}">
                <a16:creationId xmlns:a16="http://schemas.microsoft.com/office/drawing/2014/main" id="{DF4B250B-F1B0-1131-4F4F-F14089ED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32C4BE-E79D-4B90-4478-1BD345AAE2F6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6F8C18E7-668E-015D-84DC-26251E94F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4" name="Picture 3" descr="Shopping and Gift Bag Black and White Outline. Stock Illustration ...">
            <a:extLst>
              <a:ext uri="{FF2B5EF4-FFF2-40B4-BE49-F238E27FC236}">
                <a16:creationId xmlns:a16="http://schemas.microsoft.com/office/drawing/2014/main" id="{AB8C2E0F-22E5-12A3-A6A9-93AA233276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8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58AF4-0425-57B3-2B83-99E5AF47612B}"/>
              </a:ext>
            </a:extLst>
          </p:cNvPr>
          <p:cNvSpPr txBox="1"/>
          <p:nvPr/>
        </p:nvSpPr>
        <p:spPr>
          <a:xfrm>
            <a:off x="252016" y="168010"/>
            <a:ext cx="786291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>
                <a:latin typeface="Times New Roman"/>
                <a:cs typeface="Times New Roman"/>
              </a:rPr>
              <a:t>                         Overview 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328D92-5678-E89C-B323-426A764A62AA}"/>
              </a:ext>
            </a:extLst>
          </p:cNvPr>
          <p:cNvSpPr txBox="1"/>
          <p:nvPr/>
        </p:nvSpPr>
        <p:spPr>
          <a:xfrm>
            <a:off x="1711162" y="1138786"/>
            <a:ext cx="10329769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Finance Management System</a:t>
            </a:r>
            <a:endParaRPr lang="en-US"/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EMI Without Interest</a:t>
            </a: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Document Verification</a:t>
            </a: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Purchase Gold, Diamond, Platinum - EMI Cards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Easy Product Purchase</a:t>
            </a: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Admin Backend Control</a:t>
            </a: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Affordable Shopping Experience</a:t>
            </a:r>
            <a:endParaRPr lang="en-US" sz="2400">
              <a:latin typeface="Bell M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4" name="Picture 3" descr="Shopping and Gift Bag Black and White Outline. Stock Illustration ...">
            <a:extLst>
              <a:ext uri="{FF2B5EF4-FFF2-40B4-BE49-F238E27FC236}">
                <a16:creationId xmlns:a16="http://schemas.microsoft.com/office/drawing/2014/main" id="{3CE9CFA0-1276-7A9F-1E83-9F67C8FA8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E83B4-2F34-1515-3108-B778BF8C2C84}"/>
              </a:ext>
            </a:extLst>
          </p:cNvPr>
          <p:cNvSpPr txBox="1"/>
          <p:nvPr/>
        </p:nvSpPr>
        <p:spPr>
          <a:xfrm>
            <a:off x="453629" y="151209"/>
            <a:ext cx="92406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                          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8255BC-1BE3-EFB6-DBC1-F2B568E297CF}"/>
              </a:ext>
            </a:extLst>
          </p:cNvPr>
          <p:cNvSpPr txBox="1"/>
          <p:nvPr/>
        </p:nvSpPr>
        <p:spPr>
          <a:xfrm>
            <a:off x="1657181" y="1118689"/>
            <a:ext cx="9120554" cy="56015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EMI interest is too high.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Traditional systems make purchases expensive.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No credit history blocks low-income users.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Financing isn’t easy or affordable.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Needs and affordability don’t align well.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cs typeface="Times New Roman"/>
              </a:rPr>
              <a:t>Lack of Flexibility during Income Fluctuations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cs typeface="Times New Roman"/>
              </a:rPr>
              <a:t>Confusing EMI breakdown</a:t>
            </a:r>
          </a:p>
          <a:p>
            <a:pPr marL="228600" indent="-228600">
              <a:buFont typeface=""/>
              <a:buChar char="•"/>
            </a:pPr>
            <a:endParaRPr lang="en-US" sz="2800">
              <a:latin typeface="Times New Roman"/>
              <a:cs typeface="Times New Roman"/>
            </a:endParaRPr>
          </a:p>
          <a:p>
            <a:endParaRPr lang="en-US">
              <a:latin typeface="Avenir Next LT Pro"/>
              <a:cs typeface="Times New Roman"/>
            </a:endParaRPr>
          </a:p>
        </p:txBody>
      </p:sp>
      <p:pic>
        <p:nvPicPr>
          <p:cNvPr id="6" name="Picture 5" descr="Shopping and Gift Bag Black and White Outline. Stock Illustration ...">
            <a:extLst>
              <a:ext uri="{FF2B5EF4-FFF2-40B4-BE49-F238E27FC236}">
                <a16:creationId xmlns:a16="http://schemas.microsoft.com/office/drawing/2014/main" id="{1BD4B320-DC0F-B828-2068-720847FDD0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2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70750-4B53-1A28-0D9D-9CC7E81440BF}"/>
              </a:ext>
            </a:extLst>
          </p:cNvPr>
          <p:cNvSpPr txBox="1"/>
          <p:nvPr/>
        </p:nvSpPr>
        <p:spPr>
          <a:xfrm>
            <a:off x="369623" y="168010"/>
            <a:ext cx="10551089" cy="1243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7EFF1-2EF2-6697-09B6-30DBAAD99A76}"/>
              </a:ext>
            </a:extLst>
          </p:cNvPr>
          <p:cNvSpPr txBox="1"/>
          <p:nvPr/>
        </p:nvSpPr>
        <p:spPr>
          <a:xfrm>
            <a:off x="655243" y="168011"/>
            <a:ext cx="102654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                           Product Objectives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78F0A-E1B0-84DC-8CB1-A7E0A7449954}"/>
              </a:ext>
            </a:extLst>
          </p:cNvPr>
          <p:cNvSpPr txBox="1"/>
          <p:nvPr/>
        </p:nvSpPr>
        <p:spPr>
          <a:xfrm>
            <a:off x="1657822" y="1139224"/>
            <a:ext cx="10522455" cy="57055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Offer No-Cost EMI Options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EMI Cards Without Credit Checks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Simple, Accessible Product Purchasing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Secure and Verified Transactions using Razor Pay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Fast Registration and Approval Process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Revenue via Fees 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Promote Inclusive Financial Access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</a:endParaRPr>
          </a:p>
          <a:p>
            <a:pPr marL="228600" indent="-228600">
              <a:buFont typeface=""/>
              <a:buChar char="•"/>
            </a:pPr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6" name="Picture 5" descr="Shopping and Gift Bag Black and White Outline. Stock Illustration ...">
            <a:extLst>
              <a:ext uri="{FF2B5EF4-FFF2-40B4-BE49-F238E27FC236}">
                <a16:creationId xmlns:a16="http://schemas.microsoft.com/office/drawing/2014/main" id="{D2440B21-958D-D097-0349-05BE893F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9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C969B-49E6-04A0-18F2-B33A4D441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936F-0305-4230-8EAD-776013639842}" type="datetime1"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A35091-D071-DCBD-96A4-378D0E19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D5586-FD1C-0AEC-92FB-D0A85003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05AA6-5410-72C4-B6CC-A29B362C35E2}"/>
              </a:ext>
            </a:extLst>
          </p:cNvPr>
          <p:cNvSpPr txBox="1"/>
          <p:nvPr/>
        </p:nvSpPr>
        <p:spPr>
          <a:xfrm>
            <a:off x="1019909" y="398585"/>
            <a:ext cx="9577751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                       Technologies Used</a:t>
            </a:r>
          </a:p>
          <a:p>
            <a:r>
              <a:rPr lang="en-US" sz="2400" b="1" dirty="0">
                <a:latin typeface="Bell MT"/>
              </a:rPr>
              <a:t>Backend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ASP.NET MVC – DTO, View, Controller architecture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ASP.NET Web API – JSON communication</a:t>
            </a:r>
          </a:p>
          <a:p>
            <a:pPr marL="228600" indent="-228600">
              <a:buFont typeface=""/>
              <a:buChar char="•"/>
            </a:pPr>
            <a:endParaRPr lang="en-US" sz="2400">
              <a:latin typeface="Bell MT"/>
            </a:endParaRPr>
          </a:p>
          <a:p>
            <a:r>
              <a:rPr lang="en-US" sz="2400" b="1" dirty="0">
                <a:latin typeface="Bell MT"/>
              </a:rPr>
              <a:t>Data Access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ADO.NET – Direct DB connectivity (Sql Connection)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SQL  – Stores tables</a:t>
            </a:r>
          </a:p>
          <a:p>
            <a:pPr marL="228600" indent="-228600">
              <a:buFont typeface=""/>
              <a:buChar char="•"/>
            </a:pPr>
            <a:endParaRPr lang="en-US" sz="2400">
              <a:latin typeface="Bell MT"/>
            </a:endParaRPr>
          </a:p>
          <a:p>
            <a:r>
              <a:rPr lang="en-US" sz="2400" b="1" dirty="0">
                <a:latin typeface="Bell MT"/>
              </a:rPr>
              <a:t>Libraries &amp; Tools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Newtonsoft.Json – JSON handling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  <a:ea typeface="+mn-lt"/>
                <a:cs typeface="+mn-lt"/>
              </a:rPr>
              <a:t>Razor pay .NET SDK – Payment gateway integration</a:t>
            </a:r>
            <a:endParaRPr lang="en-US" sz="2400" dirty="0">
              <a:latin typeface="Bell MT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Bootstrap – Responsive UI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jQuery – AJAX &amp; validations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Data Annotations – Model validations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Bell MT"/>
              </a:rPr>
              <a:t>System.mails - For Mails</a:t>
            </a:r>
          </a:p>
          <a:p>
            <a:pPr marL="228600" indent="-228600">
              <a:buFont typeface=""/>
              <a:buChar char="•"/>
            </a:pPr>
            <a:endParaRPr lang="en-US" sz="2400" dirty="0">
              <a:latin typeface="Bell MT"/>
            </a:endParaRPr>
          </a:p>
          <a:p>
            <a:endParaRPr lang="en-US" sz="2400">
              <a:latin typeface="Bell MT"/>
            </a:endParaRPr>
          </a:p>
          <a:p>
            <a:endParaRPr lang="en-US" sz="2400">
              <a:latin typeface="Bell MT"/>
            </a:endParaRPr>
          </a:p>
          <a:p>
            <a:endParaRPr lang="en-US"/>
          </a:p>
        </p:txBody>
      </p:sp>
      <p:pic>
        <p:nvPicPr>
          <p:cNvPr id="8" name="Picture 7" descr="Shopping and Gift Bag Black and White Outline. Stock Illustration ...">
            <a:extLst>
              <a:ext uri="{FF2B5EF4-FFF2-40B4-BE49-F238E27FC236}">
                <a16:creationId xmlns:a16="http://schemas.microsoft.com/office/drawing/2014/main" id="{DEBFEAF7-2C81-68EA-1388-2510956D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4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355B9D-47CB-924C-D2D9-1C7C19BDD956}"/>
              </a:ext>
            </a:extLst>
          </p:cNvPr>
          <p:cNvSpPr txBox="1"/>
          <p:nvPr/>
        </p:nvSpPr>
        <p:spPr>
          <a:xfrm>
            <a:off x="474173" y="301746"/>
            <a:ext cx="107766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                             System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89F3E-70FD-D516-5942-BB485FD56B48}"/>
              </a:ext>
            </a:extLst>
          </p:cNvPr>
          <p:cNvSpPr txBox="1"/>
          <p:nvPr/>
        </p:nvSpPr>
        <p:spPr>
          <a:xfrm>
            <a:off x="1748568" y="1155942"/>
            <a:ext cx="9822144" cy="6971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Register New User</a:t>
            </a:r>
            <a:endParaRPr lang="en-US" sz="2400">
              <a:latin typeface="Bell MT"/>
              <a:ea typeface="+mn-lt"/>
              <a:cs typeface="Times New Roman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</a:rPr>
              <a:t>Explore Products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Purchase EMI Cards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Upload Documents for Admin approval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Admin Approves / Rejects</a:t>
            </a: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Order Product 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Payment through UPI/No cost EMI card</a:t>
            </a:r>
            <a:endParaRPr lang="en-US" sz="2400">
              <a:latin typeface="Bell MT"/>
            </a:endParaRPr>
          </a:p>
          <a:p>
            <a:pPr>
              <a:buFont typeface="Arial"/>
              <a:buChar char="•"/>
            </a:pPr>
            <a:endParaRPr lang="en-US" sz="2400">
              <a:latin typeface="Bell MT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>
                <a:latin typeface="Bell MT"/>
                <a:ea typeface="+mn-lt"/>
                <a:cs typeface="+mn-lt"/>
              </a:rPr>
              <a:t>End Transaction, EMI Begins</a:t>
            </a:r>
            <a:endParaRPr lang="en-US">
              <a:latin typeface="Bell MT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latin typeface="Times New Roman"/>
              <a:cs typeface="Times New Roman"/>
            </a:endParaRPr>
          </a:p>
          <a:p>
            <a:endParaRPr lang="en-US" sz="24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  <p:pic>
        <p:nvPicPr>
          <p:cNvPr id="5" name="Picture 4" descr="Shopping and Gift Bag Black and White Outline. Stock Illustration ...">
            <a:extLst>
              <a:ext uri="{FF2B5EF4-FFF2-40B4-BE49-F238E27FC236}">
                <a16:creationId xmlns:a16="http://schemas.microsoft.com/office/drawing/2014/main" id="{243ABFB4-3CE1-3B0A-DF63-93F2E53F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9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74E5B-82BF-F5A9-F1EC-019E42ECC16B}"/>
              </a:ext>
            </a:extLst>
          </p:cNvPr>
          <p:cNvSpPr txBox="1"/>
          <p:nvPr/>
        </p:nvSpPr>
        <p:spPr>
          <a:xfrm>
            <a:off x="512052" y="221890"/>
            <a:ext cx="87219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User Journey</a:t>
            </a:r>
          </a:p>
        </p:txBody>
      </p:sp>
      <p:pic>
        <p:nvPicPr>
          <p:cNvPr id="5" name="Picture 4" descr="Shopping and Gift Bag Black and White Outline. Stock Illustration ...">
            <a:extLst>
              <a:ext uri="{FF2B5EF4-FFF2-40B4-BE49-F238E27FC236}">
                <a16:creationId xmlns:a16="http://schemas.microsoft.com/office/drawing/2014/main" id="{AEDDA3F2-59F1-F784-6CF9-E13CF8D0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F7F2970-4CD2-F19C-CA9D-12952DCC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229" y="222373"/>
            <a:ext cx="5224095" cy="644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2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9ED86DD6-32D2-0E0C-97C4-2CA2DCAAD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3" y="600075"/>
            <a:ext cx="10010775" cy="5657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C7949D-9F5C-88F2-0E95-4141F0B955BD}"/>
              </a:ext>
            </a:extLst>
          </p:cNvPr>
          <p:cNvSpPr txBox="1"/>
          <p:nvPr/>
        </p:nvSpPr>
        <p:spPr>
          <a:xfrm>
            <a:off x="238958" y="102410"/>
            <a:ext cx="102239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Times New Roman"/>
                <a:cs typeface="Times New Roman"/>
              </a:rPr>
              <a:t>Admin Journey</a:t>
            </a:r>
          </a:p>
        </p:txBody>
      </p:sp>
      <p:pic>
        <p:nvPicPr>
          <p:cNvPr id="5" name="Picture 4" descr="Shopping and Gift Bag Black and White Outline. Stock Illustration ...">
            <a:extLst>
              <a:ext uri="{FF2B5EF4-FFF2-40B4-BE49-F238E27FC236}">
                <a16:creationId xmlns:a16="http://schemas.microsoft.com/office/drawing/2014/main" id="{26667A25-C06D-C4F6-CFA3-854B3E52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11" t="13122" r="13675" b="20325"/>
          <a:stretch>
            <a:fillRect/>
          </a:stretch>
        </p:blipFill>
        <p:spPr>
          <a:xfrm>
            <a:off x="8710246" y="166585"/>
            <a:ext cx="2063270" cy="192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6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80F9C-7D67-1C99-765D-6B63EB8B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8EEC6-403F-4B0B-A95B-90943EF9691E}" type="datetime1"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14FFF-EE4E-B125-2CC0-8D3052AF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026B3-6E52-66F8-15CD-FF60D0BE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5FA7CA-0A5C-AE0A-EFE6-06E0AB2B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5784"/>
            <a:ext cx="12192000" cy="5931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B643E-E10B-D451-0817-E3636CACABE1}"/>
              </a:ext>
            </a:extLst>
          </p:cNvPr>
          <p:cNvSpPr txBox="1"/>
          <p:nvPr/>
        </p:nvSpPr>
        <p:spPr>
          <a:xfrm>
            <a:off x="4756888" y="218444"/>
            <a:ext cx="51075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User Page</a:t>
            </a:r>
          </a:p>
        </p:txBody>
      </p:sp>
    </p:spTree>
    <p:extLst>
      <p:ext uri="{BB962C8B-B14F-4D97-AF65-F5344CB8AC3E}">
        <p14:creationId xmlns:p14="http://schemas.microsoft.com/office/powerpoint/2010/main" val="216980289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BohemianVTI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54</cp:revision>
  <dcterms:created xsi:type="dcterms:W3CDTF">2025-09-08T06:19:25Z</dcterms:created>
  <dcterms:modified xsi:type="dcterms:W3CDTF">2025-09-10T11:11:08Z</dcterms:modified>
</cp:coreProperties>
</file>