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0" r:id="rId2"/>
    <p:sldId id="256" r:id="rId3"/>
    <p:sldId id="271" r:id="rId4"/>
    <p:sldId id="278" r:id="rId5"/>
    <p:sldId id="279" r:id="rId6"/>
    <p:sldId id="257" r:id="rId7"/>
    <p:sldId id="272" r:id="rId8"/>
    <p:sldId id="273" r:id="rId9"/>
    <p:sldId id="274" r:id="rId10"/>
    <p:sldId id="275" r:id="rId11"/>
    <p:sldId id="258" r:id="rId12"/>
    <p:sldId id="259" r:id="rId13"/>
    <p:sldId id="276" r:id="rId14"/>
    <p:sldId id="277" r:id="rId15"/>
    <p:sldId id="260" r:id="rId16"/>
    <p:sldId id="261" r:id="rId17"/>
    <p:sldId id="262" r:id="rId18"/>
    <p:sldId id="266" r:id="rId19"/>
    <p:sldId id="263" r:id="rId20"/>
    <p:sldId id="267" r:id="rId21"/>
    <p:sldId id="26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>
      <p:cViewPr varScale="1">
        <p:scale>
          <a:sx n="69" d="100"/>
          <a:sy n="69" d="100"/>
        </p:scale>
        <p:origin x="-135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6F9B8CD-342D-4579-98EC-A8FD6B7370E1}" type="datetimeFigureOut">
              <a:rPr lang="en-US" smtClean="0"/>
              <a:pPr/>
              <a:t>10/3/2021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338600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15209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35308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82059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F9B8CD-342D-4579-98EC-A8FD6B7370E1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xmlns="" val="3836416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890342775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547093057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19163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235425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24457783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950151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6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10/3/2021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xmlns="" val="386074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0" pos="594">
          <p15:clr>
            <a:srgbClr val="F26B43"/>
          </p15:clr>
        </p15:guide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96A58-B2E4-4C35-B49E-3598AF2F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</a:t>
            </a:r>
            <a:r>
              <a:rPr lang="en-IN" sz="3600" dirty="0" err="1">
                <a:solidFill>
                  <a:srgbClr val="7030A0"/>
                </a:solidFill>
              </a:rPr>
              <a:t>Sjctnc</a:t>
            </a:r>
            <a:r>
              <a:rPr lang="en-IN" sz="3600" dirty="0">
                <a:solidFill>
                  <a:srgbClr val="7030A0"/>
                </a:solidFill>
              </a:rPr>
              <a:t> -  </a:t>
            </a:r>
            <a:r>
              <a:rPr lang="en-IN" sz="3600" dirty="0" err="1">
                <a:solidFill>
                  <a:srgbClr val="7030A0"/>
                </a:solidFill>
              </a:rPr>
              <a:t>bca</a:t>
            </a:r>
            <a:r>
              <a:rPr lang="en-IN" sz="3600" dirty="0">
                <a:solidFill>
                  <a:srgbClr val="7030A0"/>
                </a:solidFill>
              </a:rPr>
              <a:t> department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1370D4-7A18-470D-BA71-1E5815B0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</a:rPr>
              <a:t>Subject  :Computer Algorithms</a:t>
            </a:r>
          </a:p>
          <a:p>
            <a:pPr algn="just">
              <a:lnSpc>
                <a:spcPct val="150000"/>
              </a:lnSpc>
            </a:pPr>
            <a:endParaRPr lang="en-IN" sz="3200" dirty="0"/>
          </a:p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</a:rPr>
              <a:t>Class      :II BCA</a:t>
            </a:r>
          </a:p>
          <a:p>
            <a:pPr algn="just">
              <a:lnSpc>
                <a:spcPct val="150000"/>
              </a:lnSpc>
            </a:pPr>
            <a:endParaRPr lang="en-IN" sz="3200" dirty="0"/>
          </a:p>
          <a:p>
            <a:pPr algn="just">
              <a:lnSpc>
                <a:spcPct val="150000"/>
              </a:lnSpc>
            </a:pPr>
            <a:r>
              <a:rPr lang="en-IN" sz="3200" dirty="0">
                <a:solidFill>
                  <a:srgbClr val="0070C0"/>
                </a:solidFill>
              </a:rPr>
              <a:t>Staff        :</a:t>
            </a:r>
            <a:r>
              <a:rPr lang="en-IN" sz="3200" dirty="0" err="1">
                <a:solidFill>
                  <a:srgbClr val="0070C0"/>
                </a:solidFill>
              </a:rPr>
              <a:t>R.vidhyalakshmi</a:t>
            </a:r>
            <a:r>
              <a:rPr lang="en-IN" sz="3200" dirty="0"/>
              <a:t>.</a:t>
            </a:r>
          </a:p>
          <a:p>
            <a:endParaRPr lang="en-IN" sz="32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3287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52E01-3D9C-41AC-A9C8-64CBB4B6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7030A0"/>
                </a:solidFill>
              </a:rPr>
              <a:t>Addition of two numbers</a:t>
            </a:r>
            <a:r>
              <a:rPr lang="en-US" sz="4800" dirty="0"/>
              <a:t/>
            </a:r>
            <a:br>
              <a:rPr lang="en-US" sz="48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36A4DD-06BF-4BBB-B285-645294F8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Step 4:print the output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3120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Addition of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1:  create memory location -----------(.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Step 2: get values from user-----------(6,7)</a:t>
            </a:r>
          </a:p>
          <a:p>
            <a:endParaRPr lang="en-US" dirty="0"/>
          </a:p>
          <a:p>
            <a:r>
              <a:rPr lang="en-US" dirty="0"/>
              <a:t>Step 3:add two values--------(6+7=13).</a:t>
            </a:r>
          </a:p>
          <a:p>
            <a:endParaRPr lang="en-US" dirty="0"/>
          </a:p>
          <a:p>
            <a:r>
              <a:rPr lang="en-US" dirty="0"/>
              <a:t>Step 4:print the output.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Computer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 problems</a:t>
            </a:r>
          </a:p>
          <a:p>
            <a:endParaRPr lang="en-US" dirty="0"/>
          </a:p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Finding a record from 10,000 entry.</a:t>
            </a:r>
          </a:p>
          <a:p>
            <a:endParaRPr lang="en-US" dirty="0"/>
          </a:p>
          <a:p>
            <a:r>
              <a:rPr lang="en-US" dirty="0"/>
              <a:t>Searching algorithm-binary search, linear search, sequential search etc…..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6B7806-7BC1-4E16-B3CD-26754EC1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i="1" dirty="0">
                <a:solidFill>
                  <a:srgbClr val="7030A0"/>
                </a:solidFill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570FE88-FF24-4E96-A751-D9A82A51A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58" y="2369073"/>
            <a:ext cx="7633742" cy="3593591"/>
          </a:xfrm>
        </p:spPr>
        <p:txBody>
          <a:bodyPr/>
          <a:lstStyle/>
          <a:p>
            <a:r>
              <a:rPr lang="en-IN" dirty="0"/>
              <a:t> Semester Result?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00EF391-34ED-4A56-A5CA-ECBAA66906DC}"/>
              </a:ext>
            </a:extLst>
          </p:cNvPr>
          <p:cNvSpPr/>
          <p:nvPr/>
        </p:nvSpPr>
        <p:spPr>
          <a:xfrm>
            <a:off x="1295400" y="32004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Phone/computer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A3AFFE82-C917-4082-9D1D-D4C29AFEFF47}"/>
              </a:ext>
            </a:extLst>
          </p:cNvPr>
          <p:cNvCxnSpPr/>
          <p:nvPr/>
        </p:nvCxnSpPr>
        <p:spPr>
          <a:xfrm>
            <a:off x="3657600" y="3429000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xmlns="" id="{9FB81CF4-CFE6-42EE-9E7C-3A9327C94D3C}"/>
              </a:ext>
            </a:extLst>
          </p:cNvPr>
          <p:cNvSpPr/>
          <p:nvPr/>
        </p:nvSpPr>
        <p:spPr>
          <a:xfrm>
            <a:off x="5943600" y="2895600"/>
            <a:ext cx="1905000" cy="1066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College server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70C4C479-C1F7-4E04-8E96-C546E001FB5B}"/>
              </a:ext>
            </a:extLst>
          </p:cNvPr>
          <p:cNvCxnSpPr/>
          <p:nvPr/>
        </p:nvCxnSpPr>
        <p:spPr>
          <a:xfrm>
            <a:off x="6954982" y="3934691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A97A96-0E5E-47BF-AD5E-7C21E23EDE4B}"/>
              </a:ext>
            </a:extLst>
          </p:cNvPr>
          <p:cNvSpPr/>
          <p:nvPr/>
        </p:nvSpPr>
        <p:spPr>
          <a:xfrm>
            <a:off x="6002482" y="5176363"/>
            <a:ext cx="1905000" cy="6858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Bca</a:t>
            </a:r>
            <a:r>
              <a:rPr lang="en-IN" dirty="0"/>
              <a:t> II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1A7D350E-7873-4F46-9785-E21674AAA454}"/>
              </a:ext>
            </a:extLst>
          </p:cNvPr>
          <p:cNvCxnSpPr/>
          <p:nvPr/>
        </p:nvCxnSpPr>
        <p:spPr>
          <a:xfrm>
            <a:off x="2189017" y="3810000"/>
            <a:ext cx="3754583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17504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Computer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758" y="1600200"/>
            <a:ext cx="7633742" cy="4279393"/>
          </a:xfrm>
        </p:spPr>
        <p:txBody>
          <a:bodyPr>
            <a:normAutofit/>
          </a:bodyPr>
          <a:lstStyle/>
          <a:p>
            <a:r>
              <a:rPr lang="en-US" dirty="0"/>
              <a:t>Some example problems</a:t>
            </a:r>
          </a:p>
          <a:p>
            <a:endParaRPr lang="en-US" dirty="0"/>
          </a:p>
          <a:p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Finding a record from 10,000 entry.</a:t>
            </a:r>
          </a:p>
          <a:p>
            <a:endParaRPr lang="en-US" dirty="0"/>
          </a:p>
          <a:p>
            <a:r>
              <a:rPr lang="en-US" sz="4000" dirty="0"/>
              <a:t>Searching algorithm-binary search,  sequential search etc…..</a:t>
            </a:r>
          </a:p>
        </p:txBody>
      </p:sp>
    </p:spTree>
    <p:extLst>
      <p:ext uri="{BB962C8B-B14F-4D97-AF65-F5344CB8AC3E}">
        <p14:creationId xmlns:p14="http://schemas.microsoft.com/office/powerpoint/2010/main" xmlns="" val="2909582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Definition: computer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7030A0"/>
                </a:solidFill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An algorithm is a systematic method containing a sequence of instructions to solve a computational problem.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43200" y="4343400"/>
            <a:ext cx="2514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3733800" y="3886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3695700" y="56769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19400" y="4648200"/>
            <a:ext cx="2362200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3810000"/>
            <a:ext cx="190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5486400"/>
            <a:ext cx="1828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95800" y="3810000"/>
            <a:ext cx="1752600" cy="36933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00600" y="5486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7030A0"/>
                </a:solidFill>
              </a:rPr>
              <a:t>Definition: computer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800" dirty="0"/>
              <a:t>An algorithm takes </a:t>
            </a:r>
            <a:r>
              <a:rPr lang="en-US" sz="2800" dirty="0">
                <a:solidFill>
                  <a:srgbClr val="FF0000"/>
                </a:solidFill>
              </a:rPr>
              <a:t>some inputs </a:t>
            </a:r>
            <a:r>
              <a:rPr lang="en-US" sz="2800" dirty="0"/>
              <a:t>performs a well defined </a:t>
            </a:r>
            <a:r>
              <a:rPr lang="en-US" sz="2800" dirty="0">
                <a:solidFill>
                  <a:srgbClr val="FF0000"/>
                </a:solidFill>
              </a:rPr>
              <a:t>sequence of steps </a:t>
            </a:r>
            <a:r>
              <a:rPr lang="en-US" sz="2800" dirty="0"/>
              <a:t>and produce some </a:t>
            </a:r>
            <a:r>
              <a:rPr lang="en-US" sz="2800" dirty="0">
                <a:solidFill>
                  <a:srgbClr val="FF0000"/>
                </a:solidFill>
              </a:rPr>
              <a:t>output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2286000" y="152400"/>
            <a:ext cx="6019800" cy="8382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Property of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143000"/>
            <a:ext cx="7543800" cy="5231922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cap="none" dirty="0">
                <a:solidFill>
                  <a:srgbClr val="00B050"/>
                </a:solidFill>
              </a:rPr>
              <a:t>Finite</a:t>
            </a:r>
            <a:r>
              <a:rPr lang="en-US" sz="2400" cap="none" dirty="0"/>
              <a:t>--------number of steps ------finite.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cap="none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cap="none" dirty="0">
                <a:solidFill>
                  <a:srgbClr val="00B050"/>
                </a:solidFill>
              </a:rPr>
              <a:t>Definite</a:t>
            </a:r>
            <a:r>
              <a:rPr lang="en-US" sz="2400" cap="none" dirty="0"/>
              <a:t>------clear and unambiguous.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cap="none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cap="none" dirty="0">
                <a:solidFill>
                  <a:srgbClr val="00B050"/>
                </a:solidFill>
              </a:rPr>
              <a:t>Effective</a:t>
            </a:r>
            <a:r>
              <a:rPr lang="en-US" sz="2400" cap="none" dirty="0"/>
              <a:t>-----basic and essential.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cap="none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cap="none" dirty="0">
                <a:solidFill>
                  <a:srgbClr val="00B050"/>
                </a:solidFill>
              </a:rPr>
              <a:t>Input</a:t>
            </a:r>
            <a:r>
              <a:rPr lang="en-US" sz="2400" cap="none" dirty="0"/>
              <a:t>----------operates an input.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sz="2400" cap="none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sz="2400" cap="none" dirty="0">
                <a:solidFill>
                  <a:srgbClr val="00B050"/>
                </a:solidFill>
              </a:rPr>
              <a:t>Output</a:t>
            </a:r>
            <a:r>
              <a:rPr lang="en-US" sz="2400" cap="none" dirty="0"/>
              <a:t>----------produce output</a:t>
            </a:r>
            <a:r>
              <a:rPr lang="en-US" cap="none"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Addition of two numbers---property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143000"/>
            <a:ext cx="3593592" cy="47625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2800" dirty="0"/>
              <a:t>Step 1:  create memory location</a:t>
            </a:r>
          </a:p>
          <a:p>
            <a:pPr algn="ctr">
              <a:buNone/>
            </a:pPr>
            <a:endParaRPr lang="en-US" sz="2800" dirty="0"/>
          </a:p>
          <a:p>
            <a:pPr algn="ctr"/>
            <a:r>
              <a:rPr lang="en-US" sz="2800" dirty="0"/>
              <a:t>Step 2: get values from user-----------(6,7)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Step 3:add two values--------(6+7=13).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Step 4:print the output.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143000"/>
            <a:ext cx="3778838" cy="47625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Finite--------number of       steps ------finite.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Definite------clear and unambiguous.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Effective-----basic and essential operations.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Input----------operates an input.</a:t>
            </a:r>
          </a:p>
          <a:p>
            <a:pPr marL="342900" indent="-342900">
              <a:buFont typeface="Wingdings" pitchFamily="2" charset="2"/>
              <a:buChar char="v"/>
            </a:pPr>
            <a:endParaRPr lang="en-US" dirty="0"/>
          </a:p>
          <a:p>
            <a:pPr marL="342900" indent="-342900">
              <a:buFont typeface="Wingdings" pitchFamily="2" charset="2"/>
              <a:buChar char="v"/>
            </a:pPr>
            <a:r>
              <a:rPr lang="en-US" dirty="0"/>
              <a:t>Output----------produce output.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Input--------------</a:t>
            </a:r>
            <a:r>
              <a:rPr lang="en-US" dirty="0" err="1"/>
              <a:t>a,b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Ouput</a:t>
            </a:r>
            <a:r>
              <a:rPr lang="en-US" dirty="0"/>
              <a:t>-------------</a:t>
            </a:r>
            <a:r>
              <a:rPr lang="en-US" dirty="0" err="1"/>
              <a:t>a+b</a:t>
            </a:r>
            <a:r>
              <a:rPr lang="en-US" dirty="0"/>
              <a:t>===13</a:t>
            </a:r>
          </a:p>
          <a:p>
            <a:endParaRPr lang="en-US" dirty="0"/>
          </a:p>
          <a:p>
            <a:r>
              <a:rPr lang="en-US" dirty="0"/>
              <a:t>Finite----------total steps----4</a:t>
            </a:r>
          </a:p>
          <a:p>
            <a:endParaRPr lang="en-US" dirty="0"/>
          </a:p>
          <a:p>
            <a:r>
              <a:rPr lang="en-US" dirty="0"/>
              <a:t>Definite-------clear</a:t>
            </a:r>
          </a:p>
          <a:p>
            <a:endParaRPr lang="en-US" dirty="0"/>
          </a:p>
          <a:p>
            <a:r>
              <a:rPr lang="en-US" dirty="0"/>
              <a:t>Effective--------(+).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1" y="1006346"/>
            <a:ext cx="6095999" cy="211785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COMPUTER  ALGORITHM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2895600"/>
            <a:ext cx="6477000" cy="3479322"/>
          </a:xfrm>
          <a:ln>
            <a:solidFill>
              <a:schemeClr val="accent2"/>
            </a:solidFill>
          </a:ln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Computer algorithm</a:t>
            </a:r>
          </a:p>
          <a:p>
            <a:endParaRPr lang="en-US" sz="2800" dirty="0"/>
          </a:p>
          <a:p>
            <a:pPr lvl="2">
              <a:buFont typeface="Wingdings" pitchFamily="2" charset="2"/>
              <a:buChar char="ü"/>
            </a:pPr>
            <a:r>
              <a:rPr lang="en-US" sz="2800" b="0" u="sng" dirty="0">
                <a:solidFill>
                  <a:srgbClr val="00B0F0"/>
                </a:solidFill>
                <a:latin typeface="Times New Roman" pitchFamily="18" charset="0"/>
              </a:rPr>
              <a:t>step by </a:t>
            </a:r>
            <a:r>
              <a:rPr lang="en-US" sz="2800" b="0" i="1" u="sng" dirty="0">
                <a:solidFill>
                  <a:srgbClr val="00B0F0"/>
                </a:solidFill>
                <a:latin typeface="Times New Roman" pitchFamily="18" charset="0"/>
              </a:rPr>
              <a:t>step </a:t>
            </a:r>
            <a:r>
              <a:rPr lang="en-US" sz="2800" i="1" dirty="0">
                <a:latin typeface="Times New Roman" pitchFamily="18" charset="0"/>
              </a:rPr>
              <a:t>procedure to solve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c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omputer problems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lvl="1"/>
            <a:endParaRPr lang="en-US" sz="3100" dirty="0">
              <a:latin typeface="Times New Roman" pitchFamily="18" charset="0"/>
            </a:endParaRPr>
          </a:p>
          <a:p>
            <a:pPr lvl="1"/>
            <a:endParaRPr lang="en-US" sz="31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304800"/>
            <a:ext cx="6172200" cy="1295400"/>
          </a:xfrm>
        </p:spPr>
        <p:txBody>
          <a:bodyPr/>
          <a:lstStyle/>
          <a:p>
            <a:r>
              <a:rPr lang="en-US" sz="3600" dirty="0">
                <a:solidFill>
                  <a:srgbClr val="92D050"/>
                </a:solidFill>
              </a:rPr>
              <a:t>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981200"/>
            <a:ext cx="7772400" cy="3810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step by step finite steps to solve computer problems.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Algorithm should has properties.</a:t>
            </a:r>
          </a:p>
          <a:p>
            <a:pPr marL="514350" indent="-514350">
              <a:buAutoNum type="romanLcParenBoth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Finite</a:t>
            </a:r>
          </a:p>
          <a:p>
            <a:pPr marL="514350" indent="-514350">
              <a:buAutoNum type="romanLcParenBoth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Definite</a:t>
            </a:r>
          </a:p>
          <a:p>
            <a:pPr marL="514350" indent="-514350">
              <a:buAutoNum type="romanLcParenBoth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Effective</a:t>
            </a:r>
          </a:p>
          <a:p>
            <a:pPr marL="514350" indent="-514350">
              <a:buAutoNum type="romanLcParenBoth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Input</a:t>
            </a:r>
          </a:p>
          <a:p>
            <a:pPr marL="514350" indent="-514350">
              <a:buAutoNum type="romanLcParenBoth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 : to add two numbers</a:t>
            </a:r>
          </a:p>
          <a:p>
            <a:endParaRPr lang="en-US" dirty="0"/>
          </a:p>
          <a:p>
            <a:r>
              <a:rPr lang="en-US" dirty="0"/>
              <a:t>Algorithm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//</a:t>
            </a:r>
            <a:r>
              <a:rPr lang="en-US" dirty="0" err="1"/>
              <a:t>input:a,b</a:t>
            </a:r>
            <a:endParaRPr lang="en-US" dirty="0"/>
          </a:p>
          <a:p>
            <a:r>
              <a:rPr lang="en-US" dirty="0"/>
              <a:t>//</a:t>
            </a:r>
            <a:r>
              <a:rPr lang="en-US" dirty="0" err="1"/>
              <a:t>output:sum</a:t>
            </a:r>
            <a:r>
              <a:rPr lang="en-US" dirty="0"/>
              <a:t> of a and b</a:t>
            </a:r>
          </a:p>
          <a:p>
            <a:r>
              <a:rPr lang="en-US" dirty="0"/>
              <a:t>Read a;</a:t>
            </a:r>
          </a:p>
          <a:p>
            <a:r>
              <a:rPr lang="en-US" dirty="0"/>
              <a:t>Read b;</a:t>
            </a:r>
          </a:p>
          <a:p>
            <a:r>
              <a:rPr lang="en-US" dirty="0"/>
              <a:t>Result       0;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rot="10800000">
            <a:off x="1905000" y="5486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5FED99-1B55-4064-A1B5-730A2792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Computer algorithms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559002-59E9-48D6-B729-75A31DEE2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9071660-B4C1-4FDD-9F0F-E6007F9154F3}"/>
              </a:ext>
            </a:extLst>
          </p:cNvPr>
          <p:cNvSpPr/>
          <p:nvPr/>
        </p:nvSpPr>
        <p:spPr>
          <a:xfrm>
            <a:off x="1295400" y="2667000"/>
            <a:ext cx="19812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627A9CE2-F8A3-410E-B0B0-2970BBD1523C}"/>
              </a:ext>
            </a:extLst>
          </p:cNvPr>
          <p:cNvSpPr/>
          <p:nvPr/>
        </p:nvSpPr>
        <p:spPr>
          <a:xfrm>
            <a:off x="6248400" y="3429000"/>
            <a:ext cx="19812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5C3C596-396E-436F-A0DA-8642E3AB3963}"/>
              </a:ext>
            </a:extLst>
          </p:cNvPr>
          <p:cNvCxnSpPr>
            <a:endCxn id="5" idx="2"/>
          </p:cNvCxnSpPr>
          <p:nvPr/>
        </p:nvCxnSpPr>
        <p:spPr>
          <a:xfrm>
            <a:off x="3276600" y="3200400"/>
            <a:ext cx="29718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D044D8A-774C-4BFF-90E2-61111F75CF3F}"/>
              </a:ext>
            </a:extLst>
          </p:cNvPr>
          <p:cNvSpPr/>
          <p:nvPr/>
        </p:nvSpPr>
        <p:spPr>
          <a:xfrm>
            <a:off x="3962400" y="2895600"/>
            <a:ext cx="2133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633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1027">
            <a:extLst>
              <a:ext uri="{FF2B5EF4-FFF2-40B4-BE49-F238E27FC236}">
                <a16:creationId xmlns:a16="http://schemas.microsoft.com/office/drawing/2014/main" xmlns="" id="{D9DCD192-0EBB-4D14-8292-83B54CCC4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0"/>
            <a:ext cx="10826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00" b="1">
                <a:ea typeface="新細明體" panose="020B0604030504040204" pitchFamily="18" charset="-120"/>
              </a:rPr>
              <a:t>Figure 8-1</a:t>
            </a:r>
          </a:p>
        </p:txBody>
      </p:sp>
      <p:sp>
        <p:nvSpPr>
          <p:cNvPr id="61445" name="Text Box 1029">
            <a:extLst>
              <a:ext uri="{FF2B5EF4-FFF2-40B4-BE49-F238E27FC236}">
                <a16:creationId xmlns:a16="http://schemas.microsoft.com/office/drawing/2014/main" xmlns="" id="{53D8961E-19FE-4914-8EAF-B5DDBA9A3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76200"/>
            <a:ext cx="63992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TW" sz="3200" b="1">
                <a:solidFill>
                  <a:schemeClr val="accent2"/>
                </a:solidFill>
                <a:ea typeface="新細明體" panose="020B0604030504040204" pitchFamily="18" charset="-120"/>
              </a:rPr>
              <a:t>Informal definition of an algorithm </a:t>
            </a:r>
          </a:p>
          <a:p>
            <a:pPr algn="ctr"/>
            <a:r>
              <a:rPr lang="en-US" altLang="zh-TW" sz="3200" b="1">
                <a:solidFill>
                  <a:schemeClr val="accent2"/>
                </a:solidFill>
                <a:ea typeface="新細明體" panose="020B0604030504040204" pitchFamily="18" charset="-120"/>
              </a:rPr>
              <a:t>used in a computer</a:t>
            </a:r>
          </a:p>
        </p:txBody>
      </p:sp>
      <p:pic>
        <p:nvPicPr>
          <p:cNvPr id="61448" name="Picture 1032">
            <a:extLst>
              <a:ext uri="{FF2B5EF4-FFF2-40B4-BE49-F238E27FC236}">
                <a16:creationId xmlns:a16="http://schemas.microsoft.com/office/drawing/2014/main" xmlns="" id="{0AC7B464-05D5-4C74-B6A9-33EF640E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863725"/>
            <a:ext cx="6805613" cy="313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Computer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COMPUTER PROBLEMS: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TAKE EXAMPLE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Addition of two numbers </a:t>
            </a:r>
            <a:r>
              <a:rPr lang="en-US" dirty="0"/>
              <a:t>in any programming language.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BA40A-7384-425C-A9E7-E6A0E048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7030A0"/>
                </a:solidFill>
              </a:rPr>
              <a:t>Addition of two numbers</a:t>
            </a:r>
            <a:endParaRPr lang="en-IN" sz="40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C3F82A-2C33-4BB2-AD9E-9EBE9AFC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Step 1:  Create memory location -----------(</a:t>
            </a:r>
            <a:r>
              <a:rPr lang="en-US" sz="3200" dirty="0" err="1"/>
              <a:t>eg.</a:t>
            </a:r>
            <a:r>
              <a:rPr lang="en-US" sz="3200" dirty="0"/>
              <a:t>  int </a:t>
            </a:r>
            <a:r>
              <a:rPr lang="en-US" sz="3200" dirty="0" err="1"/>
              <a:t>a,b</a:t>
            </a:r>
            <a:r>
              <a:rPr lang="en-US" sz="32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43198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D2B80-6CE8-4FCC-9E81-7264B4D7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Addition of two numbers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4506E5-9AAA-407D-A35C-3FAD335A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2: get values from user-----------(6,7)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0339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DA05E6-6C6D-452D-9969-F133E82D1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Addition of two numbers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732FE6-44EC-4706-BB94-0190CE7CF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Step 3: Add two values--------(6+7=13).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9189764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573</TotalTime>
  <Words>405</Words>
  <Application>Microsoft Office PowerPoint</Application>
  <PresentationFormat>On-screen Show (4:3)</PresentationFormat>
  <Paragraphs>131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Badge</vt:lpstr>
      <vt:lpstr>          Sjctnc -  bca department</vt:lpstr>
      <vt:lpstr>COMPUTER  ALGORITHM   </vt:lpstr>
      <vt:lpstr>Computer algorithms</vt:lpstr>
      <vt:lpstr>Slide 4</vt:lpstr>
      <vt:lpstr>Slide 5</vt:lpstr>
      <vt:lpstr>Computer algorithm</vt:lpstr>
      <vt:lpstr>Addition of two numbers</vt:lpstr>
      <vt:lpstr>Addition of two numbers</vt:lpstr>
      <vt:lpstr>Addition of two numbers</vt:lpstr>
      <vt:lpstr>Addition of two numbers </vt:lpstr>
      <vt:lpstr>Addition of two numbers</vt:lpstr>
      <vt:lpstr>Computer algorithm</vt:lpstr>
      <vt:lpstr>example</vt:lpstr>
      <vt:lpstr>Computer algorithm</vt:lpstr>
      <vt:lpstr>Definition: computer algorithm</vt:lpstr>
      <vt:lpstr>Definition: computer algorithm</vt:lpstr>
      <vt:lpstr>Property of algorithm</vt:lpstr>
      <vt:lpstr>Addition of two numbers---property</vt:lpstr>
      <vt:lpstr>Property </vt:lpstr>
      <vt:lpstr>summary</vt:lpstr>
      <vt:lpstr>Sample algorithm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 ALGORITHM</dc:title>
  <dc:creator>Dell</dc:creator>
  <cp:lastModifiedBy>Dell</cp:lastModifiedBy>
  <cp:revision>51</cp:revision>
  <dcterms:created xsi:type="dcterms:W3CDTF">2020-04-05T09:15:06Z</dcterms:created>
  <dcterms:modified xsi:type="dcterms:W3CDTF">2021-10-03T13:48:15Z</dcterms:modified>
</cp:coreProperties>
</file>