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8764435a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8764435a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8764435a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8764435a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8764435a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8764435a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764435a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8764435a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8764435a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8764435a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8764435a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8764435a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8764435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8764435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8764435a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8764435a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8764435a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8764435a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8764435a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8764435a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8764435a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8764435a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8764435a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8764435a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8764435a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8764435a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8764435a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8764435a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Amazon S3 Bucket Static Web Hosting</a:t>
            </a:r>
            <a:endParaRPr sz="36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Tech stack : </a:t>
            </a:r>
            <a:r>
              <a:rPr lang="en"/>
              <a:t>AWS ( S3 ) , HTML , CSS 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 title="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75" y="621625"/>
            <a:ext cx="8767426" cy="346770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0" y="76075"/>
            <a:ext cx="59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Configuring Index Document for S3 Static Website :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2" title="1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75" y="4323850"/>
            <a:ext cx="8839202" cy="36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 title="1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7959"/>
            <a:ext cx="8839201" cy="2027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39250" y="453550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Accessing Your S3 Static Website URL :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 title="1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5" y="430412"/>
            <a:ext cx="8625851" cy="45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120375" y="-74950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S3 Static Website Hosting :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 title="1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2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 title="1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4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THANK YOU</a:t>
            </a:r>
            <a:endParaRPr sz="3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 title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0938"/>
            <a:ext cx="8839200" cy="45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67550" y="28875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S3 Bucket Creation and Configuration :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4311"/>
            <a:ext cx="8839200" cy="421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3700"/>
            <a:ext cx="8839201" cy="267511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2050" y="142125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Unlocking Public Access :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6" title="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3837165"/>
            <a:ext cx="8839201" cy="78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 title="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9500"/>
            <a:ext cx="8839199" cy="10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title="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88" y="1548425"/>
            <a:ext cx="8437425" cy="35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0" y="-72200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S3 Files Upload :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0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title="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5870"/>
            <a:ext cx="8839199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71375" y="566800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Changing Permissions on S3 Buckets : 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 title="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824621"/>
            <a:ext cx="8839201" cy="349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39250" y="330875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Making S3 Buckets Publicly Accessible :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 title="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7100"/>
            <a:ext cx="8839199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120375" y="113800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Enabling Static Website Hosting on S3 :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1" title="1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78250"/>
            <a:ext cx="8839200" cy="130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