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5" y="0"/>
                </a:moveTo>
                <a:lnTo>
                  <a:pt x="2043499" y="0"/>
                </a:lnTo>
                <a:lnTo>
                  <a:pt x="0" y="6858000"/>
                </a:lnTo>
                <a:lnTo>
                  <a:pt x="3008375" y="6858000"/>
                </a:lnTo>
                <a:lnTo>
                  <a:pt x="300837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30" y="6857999"/>
                </a:lnTo>
                <a:lnTo>
                  <a:pt x="2586142" y="6857999"/>
                </a:lnTo>
                <a:lnTo>
                  <a:pt x="258614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6" y="6858000"/>
                </a:lnTo>
                <a:lnTo>
                  <a:pt x="2849639" y="6858000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1" y="0"/>
                </a:lnTo>
                <a:lnTo>
                  <a:pt x="0" y="6858000"/>
                </a:lnTo>
                <a:lnTo>
                  <a:pt x="1289303" y="6858000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841375" cy="5666740"/>
          </a:xfrm>
          <a:custGeom>
            <a:avLst/>
            <a:gdLst/>
            <a:ahLst/>
            <a:cxnLst/>
            <a:rect l="l" t="t" r="r" b="b"/>
            <a:pathLst>
              <a:path w="841375" h="5666740">
                <a:moveTo>
                  <a:pt x="841247" y="0"/>
                </a:moveTo>
                <a:lnTo>
                  <a:pt x="0" y="0"/>
                </a:lnTo>
                <a:lnTo>
                  <a:pt x="0" y="5666232"/>
                </a:lnTo>
                <a:lnTo>
                  <a:pt x="841247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2769" y="891997"/>
            <a:ext cx="8797925" cy="262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7354" y="4066997"/>
            <a:ext cx="560578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5" y="0"/>
                </a:moveTo>
                <a:lnTo>
                  <a:pt x="2043499" y="0"/>
                </a:lnTo>
                <a:lnTo>
                  <a:pt x="0" y="6858000"/>
                </a:lnTo>
                <a:lnTo>
                  <a:pt x="3008375" y="6858000"/>
                </a:lnTo>
                <a:lnTo>
                  <a:pt x="300837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30" y="6857999"/>
                </a:lnTo>
                <a:lnTo>
                  <a:pt x="2586142" y="6857999"/>
                </a:lnTo>
                <a:lnTo>
                  <a:pt x="258614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6" y="6858000"/>
                </a:lnTo>
                <a:lnTo>
                  <a:pt x="2849639" y="6858000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1" y="0"/>
                </a:lnTo>
                <a:lnTo>
                  <a:pt x="0" y="6858000"/>
                </a:lnTo>
                <a:lnTo>
                  <a:pt x="1289303" y="6858000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5" y="0"/>
                </a:moveTo>
                <a:lnTo>
                  <a:pt x="2043499" y="0"/>
                </a:lnTo>
                <a:lnTo>
                  <a:pt x="0" y="6858000"/>
                </a:lnTo>
                <a:lnTo>
                  <a:pt x="3008375" y="6858000"/>
                </a:lnTo>
                <a:lnTo>
                  <a:pt x="300837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30" y="6857999"/>
                </a:lnTo>
                <a:lnTo>
                  <a:pt x="2586142" y="6857999"/>
                </a:lnTo>
                <a:lnTo>
                  <a:pt x="258614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6" y="6858000"/>
                </a:lnTo>
                <a:lnTo>
                  <a:pt x="2849639" y="6858000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1" y="0"/>
                </a:lnTo>
                <a:lnTo>
                  <a:pt x="0" y="6858000"/>
                </a:lnTo>
                <a:lnTo>
                  <a:pt x="1289303" y="6858000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6310" y="2057882"/>
            <a:ext cx="4199255" cy="370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5" y="0"/>
                </a:moveTo>
                <a:lnTo>
                  <a:pt x="2043499" y="0"/>
                </a:lnTo>
                <a:lnTo>
                  <a:pt x="0" y="6858000"/>
                </a:lnTo>
                <a:lnTo>
                  <a:pt x="3008375" y="6858000"/>
                </a:lnTo>
                <a:lnTo>
                  <a:pt x="300837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30" y="6857999"/>
                </a:lnTo>
                <a:lnTo>
                  <a:pt x="2586142" y="6857999"/>
                </a:lnTo>
                <a:lnTo>
                  <a:pt x="258614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6" y="6858000"/>
                </a:lnTo>
                <a:lnTo>
                  <a:pt x="2849639" y="6858000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1" y="0"/>
                </a:lnTo>
                <a:lnTo>
                  <a:pt x="0" y="6858000"/>
                </a:lnTo>
                <a:lnTo>
                  <a:pt x="1289303" y="6858000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5" y="0"/>
                </a:moveTo>
                <a:lnTo>
                  <a:pt x="2043499" y="0"/>
                </a:lnTo>
                <a:lnTo>
                  <a:pt x="0" y="6858000"/>
                </a:lnTo>
                <a:lnTo>
                  <a:pt x="3008375" y="6858000"/>
                </a:lnTo>
                <a:lnTo>
                  <a:pt x="300837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30" y="6857999"/>
                </a:lnTo>
                <a:lnTo>
                  <a:pt x="2586142" y="6857999"/>
                </a:lnTo>
                <a:lnTo>
                  <a:pt x="258614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6" y="6858000"/>
                </a:lnTo>
                <a:lnTo>
                  <a:pt x="2849639" y="6858000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1" y="0"/>
                </a:lnTo>
                <a:lnTo>
                  <a:pt x="0" y="6858000"/>
                </a:lnTo>
                <a:lnTo>
                  <a:pt x="1289303" y="6858000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5" y="0"/>
                </a:moveTo>
                <a:lnTo>
                  <a:pt x="2043499" y="0"/>
                </a:lnTo>
                <a:lnTo>
                  <a:pt x="0" y="6858000"/>
                </a:lnTo>
                <a:lnTo>
                  <a:pt x="3008375" y="6858000"/>
                </a:lnTo>
                <a:lnTo>
                  <a:pt x="3008375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2" y="0"/>
                </a:moveTo>
                <a:lnTo>
                  <a:pt x="0" y="0"/>
                </a:lnTo>
                <a:lnTo>
                  <a:pt x="1207430" y="6857999"/>
                </a:lnTo>
                <a:lnTo>
                  <a:pt x="2586142" y="6857999"/>
                </a:lnTo>
                <a:lnTo>
                  <a:pt x="2586142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6" y="6858000"/>
                </a:lnTo>
                <a:lnTo>
                  <a:pt x="2849639" y="6858000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1" y="0"/>
                </a:lnTo>
                <a:lnTo>
                  <a:pt x="0" y="6858000"/>
                </a:lnTo>
                <a:lnTo>
                  <a:pt x="1289303" y="6858000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1" y="6858000"/>
                </a:lnTo>
                <a:lnTo>
                  <a:pt x="1248203" y="6858000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8226" y="628015"/>
            <a:ext cx="6334759" cy="577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416" y="1776282"/>
            <a:ext cx="6134100" cy="3611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52650" marR="5080" indent="-2140585">
              <a:lnSpc>
                <a:spcPct val="100000"/>
              </a:lnSpc>
              <a:spcBef>
                <a:spcPts val="95"/>
              </a:spcBef>
            </a:pPr>
            <a:r>
              <a:rPr dirty="0" sz="4900" spc="-365" b="1">
                <a:latin typeface="Times New Roman"/>
                <a:cs typeface="Times New Roman"/>
              </a:rPr>
              <a:t>EXCEL</a:t>
            </a:r>
            <a:r>
              <a:rPr dirty="0" sz="4900" spc="-40" b="1">
                <a:latin typeface="Times New Roman"/>
                <a:cs typeface="Times New Roman"/>
              </a:rPr>
              <a:t> </a:t>
            </a:r>
            <a:r>
              <a:rPr dirty="0" sz="4900" spc="-445" b="1">
                <a:latin typeface="Times New Roman"/>
                <a:cs typeface="Times New Roman"/>
              </a:rPr>
              <a:t>ENGINEERING</a:t>
            </a:r>
            <a:r>
              <a:rPr dirty="0" sz="4900" spc="-25" b="1">
                <a:latin typeface="Times New Roman"/>
                <a:cs typeface="Times New Roman"/>
              </a:rPr>
              <a:t> </a:t>
            </a:r>
            <a:r>
              <a:rPr dirty="0" sz="4900" spc="-509" b="1">
                <a:latin typeface="Times New Roman"/>
                <a:cs typeface="Times New Roman"/>
              </a:rPr>
              <a:t>COLLEGE </a:t>
            </a:r>
            <a:r>
              <a:rPr dirty="0" sz="4900" spc="-375" b="1">
                <a:latin typeface="Times New Roman"/>
                <a:cs typeface="Times New Roman"/>
              </a:rPr>
              <a:t>(AUTONOMOUS)</a:t>
            </a:r>
            <a:endParaRPr sz="4900">
              <a:latin typeface="Times New Roman"/>
              <a:cs typeface="Times New Roman"/>
            </a:endParaRPr>
          </a:p>
          <a:p>
            <a:pPr marL="305435" marR="292735" indent="2249805">
              <a:lnSpc>
                <a:spcPct val="100000"/>
              </a:lnSpc>
              <a:spcBef>
                <a:spcPts val="80"/>
              </a:spcBef>
            </a:pPr>
            <a:r>
              <a:rPr dirty="0" spc="-50"/>
              <a:t>DEPARTMENT</a:t>
            </a:r>
            <a:r>
              <a:rPr dirty="0" spc="-155"/>
              <a:t> </a:t>
            </a:r>
            <a:r>
              <a:rPr dirty="0" spc="-25"/>
              <a:t>OF </a:t>
            </a:r>
            <a:r>
              <a:rPr dirty="0"/>
              <a:t>COMPUTER</a:t>
            </a:r>
            <a:r>
              <a:rPr dirty="0" spc="-10"/>
              <a:t> </a:t>
            </a:r>
            <a:r>
              <a:rPr dirty="0"/>
              <a:t>SCIENCE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1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3675" marR="5080" indent="-145161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DESIGN</a:t>
            </a:r>
            <a:r>
              <a:rPr dirty="0" sz="5400" spc="-30">
                <a:solidFill>
                  <a:srgbClr val="000000"/>
                </a:solidFill>
              </a:rPr>
              <a:t> </a:t>
            </a:r>
            <a:r>
              <a:rPr dirty="0" sz="5400" spc="-10">
                <a:solidFill>
                  <a:srgbClr val="000000"/>
                </a:solidFill>
              </a:rPr>
              <a:t>PROJECT REVIEW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557720"/>
            <a:ext cx="7776718" cy="56188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764997"/>
            <a:ext cx="7200773" cy="52043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72583" y="503590"/>
            <a:ext cx="9599295" cy="5298440"/>
            <a:chOff x="372583" y="503590"/>
            <a:chExt cx="9599295" cy="5298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583" y="503590"/>
              <a:ext cx="4620710" cy="33745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5295" y="2203653"/>
              <a:ext cx="4936109" cy="35980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679" y="2684805"/>
            <a:ext cx="6025515" cy="13690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800" spc="-490">
                <a:solidFill>
                  <a:srgbClr val="404040"/>
                </a:solidFill>
              </a:rPr>
              <a:t>THANK</a:t>
            </a:r>
            <a:r>
              <a:rPr dirty="0" sz="8800" spc="20">
                <a:solidFill>
                  <a:srgbClr val="404040"/>
                </a:solidFill>
              </a:rPr>
              <a:t> </a:t>
            </a:r>
            <a:r>
              <a:rPr dirty="0" sz="8800" spc="-919">
                <a:solidFill>
                  <a:srgbClr val="404040"/>
                </a:solidFill>
              </a:rPr>
              <a:t>YOU</a:t>
            </a:r>
            <a:endParaRPr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3553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9911" y="1736355"/>
            <a:ext cx="4574540" cy="298132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6870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400" spc="-1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TITLE</a:t>
            </a:r>
            <a:r>
              <a:rPr dirty="0" sz="24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4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NAMES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dirty="0" sz="2400" spc="-1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TIMELINES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dirty="0" sz="1900" spc="114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EXPECTED</a:t>
            </a:r>
            <a:r>
              <a:rPr dirty="0" sz="24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imes New Roman"/>
                <a:cs typeface="Times New Roman"/>
              </a:rPr>
              <a:t>OUTCOME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215"/>
              <a:t> </a:t>
            </a:r>
            <a:r>
              <a:rPr dirty="0"/>
              <a:t>TITLE</a:t>
            </a:r>
            <a:r>
              <a:rPr dirty="0" spc="-165"/>
              <a:t> </a:t>
            </a:r>
            <a:r>
              <a:rPr dirty="0"/>
              <a:t>WITH</a:t>
            </a:r>
            <a:r>
              <a:rPr dirty="0" spc="-100"/>
              <a:t> </a:t>
            </a:r>
            <a:r>
              <a:rPr dirty="0" spc="-10"/>
              <a:t>NAMES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621313"/>
            <a:ext cx="8160384" cy="1755139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000" spc="-10" b="1">
                <a:solidFill>
                  <a:srgbClr val="404040"/>
                </a:solidFill>
                <a:latin typeface="Times New Roman"/>
                <a:cs typeface="Times New Roman"/>
              </a:rPr>
              <a:t>TITLE:</a:t>
            </a:r>
            <a:endParaRPr sz="20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010"/>
              </a:spcBef>
            </a:pPr>
            <a:r>
              <a:rPr dirty="0" sz="2000" spc="-20" b="1">
                <a:solidFill>
                  <a:srgbClr val="404040"/>
                </a:solidFill>
                <a:latin typeface="Times New Roman"/>
                <a:cs typeface="Times New Roman"/>
              </a:rPr>
              <a:t>“FAKE</a:t>
            </a:r>
            <a:r>
              <a:rPr dirty="0" sz="2000" spc="-10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000" spc="-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11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PROFILE</a:t>
            </a:r>
            <a:r>
              <a:rPr dirty="0" sz="20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dirty="0" sz="2000" spc="-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Times New Roman"/>
                <a:cs typeface="Times New Roman"/>
              </a:rPr>
              <a:t>REPORTING”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9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404040"/>
                </a:solidFill>
                <a:latin typeface="Times New Roman"/>
                <a:cs typeface="Times New Roman"/>
              </a:rPr>
              <a:t>TEAM</a:t>
            </a:r>
            <a:r>
              <a:rPr dirty="0" sz="2000" spc="-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Times New Roman"/>
                <a:cs typeface="Times New Roman"/>
              </a:rPr>
              <a:t>MATES: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6310" y="3885945"/>
            <a:ext cx="2230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Project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Guide: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Dr.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90">
                <a:latin typeface="Times New Roman"/>
                <a:cs typeface="Times New Roman"/>
              </a:rPr>
              <a:t>P.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Kumari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ASP/CSE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65470" y="3885945"/>
            <a:ext cx="3611879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429385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latin typeface="Times New Roman"/>
                <a:cs typeface="Times New Roman"/>
              </a:rPr>
              <a:t>Team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members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: </a:t>
            </a:r>
            <a:r>
              <a:rPr dirty="0" sz="2400" spc="-10">
                <a:latin typeface="Times New Roman"/>
                <a:cs typeface="Times New Roman"/>
              </a:rPr>
              <a:t>Praveen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(20CS086) </a:t>
            </a:r>
            <a:r>
              <a:rPr dirty="0" sz="2400">
                <a:latin typeface="Times New Roman"/>
                <a:cs typeface="Times New Roman"/>
              </a:rPr>
              <a:t>Rampradeep J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(20CS093) </a:t>
            </a:r>
            <a:r>
              <a:rPr dirty="0" sz="2400">
                <a:latin typeface="Times New Roman"/>
                <a:cs typeface="Times New Roman"/>
              </a:rPr>
              <a:t>Thamari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selvan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10">
                <a:latin typeface="Times New Roman"/>
                <a:cs typeface="Times New Roman"/>
              </a:rPr>
              <a:t> (20CS116) </a:t>
            </a:r>
            <a:r>
              <a:rPr dirty="0" sz="2400">
                <a:latin typeface="Times New Roman"/>
                <a:cs typeface="Times New Roman"/>
              </a:rPr>
              <a:t>Suriya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Prakash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(20CS114)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42822" y="2054529"/>
            <a:ext cx="8258809" cy="322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100"/>
              </a:spcBef>
              <a:buClr>
                <a:srgbClr val="539F20"/>
              </a:buClr>
              <a:buFont typeface="Wingdings"/>
              <a:buChar char=""/>
              <a:tabLst>
                <a:tab pos="35687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goal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"Detection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Fake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Social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Learning"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0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tool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automatically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recognize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that're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fake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fraudulent.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fake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</a:t>
            </a:r>
            <a:r>
              <a:rPr dirty="0" sz="20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typically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created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intentions,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such,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spreading</a:t>
            </a:r>
            <a:r>
              <a:rPr dirty="0" sz="20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engaging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cyberbullying or</a:t>
            </a:r>
            <a:r>
              <a:rPr dirty="0" sz="20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carrying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dirty="0" sz="20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scams.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Identifying and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essential,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upholding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trustworthiness</a:t>
            </a:r>
            <a:r>
              <a:rPr dirty="0" sz="20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security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9494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372057"/>
            <a:ext cx="8409305" cy="4979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45085" indent="-344805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80000"/>
              <a:buFont typeface="Wingdings"/>
              <a:buChar char=""/>
              <a:tabLst>
                <a:tab pos="35687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"Fake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</a:t>
            </a:r>
            <a:r>
              <a:rPr dirty="0" sz="20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Learning"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dirty="0" sz="20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proposed system.</a:t>
            </a:r>
            <a:endParaRPr sz="2000">
              <a:latin typeface="Times New Roman"/>
              <a:cs typeface="Times New Roman"/>
            </a:endParaRPr>
          </a:p>
          <a:p>
            <a:pPr marL="356870" marR="205104" indent="-34480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000"/>
              <a:buFont typeface="Wingdings"/>
              <a:buChar char=""/>
              <a:tabLst>
                <a:tab pos="35687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detecting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 reporting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learning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involves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gathering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platforms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preparing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analysis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extracting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useful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6870" marR="407034" indent="-344805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80000"/>
              <a:buFont typeface="Wingdings"/>
              <a:buChar char=""/>
              <a:tabLst>
                <a:tab pos="356870" algn="l"/>
              </a:tabLst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determining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dirty="0" sz="20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genuine</a:t>
            </a:r>
            <a:r>
              <a:rPr dirty="0" sz="20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fake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training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machine learning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assessing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perform.</a:t>
            </a:r>
            <a:r>
              <a:rPr dirty="0" sz="20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system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application,</a:t>
            </a:r>
            <a:r>
              <a:rPr dirty="0" sz="2000" spc="-6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examining</a:t>
            </a:r>
            <a:r>
              <a:rPr dirty="0" sz="20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dirty="0" sz="20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profiles.</a:t>
            </a:r>
            <a:r>
              <a:rPr dirty="0" sz="20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ensure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effectiveness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continuously.</a:t>
            </a: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985"/>
              </a:spcBef>
              <a:buFont typeface="Wingdings"/>
              <a:buChar char=""/>
              <a:tabLst>
                <a:tab pos="356870" algn="l"/>
                <a:tab pos="421005" algn="l"/>
              </a:tabLst>
            </a:pPr>
            <a:r>
              <a:rPr dirty="0" sz="160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Updates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models.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Ethical</a:t>
            </a:r>
            <a:r>
              <a:rPr dirty="0" sz="20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considerations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education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system,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dirty="0" sz="20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dirty="0" sz="2000" spc="-7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maintains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documentation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reporting.</a:t>
            </a:r>
            <a:r>
              <a:rPr dirty="0" sz="2000" spc="-1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objective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dirty="0" sz="20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improve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safety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automating</a:t>
            </a:r>
            <a:r>
              <a:rPr dirty="0" sz="20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identification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reporting</a:t>
            </a:r>
            <a:r>
              <a:rPr dirty="0" sz="20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0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social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media</a:t>
            </a:r>
            <a:r>
              <a:rPr dirty="0" sz="20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profiles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while respecting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privacy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 sz="20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ethical standards.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894" y="628015"/>
            <a:ext cx="14890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TOOLS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pc="-25"/>
              <a:t>SOFTWARE</a:t>
            </a:r>
            <a:r>
              <a:rPr dirty="0" spc="-55"/>
              <a:t> </a:t>
            </a:r>
            <a:r>
              <a:rPr dirty="0" spc="-10"/>
              <a:t>REQUIREMENT</a:t>
            </a: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/>
              <a:t>OS</a:t>
            </a:r>
            <a:r>
              <a:rPr dirty="0" spc="-40"/>
              <a:t> </a:t>
            </a:r>
            <a:r>
              <a:rPr dirty="0"/>
              <a:t>:</a:t>
            </a:r>
            <a:r>
              <a:rPr dirty="0" spc="-40"/>
              <a:t> </a:t>
            </a:r>
            <a:r>
              <a:rPr dirty="0" spc="-10"/>
              <a:t>Windows</a:t>
            </a:r>
            <a:r>
              <a:rPr dirty="0" spc="-20"/>
              <a:t> </a:t>
            </a:r>
            <a:r>
              <a:rPr dirty="0" spc="-25"/>
              <a:t>10</a:t>
            </a: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/>
              <a:t>Platform</a:t>
            </a:r>
            <a:r>
              <a:rPr dirty="0" spc="-80"/>
              <a:t> </a:t>
            </a:r>
            <a:r>
              <a:rPr dirty="0" spc="-10"/>
              <a:t>:</a:t>
            </a:r>
            <a:r>
              <a:rPr dirty="0" spc="-110"/>
              <a:t> </a:t>
            </a:r>
            <a:r>
              <a:rPr dirty="0"/>
              <a:t>Anaconda</a:t>
            </a:r>
            <a:r>
              <a:rPr dirty="0" spc="-25"/>
              <a:t> </a:t>
            </a:r>
            <a:r>
              <a:rPr dirty="0"/>
              <a:t>IDE ,Jupiter</a:t>
            </a:r>
            <a:r>
              <a:rPr dirty="0" spc="-50"/>
              <a:t> </a:t>
            </a:r>
            <a:r>
              <a:rPr dirty="0" spc="-10"/>
              <a:t>NoteBook</a:t>
            </a:r>
          </a:p>
          <a:p>
            <a:pPr marL="12700" marR="650875" indent="344170">
              <a:lnSpc>
                <a:spcPts val="2640"/>
              </a:lnSpc>
              <a:spcBef>
                <a:spcPts val="17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/>
              <a:t>LANGUAGE</a:t>
            </a:r>
            <a:r>
              <a:rPr dirty="0" spc="-60"/>
              <a:t> </a:t>
            </a:r>
            <a:r>
              <a:rPr dirty="0"/>
              <a:t>:</a:t>
            </a:r>
            <a:r>
              <a:rPr dirty="0" spc="-40"/>
              <a:t> </a:t>
            </a:r>
            <a:r>
              <a:rPr dirty="0"/>
              <a:t>Python,</a:t>
            </a:r>
            <a:r>
              <a:rPr dirty="0" spc="-20"/>
              <a:t> </a:t>
            </a:r>
            <a:r>
              <a:rPr dirty="0" spc="-10"/>
              <a:t>HTML,CSS. </a:t>
            </a:r>
            <a:r>
              <a:rPr dirty="0" spc="-25"/>
              <a:t>HARDWARE</a:t>
            </a:r>
            <a:r>
              <a:rPr dirty="0" spc="-60"/>
              <a:t> </a:t>
            </a:r>
            <a:r>
              <a:rPr dirty="0" spc="-10"/>
              <a:t>REQUIREMENT</a:t>
            </a:r>
          </a:p>
          <a:p>
            <a:pPr marL="356870" indent="-344170">
              <a:lnSpc>
                <a:spcPct val="100000"/>
              </a:lnSpc>
              <a:spcBef>
                <a:spcPts val="414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/>
              <a:t>RAM</a:t>
            </a:r>
            <a:r>
              <a:rPr dirty="0" spc="-20"/>
              <a:t> </a:t>
            </a:r>
            <a:r>
              <a:rPr dirty="0"/>
              <a:t>:</a:t>
            </a:r>
            <a:r>
              <a:rPr dirty="0" spc="-5"/>
              <a:t> </a:t>
            </a:r>
            <a:r>
              <a:rPr dirty="0"/>
              <a:t>Greater</a:t>
            </a:r>
            <a:r>
              <a:rPr dirty="0" spc="-50"/>
              <a:t> </a:t>
            </a:r>
            <a:r>
              <a:rPr dirty="0"/>
              <a:t>than</a:t>
            </a:r>
            <a:r>
              <a:rPr dirty="0" spc="-50"/>
              <a:t> </a:t>
            </a:r>
            <a:r>
              <a:rPr dirty="0" spc="-25"/>
              <a:t>4GB</a:t>
            </a:r>
          </a:p>
          <a:p>
            <a:pPr marL="12700" marR="2260600" indent="344170">
              <a:lnSpc>
                <a:spcPts val="2640"/>
              </a:lnSpc>
              <a:spcBef>
                <a:spcPts val="16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/>
              <a:t>PROCESSOR</a:t>
            </a:r>
            <a:r>
              <a:rPr dirty="0" spc="-30"/>
              <a:t> </a:t>
            </a:r>
            <a:r>
              <a:rPr dirty="0"/>
              <a:t>:</a:t>
            </a:r>
            <a:r>
              <a:rPr dirty="0" spc="-80"/>
              <a:t> </a:t>
            </a:r>
            <a:r>
              <a:rPr dirty="0" spc="-25"/>
              <a:t>i5 </a:t>
            </a:r>
            <a:r>
              <a:rPr dirty="0" spc="-10"/>
              <a:t>LIBRARIES</a:t>
            </a:r>
          </a:p>
          <a:p>
            <a:pPr marL="356870" indent="-344170">
              <a:lnSpc>
                <a:spcPct val="100000"/>
              </a:lnSpc>
              <a:spcBef>
                <a:spcPts val="415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 spc="-10"/>
              <a:t>Numpy</a:t>
            </a:r>
          </a:p>
          <a:p>
            <a:pPr marL="356870" indent="-344170">
              <a:lnSpc>
                <a:spcPct val="100000"/>
              </a:lnSpc>
              <a:spcBef>
                <a:spcPts val="58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 spc="-10"/>
              <a:t>Pandas</a:t>
            </a: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411"/>
              <a:buFont typeface="Wingdings"/>
              <a:buChar char=""/>
              <a:tabLst>
                <a:tab pos="356870" algn="l"/>
              </a:tabLst>
            </a:pPr>
            <a:r>
              <a:rPr dirty="0" spc="-10"/>
              <a:t>TensorFlow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07177" y="1902663"/>
            <a:ext cx="3722370" cy="161290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800">
                <a:latin typeface="Times New Roman"/>
                <a:cs typeface="Times New Roman"/>
              </a:rPr>
              <a:t>MACHINE</a:t>
            </a:r>
            <a:r>
              <a:rPr dirty="0" sz="1800" spc="-20">
                <a:latin typeface="Times New Roman"/>
                <a:cs typeface="Times New Roman"/>
              </a:rPr>
              <a:t> LEARNING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60"/>
              </a:spcBef>
              <a:buClr>
                <a:srgbClr val="90C225"/>
              </a:buClr>
              <a:buFont typeface="Wingdings"/>
              <a:buChar char=""/>
              <a:tabLst>
                <a:tab pos="299085" algn="l"/>
              </a:tabLst>
            </a:pPr>
            <a:r>
              <a:rPr dirty="0" sz="1700">
                <a:latin typeface="Times New Roman"/>
                <a:cs typeface="Times New Roman"/>
              </a:rPr>
              <a:t>Support</a:t>
            </a:r>
            <a:r>
              <a:rPr dirty="0" sz="1700" spc="-85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Vector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Machine</a:t>
            </a: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Font typeface="Wingdings"/>
              <a:buChar char=""/>
              <a:tabLst>
                <a:tab pos="298450" algn="l"/>
              </a:tabLst>
            </a:pPr>
            <a:r>
              <a:rPr dirty="0" sz="1700">
                <a:latin typeface="Times New Roman"/>
                <a:cs typeface="Times New Roman"/>
              </a:rPr>
              <a:t>Random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Forest</a:t>
            </a:r>
            <a:endParaRPr sz="17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90C225"/>
              </a:buClr>
              <a:buFont typeface="Wingdings"/>
              <a:buChar char=""/>
              <a:tabLst>
                <a:tab pos="298450" algn="l"/>
              </a:tabLst>
            </a:pPr>
            <a:r>
              <a:rPr dirty="0" sz="1700">
                <a:latin typeface="Times New Roman"/>
                <a:cs typeface="Times New Roman"/>
              </a:rPr>
              <a:t>Logistic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Regression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864" y="4099559"/>
            <a:ext cx="2161032" cy="2161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02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TIMELINES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 marR="5080" indent="-12700">
              <a:lnSpc>
                <a:spcPct val="140100"/>
              </a:lnSpc>
              <a:spcBef>
                <a:spcPts val="9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24765" algn="l"/>
                <a:tab pos="356870" algn="l"/>
              </a:tabLst>
            </a:pPr>
            <a:r>
              <a:rPr dirty="0" spc="-20"/>
              <a:t>	</a:t>
            </a:r>
            <a:r>
              <a:rPr dirty="0" spc="-20"/>
              <a:t>By</a:t>
            </a:r>
            <a:r>
              <a:rPr dirty="0" spc="-95"/>
              <a:t> </a:t>
            </a:r>
            <a:r>
              <a:rPr dirty="0" spc="-45"/>
              <a:t>this</a:t>
            </a:r>
            <a:r>
              <a:rPr dirty="0" spc="-140"/>
              <a:t> </a:t>
            </a:r>
            <a:r>
              <a:rPr dirty="0" spc="-50"/>
              <a:t>week</a:t>
            </a:r>
            <a:r>
              <a:rPr dirty="0" spc="-114"/>
              <a:t> </a:t>
            </a:r>
            <a:r>
              <a:rPr dirty="0" spc="-35"/>
              <a:t>our</a:t>
            </a:r>
            <a:r>
              <a:rPr dirty="0" spc="-120"/>
              <a:t> </a:t>
            </a:r>
            <a:r>
              <a:rPr dirty="0" spc="-50"/>
              <a:t>team</a:t>
            </a:r>
            <a:r>
              <a:rPr dirty="0" spc="-114"/>
              <a:t> </a:t>
            </a:r>
            <a:r>
              <a:rPr dirty="0" spc="-50"/>
              <a:t>will</a:t>
            </a:r>
            <a:r>
              <a:rPr dirty="0" spc="-160"/>
              <a:t> </a:t>
            </a:r>
            <a:r>
              <a:rPr dirty="0" spc="-45"/>
              <a:t>complete</a:t>
            </a:r>
            <a:r>
              <a:rPr dirty="0" spc="-175"/>
              <a:t> </a:t>
            </a:r>
            <a:r>
              <a:rPr dirty="0" spc="-20"/>
              <a:t>up</a:t>
            </a:r>
            <a:r>
              <a:rPr dirty="0" spc="-110"/>
              <a:t> </a:t>
            </a:r>
            <a:r>
              <a:rPr dirty="0" spc="-20"/>
              <a:t>to</a:t>
            </a:r>
            <a:r>
              <a:rPr dirty="0" spc="-114"/>
              <a:t> </a:t>
            </a:r>
            <a:r>
              <a:rPr dirty="0" spc="-40"/>
              <a:t>how</a:t>
            </a:r>
            <a:r>
              <a:rPr dirty="0" spc="-125"/>
              <a:t> </a:t>
            </a:r>
            <a:r>
              <a:rPr dirty="0" spc="-25"/>
              <a:t>to </a:t>
            </a:r>
            <a:r>
              <a:rPr dirty="0" spc="-50"/>
              <a:t>upload</a:t>
            </a:r>
            <a:r>
              <a:rPr dirty="0" spc="-135"/>
              <a:t> </a:t>
            </a:r>
            <a:r>
              <a:rPr dirty="0" spc="-50"/>
              <a:t>image</a:t>
            </a:r>
            <a:r>
              <a:rPr dirty="0" spc="-110"/>
              <a:t> </a:t>
            </a:r>
            <a:r>
              <a:rPr dirty="0" spc="-40"/>
              <a:t>for</a:t>
            </a:r>
            <a:r>
              <a:rPr dirty="0" spc="-105"/>
              <a:t> </a:t>
            </a:r>
            <a:r>
              <a:rPr dirty="0" spc="-40"/>
              <a:t>data</a:t>
            </a:r>
            <a:r>
              <a:rPr dirty="0" spc="-105"/>
              <a:t> </a:t>
            </a:r>
            <a:r>
              <a:rPr dirty="0" spc="-10"/>
              <a:t>preprocessing.</a:t>
            </a:r>
          </a:p>
          <a:p>
            <a:pPr marL="356870" indent="-344170">
              <a:lnSpc>
                <a:spcPct val="100000"/>
              </a:lnSpc>
              <a:spcBef>
                <a:spcPts val="115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870" algn="l"/>
              </a:tabLst>
            </a:pPr>
            <a:r>
              <a:rPr dirty="0" spc="-50"/>
              <a:t>And</a:t>
            </a:r>
            <a:r>
              <a:rPr dirty="0" spc="-114"/>
              <a:t> </a:t>
            </a:r>
            <a:r>
              <a:rPr dirty="0" spc="-50"/>
              <a:t>about</a:t>
            </a:r>
            <a:r>
              <a:rPr dirty="0" spc="-130"/>
              <a:t> </a:t>
            </a:r>
            <a:r>
              <a:rPr dirty="0" spc="-55"/>
              <a:t>grayscale</a:t>
            </a:r>
            <a:r>
              <a:rPr dirty="0" spc="-25"/>
              <a:t> </a:t>
            </a:r>
            <a:r>
              <a:rPr dirty="0" spc="-50"/>
              <a:t>image</a:t>
            </a:r>
            <a:r>
              <a:rPr dirty="0" spc="-120"/>
              <a:t> </a:t>
            </a:r>
            <a:r>
              <a:rPr dirty="0" spc="-10"/>
              <a:t>processing.</a:t>
            </a:r>
          </a:p>
          <a:p>
            <a:pPr marL="356870" indent="-344170">
              <a:lnSpc>
                <a:spcPct val="100000"/>
              </a:lnSpc>
              <a:spcBef>
                <a:spcPts val="115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870" algn="l"/>
              </a:tabLst>
            </a:pPr>
            <a:r>
              <a:rPr dirty="0" spc="-50"/>
              <a:t>And</a:t>
            </a:r>
            <a:r>
              <a:rPr dirty="0" spc="-100"/>
              <a:t> </a:t>
            </a:r>
            <a:r>
              <a:rPr dirty="0" spc="-20"/>
              <a:t>to</a:t>
            </a:r>
            <a:r>
              <a:rPr dirty="0" spc="-95"/>
              <a:t> </a:t>
            </a:r>
            <a:r>
              <a:rPr dirty="0" spc="-45"/>
              <a:t>find</a:t>
            </a:r>
            <a:r>
              <a:rPr dirty="0" spc="-120"/>
              <a:t> </a:t>
            </a:r>
            <a:r>
              <a:rPr dirty="0" spc="-35"/>
              <a:t>the</a:t>
            </a:r>
            <a:r>
              <a:rPr dirty="0" spc="-105"/>
              <a:t> </a:t>
            </a:r>
            <a:r>
              <a:rPr dirty="0" spc="-60"/>
              <a:t>character</a:t>
            </a:r>
            <a:r>
              <a:rPr dirty="0" spc="-110"/>
              <a:t> </a:t>
            </a:r>
            <a:r>
              <a:rPr dirty="0" spc="-10"/>
              <a:t>similarities.</a:t>
            </a:r>
          </a:p>
          <a:p>
            <a:pPr marL="24765" marR="72390" indent="-12700">
              <a:lnSpc>
                <a:spcPct val="14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24765" algn="l"/>
                <a:tab pos="356870" algn="l"/>
              </a:tabLst>
            </a:pPr>
            <a:r>
              <a:rPr dirty="0" spc="-55"/>
              <a:t>	</a:t>
            </a:r>
            <a:r>
              <a:rPr dirty="0" spc="-55"/>
              <a:t>With</a:t>
            </a:r>
            <a:r>
              <a:rPr dirty="0" spc="-170"/>
              <a:t> </a:t>
            </a:r>
            <a:r>
              <a:rPr dirty="0" spc="-20"/>
              <a:t>in</a:t>
            </a:r>
            <a:r>
              <a:rPr dirty="0" spc="-130"/>
              <a:t> </a:t>
            </a:r>
            <a:r>
              <a:rPr dirty="0" spc="-45"/>
              <a:t>two</a:t>
            </a:r>
            <a:r>
              <a:rPr dirty="0" spc="-120"/>
              <a:t> </a:t>
            </a:r>
            <a:r>
              <a:rPr dirty="0"/>
              <a:t>months</a:t>
            </a:r>
            <a:r>
              <a:rPr dirty="0" spc="254"/>
              <a:t> </a:t>
            </a:r>
            <a:r>
              <a:rPr dirty="0" spc="-45"/>
              <a:t>this</a:t>
            </a:r>
            <a:r>
              <a:rPr dirty="0" spc="-170"/>
              <a:t> </a:t>
            </a:r>
            <a:r>
              <a:rPr dirty="0" spc="-55"/>
              <a:t>handwriting</a:t>
            </a:r>
            <a:r>
              <a:rPr dirty="0" spc="-170"/>
              <a:t> </a:t>
            </a:r>
            <a:r>
              <a:rPr dirty="0" spc="-40"/>
              <a:t>recognition </a:t>
            </a:r>
            <a:r>
              <a:rPr dirty="0" spc="-55"/>
              <a:t>project</a:t>
            </a:r>
            <a:r>
              <a:rPr dirty="0" spc="-110"/>
              <a:t> </a:t>
            </a:r>
            <a:r>
              <a:rPr dirty="0" spc="-45"/>
              <a:t>will</a:t>
            </a:r>
            <a:r>
              <a:rPr dirty="0" spc="-110"/>
              <a:t> </a:t>
            </a:r>
            <a:r>
              <a:rPr dirty="0" spc="-25"/>
              <a:t>be</a:t>
            </a:r>
            <a:r>
              <a:rPr dirty="0" spc="-95"/>
              <a:t> </a:t>
            </a:r>
            <a:r>
              <a:rPr dirty="0" spc="-55"/>
              <a:t>completed.</a:t>
            </a:r>
            <a:r>
              <a:rPr dirty="0" spc="-195"/>
              <a:t> </a:t>
            </a:r>
            <a:r>
              <a:rPr dirty="0" spc="-55"/>
              <a:t>With</a:t>
            </a:r>
            <a:r>
              <a:rPr dirty="0" spc="-140"/>
              <a:t> </a:t>
            </a:r>
            <a:r>
              <a:rPr dirty="0" spc="-40"/>
              <a:t>the</a:t>
            </a:r>
            <a:r>
              <a:rPr dirty="0" spc="-125"/>
              <a:t> </a:t>
            </a:r>
            <a:r>
              <a:rPr dirty="0" spc="-45"/>
              <a:t>full</a:t>
            </a:r>
            <a:r>
              <a:rPr dirty="0" spc="-110"/>
              <a:t> </a:t>
            </a:r>
            <a:r>
              <a:rPr dirty="0" spc="-10"/>
              <a:t>filled conclusion.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2447" y="2081783"/>
            <a:ext cx="3456432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0895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dirty="0" spc="-114"/>
              <a:t> </a:t>
            </a:r>
            <a:r>
              <a:rPr dirty="0" spc="-10"/>
              <a:t>OUTCOME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08888" y="1203896"/>
            <a:ext cx="7960995" cy="5654675"/>
            <a:chOff x="1008888" y="1203896"/>
            <a:chExt cx="7960995" cy="56546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888" y="1203896"/>
              <a:ext cx="7960613" cy="565410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008" y="1402079"/>
              <a:ext cx="7388352" cy="5254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457136"/>
            <a:ext cx="7831708" cy="56554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2025-05-14T07:10:09Z</dcterms:created>
  <dcterms:modified xsi:type="dcterms:W3CDTF">2025-05-14T07:10:09Z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2025-05-14T00:00:00Z</vt:filetime>
  </property>
  <property fmtid="{D5CDD505-2E9C-101B-9397-08002B2CF9AE}" pid="5" name="Producer">
    <vt:lpwstr>www.ilovepdf.com</vt:lpwstr>
  </property>
</Properties>
</file>