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C849DBF-6E05-4372-AFF1-08554E22AC15}" type="datetimeFigureOut">
              <a:rPr lang="en-IN" smtClean="0"/>
              <a:t>03-02-2023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91267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49DBF-6E05-4372-AFF1-08554E22AC15}"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2461999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49DBF-6E05-4372-AFF1-08554E22AC15}"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3802622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49DBF-6E05-4372-AFF1-08554E22AC15}"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D4D9E-1A4B-4094-897D-9D6FE7749E2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9889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49DBF-6E05-4372-AFF1-08554E22AC15}"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3179069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849DBF-6E05-4372-AFF1-08554E22AC15}"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2003847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C849DBF-6E05-4372-AFF1-08554E22AC15}"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1540237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9DBF-6E05-4372-AFF1-08554E22AC15}"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4083407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9DBF-6E05-4372-AFF1-08554E22AC15}"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7518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49DBF-6E05-4372-AFF1-08554E22AC15}"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1320743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49DBF-6E05-4372-AFF1-08554E22AC15}"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275530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49DBF-6E05-4372-AFF1-08554E22AC15}"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593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49DBF-6E05-4372-AFF1-08554E22AC15}"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3202510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49DBF-6E05-4372-AFF1-08554E22AC15}"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292506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49DBF-6E05-4372-AFF1-08554E22AC15}"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414089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49DBF-6E05-4372-AFF1-08554E22AC15}"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146450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49DBF-6E05-4372-AFF1-08554E22AC15}"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2D4D9E-1A4B-4094-897D-9D6FE7749E2A}" type="slidenum">
              <a:rPr lang="en-IN" smtClean="0"/>
              <a:t>‹#›</a:t>
            </a:fld>
            <a:endParaRPr lang="en-IN"/>
          </a:p>
        </p:txBody>
      </p:sp>
    </p:spTree>
    <p:extLst>
      <p:ext uri="{BB962C8B-B14F-4D97-AF65-F5344CB8AC3E}">
        <p14:creationId xmlns:p14="http://schemas.microsoft.com/office/powerpoint/2010/main" val="407893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849DBF-6E05-4372-AFF1-08554E22AC15}" type="datetimeFigureOut">
              <a:rPr lang="en-IN" smtClean="0"/>
              <a:t>03-02-2023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2D4D9E-1A4B-4094-897D-9D6FE7749E2A}" type="slidenum">
              <a:rPr lang="en-IN" smtClean="0"/>
              <a:t>‹#›</a:t>
            </a:fld>
            <a:endParaRPr lang="en-IN"/>
          </a:p>
        </p:txBody>
      </p:sp>
    </p:spTree>
    <p:extLst>
      <p:ext uri="{BB962C8B-B14F-4D97-AF65-F5344CB8AC3E}">
        <p14:creationId xmlns:p14="http://schemas.microsoft.com/office/powerpoint/2010/main" val="546174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27BD2-B1A1-32A2-3C62-4AFA8688AB50}"/>
              </a:ext>
            </a:extLst>
          </p:cNvPr>
          <p:cNvSpPr>
            <a:spLocks noGrp="1"/>
          </p:cNvSpPr>
          <p:nvPr>
            <p:ph type="ctrTitle"/>
          </p:nvPr>
        </p:nvSpPr>
        <p:spPr/>
        <p:txBody>
          <a:bodyPr anchor="ctr"/>
          <a:lstStyle/>
          <a:p>
            <a:r>
              <a:rPr lang="en-IN" dirty="0"/>
              <a:t>	COLLEGE NETWORK SECURITY</a:t>
            </a:r>
          </a:p>
        </p:txBody>
      </p:sp>
      <p:sp>
        <p:nvSpPr>
          <p:cNvPr id="3" name="Subtitle 2">
            <a:extLst>
              <a:ext uri="{FF2B5EF4-FFF2-40B4-BE49-F238E27FC236}">
                <a16:creationId xmlns:a16="http://schemas.microsoft.com/office/drawing/2014/main" id="{54E28FD8-BC44-2B8C-4988-D62A006BDD57}"/>
              </a:ext>
            </a:extLst>
          </p:cNvPr>
          <p:cNvSpPr>
            <a:spLocks noGrp="1"/>
          </p:cNvSpPr>
          <p:nvPr>
            <p:ph type="subTitle" idx="1"/>
          </p:nvPr>
        </p:nvSpPr>
        <p:spPr>
          <a:xfrm>
            <a:off x="1876424" y="3602038"/>
            <a:ext cx="8791575" cy="3408362"/>
          </a:xfrm>
        </p:spPr>
        <p:txBody>
          <a:bodyPr>
            <a:normAutofit/>
          </a:bodyPr>
          <a:lstStyle/>
          <a:p>
            <a:pPr algn="r"/>
            <a:r>
              <a:rPr lang="en-US" sz="1800" dirty="0">
                <a:solidFill>
                  <a:schemeClr val="tx1"/>
                </a:solidFill>
                <a:latin typeface="Times New Roman" pitchFamily="18" charset="0"/>
                <a:cs typeface="Times New Roman" pitchFamily="18" charset="0"/>
              </a:rPr>
              <a:t>Submitted by,</a:t>
            </a:r>
          </a:p>
          <a:p>
            <a:pPr algn="r"/>
            <a:r>
              <a:rPr lang="en-US" sz="1800" dirty="0">
                <a:solidFill>
                  <a:schemeClr val="tx1"/>
                </a:solidFill>
                <a:latin typeface="Times New Roman" pitchFamily="18" charset="0"/>
                <a:cs typeface="Times New Roman" pitchFamily="18" charset="0"/>
              </a:rPr>
              <a:t>Samuel Y</a:t>
            </a:r>
          </a:p>
          <a:p>
            <a:pPr algn="r"/>
            <a:r>
              <a:rPr lang="en-US" sz="1800" dirty="0" err="1">
                <a:solidFill>
                  <a:schemeClr val="tx1"/>
                </a:solidFill>
                <a:latin typeface="Times New Roman" pitchFamily="18" charset="0"/>
                <a:cs typeface="Times New Roman" pitchFamily="18" charset="0"/>
              </a:rPr>
              <a:t>Thamaraiselvan</a:t>
            </a:r>
            <a:r>
              <a:rPr lang="en-US" sz="1800" dirty="0">
                <a:solidFill>
                  <a:schemeClr val="tx1"/>
                </a:solidFill>
                <a:latin typeface="Times New Roman" pitchFamily="18" charset="0"/>
                <a:cs typeface="Times New Roman" pitchFamily="18" charset="0"/>
              </a:rPr>
              <a:t> G</a:t>
            </a:r>
          </a:p>
          <a:p>
            <a:pPr algn="r"/>
            <a:r>
              <a:rPr lang="en-US" sz="1800" dirty="0" err="1">
                <a:solidFill>
                  <a:schemeClr val="tx1"/>
                </a:solidFill>
                <a:latin typeface="Times New Roman" pitchFamily="18" charset="0"/>
                <a:cs typeface="Times New Roman" pitchFamily="18" charset="0"/>
              </a:rPr>
              <a:t>Rojasri</a:t>
            </a:r>
            <a:r>
              <a:rPr lang="en-US" sz="1800" dirty="0">
                <a:solidFill>
                  <a:schemeClr val="tx1"/>
                </a:solidFill>
                <a:latin typeface="Times New Roman" pitchFamily="18" charset="0"/>
                <a:cs typeface="Times New Roman" pitchFamily="18" charset="0"/>
              </a:rPr>
              <a:t> M</a:t>
            </a:r>
          </a:p>
          <a:p>
            <a:pPr algn="r"/>
            <a:r>
              <a:rPr lang="en-US" sz="1800" dirty="0">
                <a:solidFill>
                  <a:schemeClr val="tx1"/>
                </a:solidFill>
                <a:latin typeface="Times New Roman" pitchFamily="18" charset="0"/>
                <a:cs typeface="Times New Roman" pitchFamily="18" charset="0"/>
              </a:rPr>
              <a:t>Anisha </a:t>
            </a:r>
            <a:r>
              <a:rPr lang="en-US" sz="1800" dirty="0" err="1">
                <a:solidFill>
                  <a:schemeClr val="tx1"/>
                </a:solidFill>
                <a:latin typeface="Times New Roman" pitchFamily="18" charset="0"/>
                <a:cs typeface="Times New Roman" pitchFamily="18" charset="0"/>
              </a:rPr>
              <a:t>kumari</a:t>
            </a:r>
            <a:r>
              <a:rPr lang="en-US" sz="1800" dirty="0">
                <a:solidFill>
                  <a:schemeClr val="tx1"/>
                </a:solidFill>
                <a:latin typeface="Times New Roman" pitchFamily="18" charset="0"/>
                <a:cs typeface="Times New Roman" pitchFamily="18" charset="0"/>
              </a:rPr>
              <a:t> O</a:t>
            </a:r>
          </a:p>
          <a:p>
            <a:pPr algn="r"/>
            <a:r>
              <a:rPr lang="en-US" sz="1800" dirty="0" err="1">
                <a:solidFill>
                  <a:schemeClr val="tx1"/>
                </a:solidFill>
                <a:latin typeface="Times New Roman" pitchFamily="18" charset="0"/>
                <a:cs typeface="Times New Roman" pitchFamily="18" charset="0"/>
              </a:rPr>
              <a:t>Suganthar</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gurusamy</a:t>
            </a:r>
            <a:r>
              <a:rPr lang="en-US" sz="1800" dirty="0">
                <a:solidFill>
                  <a:schemeClr val="tx1"/>
                </a:solidFill>
                <a:latin typeface="Times New Roman" pitchFamily="18" charset="0"/>
                <a:cs typeface="Times New Roman" pitchFamily="18" charset="0"/>
              </a:rPr>
              <a:t> R</a:t>
            </a:r>
            <a:endParaRPr lang="en-IN" sz="1800" dirty="0">
              <a:solidFill>
                <a:schemeClr val="tx1"/>
              </a:solidFill>
              <a:latin typeface="Times New Roman" pitchFamily="18" charset="0"/>
              <a:cs typeface="Times New Roman" pitchFamily="18" charset="0"/>
            </a:endParaRPr>
          </a:p>
          <a:p>
            <a:pPr algn="r"/>
            <a:endParaRPr lang="en-IN" sz="1800" dirty="0">
              <a:solidFill>
                <a:schemeClr val="tx1"/>
              </a:solidFill>
            </a:endParaRPr>
          </a:p>
        </p:txBody>
      </p:sp>
    </p:spTree>
    <p:extLst>
      <p:ext uri="{BB962C8B-B14F-4D97-AF65-F5344CB8AC3E}">
        <p14:creationId xmlns:p14="http://schemas.microsoft.com/office/powerpoint/2010/main" val="2933458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F069-0B1D-434C-31E7-68E41389FB15}"/>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D6361933-A2F0-3281-8770-5F7FAF86673E}"/>
              </a:ext>
            </a:extLst>
          </p:cNvPr>
          <p:cNvSpPr>
            <a:spLocks noGrp="1"/>
          </p:cNvSpPr>
          <p:nvPr>
            <p:ph idx="1"/>
          </p:nvPr>
        </p:nvSpPr>
        <p:spPr/>
        <p:txBody>
          <a:bodyPr>
            <a:normAutofit/>
          </a:bodyPr>
          <a:lstStyle/>
          <a:p>
            <a:pPr>
              <a:buFont typeface="Wingdings" panose="05000000000000000000" pitchFamily="2" charset="2"/>
              <a:buChar char="Ø"/>
            </a:pPr>
            <a:r>
              <a:rPr lang="en-IN" sz="2800" dirty="0"/>
              <a:t>Now a days the stealing the data is been routine, so the security of data is must should be the secure process of using our project name (this) THE COLLEGE NETWORK SECURITY</a:t>
            </a:r>
          </a:p>
          <a:p>
            <a:pPr>
              <a:buFont typeface="Wingdings" panose="05000000000000000000" pitchFamily="2" charset="2"/>
              <a:buChar char="Ø"/>
            </a:pPr>
            <a:r>
              <a:rPr lang="en-IN" sz="2800" dirty="0"/>
              <a:t>The college network security is design for the purpose of securing the data from the attackers throughout the ensuring .the port area of the switch is accomplish in the way of VLAN technology.</a:t>
            </a:r>
          </a:p>
          <a:p>
            <a:pPr marL="0" indent="0">
              <a:buNone/>
            </a:pPr>
            <a:endParaRPr lang="en-IN" sz="2800" dirty="0"/>
          </a:p>
        </p:txBody>
      </p:sp>
    </p:spTree>
    <p:extLst>
      <p:ext uri="{BB962C8B-B14F-4D97-AF65-F5344CB8AC3E}">
        <p14:creationId xmlns:p14="http://schemas.microsoft.com/office/powerpoint/2010/main" val="276019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F486-BF3C-BB58-1D89-39DE377875B9}"/>
              </a:ext>
            </a:extLst>
          </p:cNvPr>
          <p:cNvSpPr>
            <a:spLocks noGrp="1"/>
          </p:cNvSpPr>
          <p:nvPr>
            <p:ph type="title"/>
          </p:nvPr>
        </p:nvSpPr>
        <p:spPr>
          <a:xfrm>
            <a:off x="1141413" y="374678"/>
            <a:ext cx="9905998" cy="1478570"/>
          </a:xfrm>
        </p:spPr>
        <p:txBody>
          <a:bodyPr/>
          <a:lstStyle/>
          <a:p>
            <a:r>
              <a:rPr lang="en-IN" dirty="0"/>
              <a:t>INTRODUCTION</a:t>
            </a:r>
          </a:p>
        </p:txBody>
      </p:sp>
      <p:sp>
        <p:nvSpPr>
          <p:cNvPr id="3" name="Content Placeholder 2">
            <a:extLst>
              <a:ext uri="{FF2B5EF4-FFF2-40B4-BE49-F238E27FC236}">
                <a16:creationId xmlns:a16="http://schemas.microsoft.com/office/drawing/2014/main" id="{A4E8787A-7D24-5F36-DD1E-0A19CC292B11}"/>
              </a:ext>
            </a:extLst>
          </p:cNvPr>
          <p:cNvSpPr>
            <a:spLocks noGrp="1"/>
          </p:cNvSpPr>
          <p:nvPr>
            <p:ph idx="1"/>
          </p:nvPr>
        </p:nvSpPr>
        <p:spPr>
          <a:xfrm>
            <a:off x="1141412" y="1615440"/>
            <a:ext cx="9905999" cy="4988560"/>
          </a:xfrm>
        </p:spPr>
        <p:txBody>
          <a:bodyPr>
            <a:normAutofit fontScale="85000" lnSpcReduction="20000"/>
          </a:bodyPr>
          <a:lstStyle/>
          <a:p>
            <a:r>
              <a:rPr lang="en-US" sz="2800" dirty="0">
                <a:latin typeface="Times New Roman" pitchFamily="18" charset="0"/>
                <a:cs typeface="Times New Roman" pitchFamily="18" charset="0"/>
              </a:rPr>
              <a:t>This College Network Security is about designing a topology of a network that is a LAN (Local Area Network) for a College in which various computers of different departments are set up so that they can interact and communicate with each other by interchanging data. </a:t>
            </a:r>
          </a:p>
          <a:p>
            <a:r>
              <a:rPr lang="en-US" sz="2800" dirty="0">
                <a:latin typeface="Times New Roman" pitchFamily="18" charset="0"/>
                <a:cs typeface="Times New Roman" pitchFamily="18" charset="0"/>
              </a:rPr>
              <a:t>To design a networking scenario for a college which connect various departments to each other’s, it puts forward communication among different departments. </a:t>
            </a:r>
          </a:p>
          <a:p>
            <a:r>
              <a:rPr lang="en-US" sz="2800" dirty="0">
                <a:latin typeface="Times New Roman" pitchFamily="18" charset="0"/>
                <a:cs typeface="Times New Roman" pitchFamily="18" charset="0"/>
              </a:rPr>
              <a:t>CNS is used to design a systematic and well planned topology, satisfying all the necessities of the college (i.e. client). </a:t>
            </a:r>
          </a:p>
          <a:p>
            <a:r>
              <a:rPr lang="en-US" sz="2800" dirty="0">
                <a:latin typeface="Times New Roman" pitchFamily="18" charset="0"/>
                <a:cs typeface="Times New Roman" pitchFamily="18" charset="0"/>
              </a:rPr>
              <a:t>CNS come up with a network with good performance. </a:t>
            </a:r>
          </a:p>
          <a:p>
            <a:r>
              <a:rPr lang="en-US" sz="2800" dirty="0">
                <a:latin typeface="Times New Roman" pitchFamily="18" charset="0"/>
                <a:cs typeface="Times New Roman" pitchFamily="18" charset="0"/>
              </a:rPr>
              <a:t>CNS is also providing security and authentication to forbid unauthorized logins.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54748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2932-E418-8D02-7B95-4AD3CBD4BFB7}"/>
              </a:ext>
            </a:extLst>
          </p:cNvPr>
          <p:cNvSpPr>
            <a:spLocks noGrp="1"/>
          </p:cNvSpPr>
          <p:nvPr>
            <p:ph type="title"/>
          </p:nvPr>
        </p:nvSpPr>
        <p:spPr/>
        <p:txBody>
          <a:bodyPr/>
          <a:lstStyle/>
          <a:p>
            <a:r>
              <a:rPr lang="en-IN" dirty="0"/>
              <a:t>VLAN Overview</a:t>
            </a:r>
          </a:p>
        </p:txBody>
      </p:sp>
      <p:sp>
        <p:nvSpPr>
          <p:cNvPr id="3" name="Content Placeholder 2">
            <a:extLst>
              <a:ext uri="{FF2B5EF4-FFF2-40B4-BE49-F238E27FC236}">
                <a16:creationId xmlns:a16="http://schemas.microsoft.com/office/drawing/2014/main" id="{4E056CD2-A4C0-E7B4-18CE-AF113FF17410}"/>
              </a:ext>
            </a:extLst>
          </p:cNvPr>
          <p:cNvSpPr>
            <a:spLocks noGrp="1"/>
          </p:cNvSpPr>
          <p:nvPr>
            <p:ph idx="1"/>
          </p:nvPr>
        </p:nvSpPr>
        <p:spPr>
          <a:xfrm>
            <a:off x="1141412" y="1645920"/>
            <a:ext cx="9905999" cy="5212080"/>
          </a:xfrm>
        </p:spPr>
        <p:txBody>
          <a:bodyPr>
            <a:normAutofit/>
          </a:bodyPr>
          <a:lstStyle/>
          <a:p>
            <a:pPr algn="l">
              <a:buFont typeface="Wingdings" panose="05000000000000000000" pitchFamily="2" charset="2"/>
              <a:buChar char="Ø"/>
            </a:pPr>
            <a:r>
              <a:rPr lang="en-US" b="0" i="0" dirty="0">
                <a:effectLst/>
                <a:latin typeface="Arial" panose="020B0604020202020204" pitchFamily="34" charset="0"/>
              </a:rPr>
              <a:t>A VLAN allows a network administrator to create groups of logically networked devices that act as if they are on their own independent network, even if they share a common infrastructure with other VLANs.</a:t>
            </a:r>
          </a:p>
          <a:p>
            <a:pPr algn="l">
              <a:buFont typeface="Wingdings" panose="05000000000000000000" pitchFamily="2" charset="2"/>
              <a:buChar char="Ø"/>
            </a:pPr>
            <a:r>
              <a:rPr lang="en-US" b="0" i="0" dirty="0">
                <a:effectLst/>
                <a:latin typeface="Arial" panose="020B0604020202020204" pitchFamily="34" charset="0"/>
              </a:rPr>
              <a:t>Using VLANs, you can logically segment switched networks based on functions, departments, or project teams.</a:t>
            </a:r>
          </a:p>
          <a:p>
            <a:pPr algn="l">
              <a:buFont typeface="Wingdings" panose="05000000000000000000" pitchFamily="2" charset="2"/>
              <a:buChar char="Ø"/>
            </a:pPr>
            <a:r>
              <a:rPr lang="en-US" b="0" i="0" dirty="0">
                <a:effectLst/>
                <a:latin typeface="Arial" panose="020B0604020202020204" pitchFamily="34" charset="0"/>
              </a:rPr>
              <a:t>You can also use a VLAN to geographically structure your network to support the growing reliance of companies on home-based workers.</a:t>
            </a:r>
          </a:p>
          <a:p>
            <a:pPr algn="l">
              <a:buFont typeface="Wingdings" panose="05000000000000000000" pitchFamily="2" charset="2"/>
              <a:buChar char="Ø"/>
            </a:pPr>
            <a:r>
              <a:rPr lang="en-US" b="0" i="0" dirty="0">
                <a:effectLst/>
                <a:latin typeface="Arial" panose="020B0604020202020204" pitchFamily="34" charset="0"/>
              </a:rPr>
              <a:t>These VLANs allow the network administrator to implement access and security policies to particular groups of users.</a:t>
            </a:r>
          </a:p>
          <a:p>
            <a:pPr marL="0" indent="0">
              <a:buNone/>
            </a:pPr>
            <a:endParaRPr lang="en-IN" dirty="0"/>
          </a:p>
        </p:txBody>
      </p:sp>
    </p:spTree>
    <p:extLst>
      <p:ext uri="{BB962C8B-B14F-4D97-AF65-F5344CB8AC3E}">
        <p14:creationId xmlns:p14="http://schemas.microsoft.com/office/powerpoint/2010/main" val="83579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49B9-EE5D-9290-7109-3A542E8B65C5}"/>
              </a:ext>
            </a:extLst>
          </p:cNvPr>
          <p:cNvSpPr>
            <a:spLocks noGrp="1"/>
          </p:cNvSpPr>
          <p:nvPr>
            <p:ph type="title"/>
          </p:nvPr>
        </p:nvSpPr>
        <p:spPr/>
        <p:txBody>
          <a:bodyPr/>
          <a:lstStyle/>
          <a:p>
            <a:r>
              <a:rPr lang="en-IN" dirty="0"/>
              <a:t>VLAN Overview</a:t>
            </a:r>
          </a:p>
        </p:txBody>
      </p:sp>
      <p:pic>
        <p:nvPicPr>
          <p:cNvPr id="5" name="Content Placeholder 4">
            <a:extLst>
              <a:ext uri="{FF2B5EF4-FFF2-40B4-BE49-F238E27FC236}">
                <a16:creationId xmlns:a16="http://schemas.microsoft.com/office/drawing/2014/main" id="{7C0E2C11-0BB5-CF48-C3A2-0EAAE7819F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7696" y="1751775"/>
            <a:ext cx="8082377" cy="4796817"/>
          </a:xfrm>
        </p:spPr>
      </p:pic>
    </p:spTree>
    <p:extLst>
      <p:ext uri="{BB962C8B-B14F-4D97-AF65-F5344CB8AC3E}">
        <p14:creationId xmlns:p14="http://schemas.microsoft.com/office/powerpoint/2010/main" val="58987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E1A2-7249-0337-C916-C2AAE80B8F09}"/>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3167D34A-F521-24D9-2DDC-DDC09A5A3BC7}"/>
              </a:ext>
            </a:extLst>
          </p:cNvPr>
          <p:cNvSpPr>
            <a:spLocks noGrp="1"/>
          </p:cNvSpPr>
          <p:nvPr>
            <p:ph idx="1"/>
          </p:nvPr>
        </p:nvSpPr>
        <p:spPr/>
        <p:txBody>
          <a:bodyPr>
            <a:normAutofit/>
          </a:bodyPr>
          <a:lstStyle/>
          <a:p>
            <a:pPr algn="just">
              <a:buFont typeface="Wingdings" panose="05000000000000000000" pitchFamily="2" charset="2"/>
              <a:buChar char="Ø"/>
            </a:pPr>
            <a:r>
              <a:rPr lang="en-IN" sz="2800" dirty="0"/>
              <a:t>After researching of existing system this project propose the new ideology from existing system idea to college based in infrastructure. </a:t>
            </a:r>
          </a:p>
          <a:p>
            <a:pPr algn="just">
              <a:buFont typeface="Wingdings" panose="05000000000000000000" pitchFamily="2" charset="2"/>
              <a:buChar char="Ø"/>
            </a:pPr>
            <a:r>
              <a:rPr lang="en-IN" sz="2800" dirty="0"/>
              <a:t>The creation of our project is mainly to secure the data in college security level.</a:t>
            </a:r>
          </a:p>
        </p:txBody>
      </p:sp>
    </p:spTree>
    <p:extLst>
      <p:ext uri="{BB962C8B-B14F-4D97-AF65-F5344CB8AC3E}">
        <p14:creationId xmlns:p14="http://schemas.microsoft.com/office/powerpoint/2010/main" val="130118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D6ED3-C833-CAEA-1B25-284F988EF232}"/>
              </a:ext>
            </a:extLst>
          </p:cNvPr>
          <p:cNvSpPr>
            <a:spLocks noGrp="1"/>
          </p:cNvSpPr>
          <p:nvPr>
            <p:ph type="title"/>
          </p:nvPr>
        </p:nvSpPr>
        <p:spPr/>
        <p:txBody>
          <a:bodyPr/>
          <a:lstStyle/>
          <a:p>
            <a:r>
              <a:rPr lang="en-IN" dirty="0"/>
              <a:t>PORT SECURITY</a:t>
            </a:r>
          </a:p>
        </p:txBody>
      </p:sp>
      <p:pic>
        <p:nvPicPr>
          <p:cNvPr id="5" name="Content Placeholder 4">
            <a:extLst>
              <a:ext uri="{FF2B5EF4-FFF2-40B4-BE49-F238E27FC236}">
                <a16:creationId xmlns:a16="http://schemas.microsoft.com/office/drawing/2014/main" id="{05932E11-5B70-1D7D-6E69-6B6E4F29A8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6041" y="2235200"/>
            <a:ext cx="10371885" cy="3850640"/>
          </a:xfrm>
        </p:spPr>
      </p:pic>
    </p:spTree>
    <p:extLst>
      <p:ext uri="{BB962C8B-B14F-4D97-AF65-F5344CB8AC3E}">
        <p14:creationId xmlns:p14="http://schemas.microsoft.com/office/powerpoint/2010/main" val="95409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F2206-F29D-DD73-0C37-BC6AFB2A9203}"/>
              </a:ext>
            </a:extLst>
          </p:cNvPr>
          <p:cNvSpPr>
            <a:spLocks noGrp="1"/>
          </p:cNvSpPr>
          <p:nvPr>
            <p:ph type="title"/>
          </p:nvPr>
        </p:nvSpPr>
        <p:spPr/>
        <p:txBody>
          <a:bodyPr/>
          <a:lstStyle/>
          <a:p>
            <a:r>
              <a:rPr lang="en-IN" dirty="0"/>
              <a:t>PROJECT MODEL</a:t>
            </a:r>
          </a:p>
        </p:txBody>
      </p:sp>
      <p:pic>
        <p:nvPicPr>
          <p:cNvPr id="5" name="Content Placeholder 4">
            <a:extLst>
              <a:ext uri="{FF2B5EF4-FFF2-40B4-BE49-F238E27FC236}">
                <a16:creationId xmlns:a16="http://schemas.microsoft.com/office/drawing/2014/main" id="{5DEF1B84-D1CA-D602-F737-D5F82163C5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640" y="1668322"/>
            <a:ext cx="10555277" cy="5189678"/>
          </a:xfrm>
        </p:spPr>
      </p:pic>
    </p:spTree>
    <p:extLst>
      <p:ext uri="{BB962C8B-B14F-4D97-AF65-F5344CB8AC3E}">
        <p14:creationId xmlns:p14="http://schemas.microsoft.com/office/powerpoint/2010/main" val="206369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29E4-3336-BB85-EBF9-36780842462E}"/>
              </a:ext>
            </a:extLst>
          </p:cNvPr>
          <p:cNvSpPr>
            <a:spLocks noGrp="1"/>
          </p:cNvSpPr>
          <p:nvPr>
            <p:ph type="title"/>
          </p:nvPr>
        </p:nvSpPr>
        <p:spPr>
          <a:xfrm>
            <a:off x="838200" y="365125"/>
            <a:ext cx="10515600" cy="5804181"/>
          </a:xfrm>
        </p:spPr>
        <p:txBody>
          <a:bodyPr/>
          <a:lstStyle/>
          <a:p>
            <a:pPr algn="ctr"/>
            <a:r>
              <a:rPr lang="en-IN" dirty="0"/>
              <a:t>Thank You</a:t>
            </a:r>
          </a:p>
        </p:txBody>
      </p:sp>
    </p:spTree>
    <p:extLst>
      <p:ext uri="{BB962C8B-B14F-4D97-AF65-F5344CB8AC3E}">
        <p14:creationId xmlns:p14="http://schemas.microsoft.com/office/powerpoint/2010/main" val="217755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TotalTime>
  <Words>355</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Tw Cen MT</vt:lpstr>
      <vt:lpstr>Wingdings</vt:lpstr>
      <vt:lpstr>Circuit</vt:lpstr>
      <vt:lpstr> COLLEGE NETWORK SECURITY</vt:lpstr>
      <vt:lpstr>Abstract </vt:lpstr>
      <vt:lpstr>INTRODUCTION</vt:lpstr>
      <vt:lpstr>VLAN Overview</vt:lpstr>
      <vt:lpstr>VLAN Overview</vt:lpstr>
      <vt:lpstr>PROPOSED METHOD</vt:lpstr>
      <vt:lpstr>PORT SECURITY</vt:lpstr>
      <vt:lpstr>PROJECT MODEL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 S</dc:creator>
  <cp:lastModifiedBy>Mathi S</cp:lastModifiedBy>
  <cp:revision>2</cp:revision>
  <dcterms:created xsi:type="dcterms:W3CDTF">2023-02-03T08:51:21Z</dcterms:created>
  <dcterms:modified xsi:type="dcterms:W3CDTF">2023-02-03T09:33:03Z</dcterms:modified>
</cp:coreProperties>
</file>