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FD30CDA9-E111-4A19-A140-AD7FFCD8FFB9}" type="datetimeFigureOut">
              <a:rPr lang="en-US" smtClean="0"/>
              <a:pPr/>
              <a:t>6/21/2024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779AC74C-CC11-460C-9A14-35EE6CC816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9AC74C-CC11-460C-9A14-35EE6CC816F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654" y="1599945"/>
            <a:ext cx="5800851" cy="100155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T. G . </a:t>
            </a:r>
            <a:r>
              <a:rPr lang="en-US" spc="15" dirty="0" err="1" smtClean="0"/>
              <a:t>Sahithi</a:t>
            </a:r>
            <a:r>
              <a:rPr lang="en-US" spc="15" dirty="0"/>
              <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11</a:t>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4" cstate="print"/>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ectangles 9"/>
          <p:cNvSpPr/>
          <p:nvPr/>
        </p:nvSpPr>
        <p:spPr>
          <a:xfrm>
            <a:off x="3962400" y="1524000"/>
            <a:ext cx="2592070" cy="2057400"/>
          </a:xfrm>
          <a:prstGeom prst="rect">
            <a:avLst/>
          </a:prstGeom>
          <a:blipFill rotWithShape="1">
            <a:blip r:embed="rId5" cstate="print"/>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Rectangles 10"/>
          <p:cNvSpPr/>
          <p:nvPr/>
        </p:nvSpPr>
        <p:spPr>
          <a:xfrm>
            <a:off x="7162800" y="1524000"/>
            <a:ext cx="2362200" cy="2057400"/>
          </a:xfrm>
          <a:prstGeom prst="rect">
            <a:avLst/>
          </a:prstGeom>
          <a:blipFill rotWithShape="1">
            <a:blip r:embed="rId6" cstate="print"/>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lstStyle/>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lstStyle/>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lstStyle/>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p>
        </p:txBody>
      </p:sp>
      <p:sp>
        <p:nvSpPr>
          <p:cNvPr id="20" name="Text Box 19"/>
          <p:cNvSpPr txBox="1"/>
          <p:nvPr/>
        </p:nvSpPr>
        <p:spPr>
          <a:xfrm>
            <a:off x="1295400" y="3810000"/>
            <a:ext cx="4064000" cy="1476375"/>
          </a:xfrm>
          <a:prstGeom prst="rect">
            <a:avLst/>
          </a:prstGeom>
          <a:noFill/>
        </p:spPr>
        <p:txBody>
          <a:bodyPr wrap="square" rtlCol="0">
            <a:spAutoFit/>
          </a:bodyPr>
          <a:lstStyle/>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s 10"/>
          <p:cNvSpPr/>
          <p:nvPr/>
        </p:nvSpPr>
        <p:spPr>
          <a:xfrm>
            <a:off x="818515" y="1828800"/>
            <a:ext cx="4591685" cy="1983105"/>
          </a:xfrm>
          <a:prstGeom prst="rect">
            <a:avLst/>
          </a:prstGeom>
          <a:blipFill rotWithShape="1">
            <a:blip r:embed="rId4" cstate="print"/>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lstStyle/>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lstStyle/>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lstStyle/>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8</a:t>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lstStyle/>
          <a:p>
            <a:r>
              <a:rPr lang="en-US" sz="2400">
                <a:solidFill>
                  <a:srgbClr val="7030A0"/>
                </a:solidFill>
              </a:rPr>
              <a:t>Web page scripts:</a:t>
            </a:r>
          </a:p>
          <a:p>
            <a:r>
              <a:rPr lang="en-US" sz="2400"/>
              <a:t> </a:t>
            </a:r>
            <a:r>
              <a:rPr lang="en-US"/>
              <a:t>Hackers can insert malicious code on a web page. When you click an infected link or visit a malicious website, the keylogger automatically downloads on your device.</a:t>
            </a:r>
          </a:p>
          <a:p>
            <a:r>
              <a:rPr lang="en-US" sz="2400">
                <a:solidFill>
                  <a:srgbClr val="7030A0"/>
                </a:solidFill>
              </a:rPr>
              <a:t>Phishing:</a:t>
            </a:r>
          </a:p>
          <a:p>
            <a:r>
              <a:rPr lang="en-US"/>
              <a:t> Hackers can use phishing emails, which are fraudulent messages designed to look legitimate. When you click an infected link or open a malicious attachment, the keylogger downloads on your device.</a:t>
            </a:r>
          </a:p>
          <a:p>
            <a:r>
              <a:rPr lang="en-US" sz="2400">
                <a:solidFill>
                  <a:srgbClr val="7030A0"/>
                </a:solidFill>
              </a:rPr>
              <a:t>Social engineering:</a:t>
            </a: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solidFill>
                  <a:srgbClr val="7030A0"/>
                </a:solidFill>
              </a:rPr>
              <a:t>Advantages of keylogger:</a:t>
            </a:r>
          </a:p>
        </p:txBody>
      </p:sp>
      <p:sp>
        <p:nvSpPr>
          <p:cNvPr id="3" name="Text Box 2"/>
          <p:cNvSpPr txBox="1"/>
          <p:nvPr/>
        </p:nvSpPr>
        <p:spPr>
          <a:xfrm>
            <a:off x="685800" y="1524000"/>
            <a:ext cx="6485890" cy="424624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897</Words>
  <Application>Microsoft Office PowerPoint</Application>
  <PresentationFormat>Custom</PresentationFormat>
  <Paragraphs>83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 G . Sahithi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Slide 10</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G .Sahithi</dc:title>
  <dc:creator>tg sahithi</dc:creator>
  <cp:lastModifiedBy>tg\ sahithi</cp:lastModifiedBy>
  <cp:revision>9</cp:revision>
  <dcterms:created xsi:type="dcterms:W3CDTF">2024-06-03T05:48:00Z</dcterms:created>
  <dcterms:modified xsi:type="dcterms:W3CDTF">2024-06-21T06:58:13Z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E5B11FBDCC504BF09C6D36817B070958_13</vt:lpwstr>
  </property>
  <property fmtid="{D5CDD505-2E9C-101B-9397-08002B2CF9AE}" pid="5" name="KSOProductBuildVer">
    <vt:lpwstr>1033-12.2.0.17119</vt:lpwstr>
  </property>
</Properties>
</file>