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mber rahman" initials="tr" lastIdx="1" clrIdx="0">
    <p:extLst>
      <p:ext uri="{19B8F6BF-5375-455C-9EA6-DF929625EA0E}">
        <p15:presenceInfo xmlns:p15="http://schemas.microsoft.com/office/powerpoint/2012/main" userId="bd4d3ff899db1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0T03:57:06.89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5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0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62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6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9BAB-EC6A-40C9-B373-8563A023B9E4}" type="datetimeFigureOut">
              <a:rPr lang="en-GB" smtClean="0"/>
              <a:t>10/08/2021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27F4-F8E3-4AE2-8C0B-035AFBDAE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F16F7D-4845-4305-B137-994F6D3755F4}"/>
              </a:ext>
            </a:extLst>
          </p:cNvPr>
          <p:cNvSpPr/>
          <p:nvPr/>
        </p:nvSpPr>
        <p:spPr>
          <a:xfrm>
            <a:off x="109728" y="158496"/>
            <a:ext cx="1158240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CE870-9169-455A-8C58-CD3E227D6560}"/>
              </a:ext>
            </a:extLst>
          </p:cNvPr>
          <p:cNvSpPr/>
          <p:nvPr/>
        </p:nvSpPr>
        <p:spPr>
          <a:xfrm>
            <a:off x="5364480" y="158496"/>
            <a:ext cx="1283208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AB881-A494-4633-B3FB-045FB79A15D1}"/>
              </a:ext>
            </a:extLst>
          </p:cNvPr>
          <p:cNvSpPr/>
          <p:nvPr/>
        </p:nvSpPr>
        <p:spPr>
          <a:xfrm>
            <a:off x="4059936" y="158496"/>
            <a:ext cx="1243584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548CB5-199A-48C7-B0E0-6619E05414DD}"/>
              </a:ext>
            </a:extLst>
          </p:cNvPr>
          <p:cNvSpPr/>
          <p:nvPr/>
        </p:nvSpPr>
        <p:spPr>
          <a:xfrm>
            <a:off x="487680" y="1182624"/>
            <a:ext cx="1865376" cy="1780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B8F35-4D22-46F0-8A51-8623D3C04779}"/>
              </a:ext>
            </a:extLst>
          </p:cNvPr>
          <p:cNvSpPr/>
          <p:nvPr/>
        </p:nvSpPr>
        <p:spPr>
          <a:xfrm>
            <a:off x="2889504" y="1584960"/>
            <a:ext cx="3758184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932BA-0CC0-43B7-B418-7EA31030819C}"/>
              </a:ext>
            </a:extLst>
          </p:cNvPr>
          <p:cNvSpPr/>
          <p:nvPr/>
        </p:nvSpPr>
        <p:spPr>
          <a:xfrm>
            <a:off x="2889504" y="2164080"/>
            <a:ext cx="3758184" cy="798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FE530-FB62-46BD-BF79-AD3BE1E33548}"/>
              </a:ext>
            </a:extLst>
          </p:cNvPr>
          <p:cNvSpPr/>
          <p:nvPr/>
        </p:nvSpPr>
        <p:spPr>
          <a:xfrm>
            <a:off x="109728" y="3255264"/>
            <a:ext cx="6537960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69B7B-B1BF-40C3-99C8-17369F8AE051}"/>
              </a:ext>
            </a:extLst>
          </p:cNvPr>
          <p:cNvSpPr/>
          <p:nvPr/>
        </p:nvSpPr>
        <p:spPr>
          <a:xfrm>
            <a:off x="5096256" y="3255264"/>
            <a:ext cx="1551432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DE15D-32EE-4DB7-A58B-B5F72AACF79E}"/>
              </a:ext>
            </a:extLst>
          </p:cNvPr>
          <p:cNvSpPr/>
          <p:nvPr/>
        </p:nvSpPr>
        <p:spPr>
          <a:xfrm>
            <a:off x="109728" y="3877056"/>
            <a:ext cx="6537960" cy="16946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19667-9A0D-4300-8C16-E3B446AB9FF1}"/>
              </a:ext>
            </a:extLst>
          </p:cNvPr>
          <p:cNvSpPr/>
          <p:nvPr/>
        </p:nvSpPr>
        <p:spPr>
          <a:xfrm>
            <a:off x="109728" y="9156192"/>
            <a:ext cx="6537960" cy="5974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8C6BB8-5072-4F6B-95DD-C48859C58A64}"/>
              </a:ext>
            </a:extLst>
          </p:cNvPr>
          <p:cNvSpPr/>
          <p:nvPr/>
        </p:nvSpPr>
        <p:spPr>
          <a:xfrm>
            <a:off x="210312" y="3986784"/>
            <a:ext cx="2947416" cy="3413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4770FD-91F4-4381-8FD1-CABAE029F4AC}"/>
              </a:ext>
            </a:extLst>
          </p:cNvPr>
          <p:cNvSpPr/>
          <p:nvPr/>
        </p:nvSpPr>
        <p:spPr>
          <a:xfrm>
            <a:off x="210312" y="4511040"/>
            <a:ext cx="3849624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0DE6C5-874E-42E3-A048-6F1CE4B00F69}"/>
              </a:ext>
            </a:extLst>
          </p:cNvPr>
          <p:cNvSpPr/>
          <p:nvPr/>
        </p:nvSpPr>
        <p:spPr>
          <a:xfrm>
            <a:off x="4255008" y="3986784"/>
            <a:ext cx="2257044" cy="14386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1B222D-5D1A-4E22-973D-C8DE70E450BF}"/>
              </a:ext>
            </a:extLst>
          </p:cNvPr>
          <p:cNvGrpSpPr/>
          <p:nvPr/>
        </p:nvGrpSpPr>
        <p:grpSpPr>
          <a:xfrm>
            <a:off x="109728" y="5705856"/>
            <a:ext cx="3218688" cy="3267456"/>
            <a:chOff x="109728" y="5705856"/>
            <a:chExt cx="3218688" cy="32674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5669D2-44AF-4A65-B5FC-CA547D8BB3DE}"/>
                </a:ext>
              </a:extLst>
            </p:cNvPr>
            <p:cNvSpPr/>
            <p:nvPr/>
          </p:nvSpPr>
          <p:spPr>
            <a:xfrm>
              <a:off x="109728" y="5705856"/>
              <a:ext cx="3218688" cy="326745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359DBD-A177-4CC0-9C04-AD75885678E0}"/>
                </a:ext>
              </a:extLst>
            </p:cNvPr>
            <p:cNvSpPr/>
            <p:nvPr/>
          </p:nvSpPr>
          <p:spPr>
            <a:xfrm>
              <a:off x="245364" y="5846064"/>
              <a:ext cx="2107692" cy="3413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75FA3E-5F39-41AD-B166-0E4BD86F0B86}"/>
                </a:ext>
              </a:extLst>
            </p:cNvPr>
            <p:cNvSpPr/>
            <p:nvPr/>
          </p:nvSpPr>
          <p:spPr>
            <a:xfrm>
              <a:off x="245364" y="6300216"/>
              <a:ext cx="2912364" cy="8564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1783DA-8CB2-454F-98C8-B206701B2CA1}"/>
                </a:ext>
              </a:extLst>
            </p:cNvPr>
            <p:cNvSpPr/>
            <p:nvPr/>
          </p:nvSpPr>
          <p:spPr>
            <a:xfrm>
              <a:off x="210312" y="7278624"/>
              <a:ext cx="1508760" cy="3413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339C6A-4E49-4D85-8454-1A9C00BBD722}"/>
                </a:ext>
              </a:extLst>
            </p:cNvPr>
            <p:cNvSpPr/>
            <p:nvPr/>
          </p:nvSpPr>
          <p:spPr>
            <a:xfrm>
              <a:off x="210312" y="7723632"/>
              <a:ext cx="2947416" cy="11521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258EBD-15B7-4E3D-8BDD-AA405163C337}"/>
              </a:ext>
            </a:extLst>
          </p:cNvPr>
          <p:cNvGrpSpPr/>
          <p:nvPr/>
        </p:nvGrpSpPr>
        <p:grpSpPr>
          <a:xfrm>
            <a:off x="3401568" y="5705856"/>
            <a:ext cx="3218688" cy="3267456"/>
            <a:chOff x="109728" y="5705856"/>
            <a:chExt cx="3218688" cy="3267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9156A-9639-4D93-99A1-178EC7FA5100}"/>
                </a:ext>
              </a:extLst>
            </p:cNvPr>
            <p:cNvSpPr/>
            <p:nvPr/>
          </p:nvSpPr>
          <p:spPr>
            <a:xfrm>
              <a:off x="109728" y="5705856"/>
              <a:ext cx="3218688" cy="326745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8AF2F6-99CB-4ACD-9FA9-D4AAF2A2EDCB}"/>
                </a:ext>
              </a:extLst>
            </p:cNvPr>
            <p:cNvSpPr/>
            <p:nvPr/>
          </p:nvSpPr>
          <p:spPr>
            <a:xfrm>
              <a:off x="245364" y="5846064"/>
              <a:ext cx="2107692" cy="3413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613A1A-E7E4-4BED-9C1E-AE3A1A912E5E}"/>
                </a:ext>
              </a:extLst>
            </p:cNvPr>
            <p:cNvSpPr/>
            <p:nvPr/>
          </p:nvSpPr>
          <p:spPr>
            <a:xfrm>
              <a:off x="245364" y="6300216"/>
              <a:ext cx="2912364" cy="8564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2CC26D-B8A9-439C-996F-5A552A203651}"/>
                </a:ext>
              </a:extLst>
            </p:cNvPr>
            <p:cNvSpPr/>
            <p:nvPr/>
          </p:nvSpPr>
          <p:spPr>
            <a:xfrm>
              <a:off x="210312" y="7278624"/>
              <a:ext cx="1508760" cy="34137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D834BA-5ADA-4C35-AE00-6146C6D41EBB}"/>
                </a:ext>
              </a:extLst>
            </p:cNvPr>
            <p:cNvSpPr/>
            <p:nvPr/>
          </p:nvSpPr>
          <p:spPr>
            <a:xfrm>
              <a:off x="210312" y="7723632"/>
              <a:ext cx="2947416" cy="115214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4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F16F7D-4845-4305-B137-994F6D3755F4}"/>
              </a:ext>
            </a:extLst>
          </p:cNvPr>
          <p:cNvSpPr/>
          <p:nvPr/>
        </p:nvSpPr>
        <p:spPr>
          <a:xfrm>
            <a:off x="109728" y="158496"/>
            <a:ext cx="1158240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CE870-9169-455A-8C58-CD3E227D6560}"/>
              </a:ext>
            </a:extLst>
          </p:cNvPr>
          <p:cNvSpPr/>
          <p:nvPr/>
        </p:nvSpPr>
        <p:spPr>
          <a:xfrm>
            <a:off x="5364480" y="158496"/>
            <a:ext cx="1283208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EAB881-A494-4633-B3FB-045FB79A15D1}"/>
              </a:ext>
            </a:extLst>
          </p:cNvPr>
          <p:cNvSpPr/>
          <p:nvPr/>
        </p:nvSpPr>
        <p:spPr>
          <a:xfrm>
            <a:off x="4059936" y="158496"/>
            <a:ext cx="1243584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548CB5-199A-48C7-B0E0-6619E05414DD}"/>
              </a:ext>
            </a:extLst>
          </p:cNvPr>
          <p:cNvSpPr/>
          <p:nvPr/>
        </p:nvSpPr>
        <p:spPr>
          <a:xfrm>
            <a:off x="487680" y="1182624"/>
            <a:ext cx="1865376" cy="1780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B8F35-4D22-46F0-8A51-8623D3C04779}"/>
              </a:ext>
            </a:extLst>
          </p:cNvPr>
          <p:cNvSpPr/>
          <p:nvPr/>
        </p:nvSpPr>
        <p:spPr>
          <a:xfrm>
            <a:off x="2889504" y="1584960"/>
            <a:ext cx="3758184" cy="4876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932BA-0CC0-43B7-B418-7EA31030819C}"/>
              </a:ext>
            </a:extLst>
          </p:cNvPr>
          <p:cNvSpPr/>
          <p:nvPr/>
        </p:nvSpPr>
        <p:spPr>
          <a:xfrm>
            <a:off x="2889504" y="2164080"/>
            <a:ext cx="3758184" cy="798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8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thamber rahman</dc:creator>
  <cp:lastModifiedBy>thamber rahman</cp:lastModifiedBy>
  <cp:revision>1</cp:revision>
  <dcterms:created xsi:type="dcterms:W3CDTF">2021-08-10T02:43:09Z</dcterms:created>
  <dcterms:modified xsi:type="dcterms:W3CDTF">2021-08-10T03:05:52Z</dcterms:modified>
</cp:coreProperties>
</file>