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  <p:sldId id="257" r:id="rId3"/>
    <p:sldId id="258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113" d="100"/>
          <a:sy n="113" d="100"/>
        </p:scale>
        <p:origin x="2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9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8401-2B96-F447-A818-7CA81260E62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7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8401-2B96-F447-A818-7CA81260E62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BF15-0F67-F843-AA6A-AD2DB753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3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3F73772-CA92-A94D-AC37-B99BEFC483B4}"/>
              </a:ext>
            </a:extLst>
          </p:cNvPr>
          <p:cNvSpPr/>
          <p:nvPr/>
        </p:nvSpPr>
        <p:spPr>
          <a:xfrm>
            <a:off x="2775245" y="109918"/>
            <a:ext cx="1137395" cy="11111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A1075-0047-FB47-8E6B-31AF445A0A03}"/>
              </a:ext>
            </a:extLst>
          </p:cNvPr>
          <p:cNvSpPr/>
          <p:nvPr/>
        </p:nvSpPr>
        <p:spPr>
          <a:xfrm>
            <a:off x="194871" y="1350079"/>
            <a:ext cx="6468258" cy="4640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Intro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13F23-32E2-304C-A9D4-E5CCEE72706C}"/>
              </a:ext>
            </a:extLst>
          </p:cNvPr>
          <p:cNvSpPr/>
          <p:nvPr/>
        </p:nvSpPr>
        <p:spPr>
          <a:xfrm>
            <a:off x="194872" y="1901101"/>
            <a:ext cx="1273909" cy="191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Selected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8567E8-BE76-4B42-8B96-8FF8746F5976}"/>
              </a:ext>
            </a:extLst>
          </p:cNvPr>
          <p:cNvSpPr/>
          <p:nvPr/>
        </p:nvSpPr>
        <p:spPr>
          <a:xfrm>
            <a:off x="5389219" y="1895239"/>
            <a:ext cx="1273909" cy="191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Link to Work Page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FBD7ED-4065-964E-9DBD-2ACB6939B341}"/>
              </a:ext>
            </a:extLst>
          </p:cNvPr>
          <p:cNvCxnSpPr/>
          <p:nvPr/>
        </p:nvCxnSpPr>
        <p:spPr>
          <a:xfrm>
            <a:off x="194872" y="2196131"/>
            <a:ext cx="64682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86A00-96C6-BD47-BDDE-95D3285B9669}"/>
              </a:ext>
            </a:extLst>
          </p:cNvPr>
          <p:cNvSpPr/>
          <p:nvPr/>
        </p:nvSpPr>
        <p:spPr>
          <a:xfrm>
            <a:off x="194872" y="2325105"/>
            <a:ext cx="6468256" cy="8635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Project 1 Title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P-1 Intro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P-1 Link to Dedicated Project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92A65-5A9D-1149-B292-B316C1CD88B9}"/>
              </a:ext>
            </a:extLst>
          </p:cNvPr>
          <p:cNvSpPr/>
          <p:nvPr/>
        </p:nvSpPr>
        <p:spPr>
          <a:xfrm>
            <a:off x="194872" y="3317648"/>
            <a:ext cx="3056328" cy="1635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Project 2 Title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P-2 Intro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P-2 Link to Dedicated Page</a:t>
            </a: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8D35AC-9367-0A48-ABFF-01AD4A3194AD}"/>
              </a:ext>
            </a:extLst>
          </p:cNvPr>
          <p:cNvSpPr/>
          <p:nvPr/>
        </p:nvSpPr>
        <p:spPr>
          <a:xfrm>
            <a:off x="3606802" y="3317648"/>
            <a:ext cx="3056328" cy="1635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Project 3 Title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P-3 Intro</a:t>
            </a:r>
          </a:p>
          <a:p>
            <a:r>
              <a:rPr lang="en-US" sz="800" dirty="0">
                <a:solidFill>
                  <a:srgbClr val="002060"/>
                </a:solidFill>
              </a:rPr>
              <a:t>P-3 Link to Dedicated Page</a:t>
            </a: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endParaRPr lang="en-US" sz="800" dirty="0">
              <a:solidFill>
                <a:srgbClr val="002060"/>
              </a:solidFill>
            </a:endParaRPr>
          </a:p>
          <a:p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751BD-FDBD-6040-B90A-6E2C64154E6C}"/>
              </a:ext>
            </a:extLst>
          </p:cNvPr>
          <p:cNvSpPr/>
          <p:nvPr/>
        </p:nvSpPr>
        <p:spPr>
          <a:xfrm>
            <a:off x="194872" y="5195288"/>
            <a:ext cx="1273909" cy="191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About 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3ED3E6-4EDA-4B4B-9424-8670798CAB0B}"/>
              </a:ext>
            </a:extLst>
          </p:cNvPr>
          <p:cNvCxnSpPr/>
          <p:nvPr/>
        </p:nvCxnSpPr>
        <p:spPr>
          <a:xfrm>
            <a:off x="194872" y="5490318"/>
            <a:ext cx="64682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2902F-0A71-AA4E-87AB-82CE3AD4B9CD}"/>
              </a:ext>
            </a:extLst>
          </p:cNvPr>
          <p:cNvSpPr/>
          <p:nvPr/>
        </p:nvSpPr>
        <p:spPr>
          <a:xfrm>
            <a:off x="194870" y="5619291"/>
            <a:ext cx="3056328" cy="1635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My Story</a:t>
            </a:r>
          </a:p>
          <a:p>
            <a:r>
              <a:rPr lang="en-US" sz="800" dirty="0">
                <a:solidFill>
                  <a:srgbClr val="002060"/>
                </a:solidFill>
              </a:rPr>
              <a:t>	What I’m currently doing</a:t>
            </a:r>
          </a:p>
          <a:p>
            <a:r>
              <a:rPr lang="en-US" sz="800" dirty="0">
                <a:solidFill>
                  <a:srgbClr val="002060"/>
                </a:solidFill>
              </a:rPr>
              <a:t>	Hobbies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AC787D-E62A-9846-BBA8-76461D3C3EA4}"/>
              </a:ext>
            </a:extLst>
          </p:cNvPr>
          <p:cNvSpPr/>
          <p:nvPr/>
        </p:nvSpPr>
        <p:spPr>
          <a:xfrm>
            <a:off x="3606800" y="5619291"/>
            <a:ext cx="3056328" cy="1635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Experience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028D34-20A2-C94A-8882-598D966B55B8}"/>
              </a:ext>
            </a:extLst>
          </p:cNvPr>
          <p:cNvSpPr/>
          <p:nvPr/>
        </p:nvSpPr>
        <p:spPr>
          <a:xfrm>
            <a:off x="194872" y="7504764"/>
            <a:ext cx="1273909" cy="191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My Skills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2D14BE-1D30-4C46-9678-EDD4D4DB0808}"/>
              </a:ext>
            </a:extLst>
          </p:cNvPr>
          <p:cNvCxnSpPr/>
          <p:nvPr/>
        </p:nvCxnSpPr>
        <p:spPr>
          <a:xfrm>
            <a:off x="194872" y="7799794"/>
            <a:ext cx="64682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3F32A94-FA8E-424C-BDCC-5EE7325526BB}"/>
              </a:ext>
            </a:extLst>
          </p:cNvPr>
          <p:cNvSpPr/>
          <p:nvPr/>
        </p:nvSpPr>
        <p:spPr>
          <a:xfrm>
            <a:off x="194870" y="7982497"/>
            <a:ext cx="1477620" cy="90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Skill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EDB27-219C-D044-9FC3-477D3418579C}"/>
              </a:ext>
            </a:extLst>
          </p:cNvPr>
          <p:cNvSpPr/>
          <p:nvPr/>
        </p:nvSpPr>
        <p:spPr>
          <a:xfrm>
            <a:off x="1858416" y="7980539"/>
            <a:ext cx="1477620" cy="90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Skill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A136BE-C782-8F4C-A411-1E28145615FF}"/>
              </a:ext>
            </a:extLst>
          </p:cNvPr>
          <p:cNvSpPr/>
          <p:nvPr/>
        </p:nvSpPr>
        <p:spPr>
          <a:xfrm>
            <a:off x="3521962" y="7980539"/>
            <a:ext cx="1477620" cy="90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Skill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D725F-2AE5-E345-A100-30636E757733}"/>
              </a:ext>
            </a:extLst>
          </p:cNvPr>
          <p:cNvSpPr/>
          <p:nvPr/>
        </p:nvSpPr>
        <p:spPr>
          <a:xfrm>
            <a:off x="5185508" y="7980539"/>
            <a:ext cx="1477620" cy="905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Skill 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28EB90-3760-2A44-94D2-43524E9F2D14}"/>
              </a:ext>
            </a:extLst>
          </p:cNvPr>
          <p:cNvSpPr/>
          <p:nvPr/>
        </p:nvSpPr>
        <p:spPr>
          <a:xfrm>
            <a:off x="0" y="9160654"/>
            <a:ext cx="6858000" cy="7600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Footer – Socials (Instagram/GitHub/LinkedIn)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</a:rPr>
              <a:t>Copyright ©thamberrah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3068AB-F460-1549-920A-9BD002C41A03}"/>
              </a:ext>
            </a:extLst>
          </p:cNvPr>
          <p:cNvSpPr/>
          <p:nvPr/>
        </p:nvSpPr>
        <p:spPr>
          <a:xfrm>
            <a:off x="4469833" y="2363442"/>
            <a:ext cx="2126352" cy="771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5D2CFC-1865-3D49-B6AE-EC25D27ADF7F}"/>
              </a:ext>
            </a:extLst>
          </p:cNvPr>
          <p:cNvSpPr/>
          <p:nvPr/>
        </p:nvSpPr>
        <p:spPr>
          <a:xfrm>
            <a:off x="5185508" y="122989"/>
            <a:ext cx="1137395" cy="11111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Contact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570254-803D-134E-BF8F-1255C2784A80}"/>
              </a:ext>
            </a:extLst>
          </p:cNvPr>
          <p:cNvSpPr/>
          <p:nvPr/>
        </p:nvSpPr>
        <p:spPr>
          <a:xfrm>
            <a:off x="364982" y="91192"/>
            <a:ext cx="1137395" cy="11111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28511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BF100-A610-FB43-A1B4-6D8254EA332E}"/>
              </a:ext>
            </a:extLst>
          </p:cNvPr>
          <p:cNvSpPr/>
          <p:nvPr/>
        </p:nvSpPr>
        <p:spPr>
          <a:xfrm>
            <a:off x="194872" y="194872"/>
            <a:ext cx="46162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F6F88-22D7-7E42-AB50-8499CB09CA50}"/>
              </a:ext>
            </a:extLst>
          </p:cNvPr>
          <p:cNvSpPr/>
          <p:nvPr/>
        </p:nvSpPr>
        <p:spPr>
          <a:xfrm>
            <a:off x="4348748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6B0D2-C8D1-824C-8A90-A558F6F60584}"/>
              </a:ext>
            </a:extLst>
          </p:cNvPr>
          <p:cNvSpPr/>
          <p:nvPr/>
        </p:nvSpPr>
        <p:spPr>
          <a:xfrm>
            <a:off x="5603631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Contact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859B5E-BDA1-B54C-843B-A2A72807A94E}"/>
              </a:ext>
            </a:extLst>
          </p:cNvPr>
          <p:cNvSpPr/>
          <p:nvPr/>
        </p:nvSpPr>
        <p:spPr>
          <a:xfrm>
            <a:off x="2108200" y="792744"/>
            <a:ext cx="264160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EE9669-B248-8F4B-B566-5FEDD57635BE}"/>
              </a:ext>
            </a:extLst>
          </p:cNvPr>
          <p:cNvSpPr/>
          <p:nvPr/>
        </p:nvSpPr>
        <p:spPr>
          <a:xfrm>
            <a:off x="194872" y="1108755"/>
            <a:ext cx="6468256" cy="2017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7C1830-C31C-EC4C-BC44-A457BC94F515}"/>
              </a:ext>
            </a:extLst>
          </p:cNvPr>
          <p:cNvSpPr/>
          <p:nvPr/>
        </p:nvSpPr>
        <p:spPr>
          <a:xfrm>
            <a:off x="2108200" y="3621906"/>
            <a:ext cx="264160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2A8A2B-F312-0048-9BDB-AE1D207D9A2F}"/>
              </a:ext>
            </a:extLst>
          </p:cNvPr>
          <p:cNvSpPr/>
          <p:nvPr/>
        </p:nvSpPr>
        <p:spPr>
          <a:xfrm>
            <a:off x="194872" y="3937917"/>
            <a:ext cx="6468256" cy="2017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EA74BD-A742-DB45-A089-1894FC864673}"/>
              </a:ext>
            </a:extLst>
          </p:cNvPr>
          <p:cNvSpPr/>
          <p:nvPr/>
        </p:nvSpPr>
        <p:spPr>
          <a:xfrm>
            <a:off x="2108200" y="6412005"/>
            <a:ext cx="264160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Title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49D39C-3D8B-944A-B177-7A4D64133681}"/>
              </a:ext>
            </a:extLst>
          </p:cNvPr>
          <p:cNvSpPr/>
          <p:nvPr/>
        </p:nvSpPr>
        <p:spPr>
          <a:xfrm>
            <a:off x="194872" y="6728016"/>
            <a:ext cx="6468256" cy="2017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Project Image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A85628-EEE3-4040-8A15-06C11814F7CE}"/>
              </a:ext>
            </a:extLst>
          </p:cNvPr>
          <p:cNvSpPr/>
          <p:nvPr/>
        </p:nvSpPr>
        <p:spPr>
          <a:xfrm>
            <a:off x="0" y="9199220"/>
            <a:ext cx="6858000" cy="721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Footer – Socials (Instagram/GitHub/LinkedIn)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</a:rPr>
              <a:t>Copyright ©thamberrah</a:t>
            </a:r>
          </a:p>
        </p:txBody>
      </p:sp>
    </p:spTree>
    <p:extLst>
      <p:ext uri="{BB962C8B-B14F-4D97-AF65-F5344CB8AC3E}">
        <p14:creationId xmlns:p14="http://schemas.microsoft.com/office/powerpoint/2010/main" val="17852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BF100-A610-FB43-A1B4-6D8254EA332E}"/>
              </a:ext>
            </a:extLst>
          </p:cNvPr>
          <p:cNvSpPr/>
          <p:nvPr/>
        </p:nvSpPr>
        <p:spPr>
          <a:xfrm>
            <a:off x="194872" y="194872"/>
            <a:ext cx="46162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F6F88-22D7-7E42-AB50-8499CB09CA50}"/>
              </a:ext>
            </a:extLst>
          </p:cNvPr>
          <p:cNvSpPr/>
          <p:nvPr/>
        </p:nvSpPr>
        <p:spPr>
          <a:xfrm>
            <a:off x="4348748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6B0D2-C8D1-824C-8A90-A558F6F60584}"/>
              </a:ext>
            </a:extLst>
          </p:cNvPr>
          <p:cNvSpPr/>
          <p:nvPr/>
        </p:nvSpPr>
        <p:spPr>
          <a:xfrm>
            <a:off x="5603631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Contact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BE9CD-30E5-A647-A7FB-9AD7C7A31B86}"/>
              </a:ext>
            </a:extLst>
          </p:cNvPr>
          <p:cNvSpPr/>
          <p:nvPr/>
        </p:nvSpPr>
        <p:spPr>
          <a:xfrm>
            <a:off x="194872" y="675518"/>
            <a:ext cx="6468256" cy="911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Project Date</a:t>
            </a:r>
          </a:p>
          <a:p>
            <a:r>
              <a:rPr lang="en-US" sz="800" dirty="0">
                <a:solidFill>
                  <a:srgbClr val="002060"/>
                </a:solidFill>
              </a:rPr>
              <a:t>Project Purpose</a:t>
            </a:r>
          </a:p>
          <a:p>
            <a:r>
              <a:rPr lang="en-US" sz="800" dirty="0">
                <a:solidFill>
                  <a:srgbClr val="002060"/>
                </a:solidFill>
              </a:rPr>
              <a:t>Individual / Group Project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D3496-C048-BC4E-9B37-498549813764}"/>
              </a:ext>
            </a:extLst>
          </p:cNvPr>
          <p:cNvSpPr/>
          <p:nvPr/>
        </p:nvSpPr>
        <p:spPr>
          <a:xfrm>
            <a:off x="0" y="1822425"/>
            <a:ext cx="6858000" cy="1239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Product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3C7BDB-39E6-0E43-A81D-DA160002FABF}"/>
              </a:ext>
            </a:extLst>
          </p:cNvPr>
          <p:cNvSpPr/>
          <p:nvPr/>
        </p:nvSpPr>
        <p:spPr>
          <a:xfrm>
            <a:off x="194872" y="3293670"/>
            <a:ext cx="6468256" cy="1590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Main Intro to Project</a:t>
            </a:r>
          </a:p>
          <a:p>
            <a:r>
              <a:rPr lang="en-US" sz="800" dirty="0">
                <a:solidFill>
                  <a:srgbClr val="002060"/>
                </a:solidFill>
              </a:rPr>
              <a:t>Research</a:t>
            </a:r>
          </a:p>
          <a:p>
            <a:r>
              <a:rPr lang="en-US" sz="800" dirty="0">
                <a:solidFill>
                  <a:srgbClr val="002060"/>
                </a:solidFill>
              </a:rPr>
              <a:t>Target Demographic</a:t>
            </a:r>
          </a:p>
          <a:p>
            <a:r>
              <a:rPr lang="en-US" sz="800" dirty="0">
                <a:solidFill>
                  <a:srgbClr val="002060"/>
                </a:solidFill>
              </a:rPr>
              <a:t>	Context</a:t>
            </a:r>
          </a:p>
          <a:p>
            <a:r>
              <a:rPr lang="en-US" sz="800" dirty="0">
                <a:solidFill>
                  <a:srgbClr val="002060"/>
                </a:solidFill>
              </a:rPr>
              <a:t>Ideation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1C890-5E5B-5B4F-879D-069CB26753CE}"/>
              </a:ext>
            </a:extLst>
          </p:cNvPr>
          <p:cNvSpPr/>
          <p:nvPr/>
        </p:nvSpPr>
        <p:spPr>
          <a:xfrm>
            <a:off x="194872" y="5112701"/>
            <a:ext cx="6468256" cy="95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Workflow / Site 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C2A860-22A6-854A-B586-145BEC3C7941}"/>
              </a:ext>
            </a:extLst>
          </p:cNvPr>
          <p:cNvSpPr/>
          <p:nvPr/>
        </p:nvSpPr>
        <p:spPr>
          <a:xfrm>
            <a:off x="194872" y="6211480"/>
            <a:ext cx="6468256" cy="95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Wireframe(s)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B25518-6E48-C648-A2F1-4C6845FE6273}"/>
              </a:ext>
            </a:extLst>
          </p:cNvPr>
          <p:cNvSpPr/>
          <p:nvPr/>
        </p:nvSpPr>
        <p:spPr>
          <a:xfrm>
            <a:off x="194872" y="7310260"/>
            <a:ext cx="6468256" cy="95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Visual Design</a:t>
            </a:r>
          </a:p>
          <a:p>
            <a:r>
              <a:rPr lang="en-US" sz="800" dirty="0">
                <a:solidFill>
                  <a:srgbClr val="002060"/>
                </a:solidFill>
              </a:rPr>
              <a:t>	Topography</a:t>
            </a:r>
          </a:p>
          <a:p>
            <a:r>
              <a:rPr lang="en-US" sz="800" dirty="0">
                <a:solidFill>
                  <a:srgbClr val="002060"/>
                </a:solidFill>
              </a:rPr>
              <a:t>	Colours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FC53B8-A611-1449-BB8A-8D4B208B7DAD}"/>
              </a:ext>
            </a:extLst>
          </p:cNvPr>
          <p:cNvSpPr/>
          <p:nvPr/>
        </p:nvSpPr>
        <p:spPr>
          <a:xfrm>
            <a:off x="194872" y="8408726"/>
            <a:ext cx="6468256" cy="95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Solution</a:t>
            </a:r>
          </a:p>
          <a:p>
            <a:r>
              <a:rPr lang="en-US" sz="800" dirty="0">
                <a:solidFill>
                  <a:srgbClr val="002060"/>
                </a:solidFill>
              </a:rPr>
              <a:t>	Test Website / Product ?</a:t>
            </a:r>
          </a:p>
          <a:p>
            <a:r>
              <a:rPr lang="en-US" sz="800" dirty="0">
                <a:solidFill>
                  <a:srgbClr val="002060"/>
                </a:solidFill>
              </a:rPr>
              <a:t>	Final Version Images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FCEAF-B4E6-9443-8DD3-145B89642ECD}"/>
              </a:ext>
            </a:extLst>
          </p:cNvPr>
          <p:cNvSpPr/>
          <p:nvPr/>
        </p:nvSpPr>
        <p:spPr>
          <a:xfrm>
            <a:off x="0" y="9566032"/>
            <a:ext cx="6858000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Footer – Socials (Instagram/GitHub/LinkedIn)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</a:rPr>
              <a:t>Copyright ©thamberrah</a:t>
            </a:r>
          </a:p>
        </p:txBody>
      </p:sp>
    </p:spTree>
    <p:extLst>
      <p:ext uri="{BB962C8B-B14F-4D97-AF65-F5344CB8AC3E}">
        <p14:creationId xmlns:p14="http://schemas.microsoft.com/office/powerpoint/2010/main" val="34674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BF100-A610-FB43-A1B4-6D8254EA332E}"/>
              </a:ext>
            </a:extLst>
          </p:cNvPr>
          <p:cNvSpPr/>
          <p:nvPr/>
        </p:nvSpPr>
        <p:spPr>
          <a:xfrm>
            <a:off x="194872" y="194872"/>
            <a:ext cx="461620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F6F88-22D7-7E42-AB50-8499CB09CA50}"/>
              </a:ext>
            </a:extLst>
          </p:cNvPr>
          <p:cNvSpPr/>
          <p:nvPr/>
        </p:nvSpPr>
        <p:spPr>
          <a:xfrm>
            <a:off x="4348748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6B0D2-C8D1-824C-8A90-A558F6F60584}"/>
              </a:ext>
            </a:extLst>
          </p:cNvPr>
          <p:cNvSpPr/>
          <p:nvPr/>
        </p:nvSpPr>
        <p:spPr>
          <a:xfrm>
            <a:off x="5603631" y="194872"/>
            <a:ext cx="1059497" cy="195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Contact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BE9CD-30E5-A647-A7FB-9AD7C7A31B86}"/>
              </a:ext>
            </a:extLst>
          </p:cNvPr>
          <p:cNvSpPr/>
          <p:nvPr/>
        </p:nvSpPr>
        <p:spPr>
          <a:xfrm>
            <a:off x="194872" y="716276"/>
            <a:ext cx="1540622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My CV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FCEAF-B4E6-9443-8DD3-145B89642ECD}"/>
              </a:ext>
            </a:extLst>
          </p:cNvPr>
          <p:cNvSpPr/>
          <p:nvPr/>
        </p:nvSpPr>
        <p:spPr>
          <a:xfrm>
            <a:off x="0" y="9566032"/>
            <a:ext cx="6858000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Footer – Socials (Instagram/GitHub/LinkedIn)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</a:rPr>
              <a:t>Copyright ©thamberrah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BC058-E642-8D46-BE14-91E113F0A6B2}"/>
              </a:ext>
            </a:extLst>
          </p:cNvPr>
          <p:cNvSpPr/>
          <p:nvPr/>
        </p:nvSpPr>
        <p:spPr>
          <a:xfrm>
            <a:off x="194872" y="1382776"/>
            <a:ext cx="2884230" cy="41689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CV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DB3E0-2CF0-5949-8738-1112367E9077}"/>
              </a:ext>
            </a:extLst>
          </p:cNvPr>
          <p:cNvSpPr/>
          <p:nvPr/>
        </p:nvSpPr>
        <p:spPr>
          <a:xfrm>
            <a:off x="3778898" y="1382775"/>
            <a:ext cx="2884230" cy="41689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Name</a:t>
            </a:r>
          </a:p>
          <a:p>
            <a:r>
              <a:rPr lang="en-US" sz="800" dirty="0">
                <a:solidFill>
                  <a:srgbClr val="002060"/>
                </a:solidFill>
              </a:rPr>
              <a:t>Email Address</a:t>
            </a:r>
          </a:p>
          <a:p>
            <a:r>
              <a:rPr lang="en-US" sz="800" dirty="0">
                <a:solidFill>
                  <a:srgbClr val="002060"/>
                </a:solidFill>
              </a:rPr>
              <a:t>Work Number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536EF-B03F-C243-A959-C630AF891D7A}"/>
              </a:ext>
            </a:extLst>
          </p:cNvPr>
          <p:cNvSpPr/>
          <p:nvPr/>
        </p:nvSpPr>
        <p:spPr>
          <a:xfrm>
            <a:off x="3778898" y="716276"/>
            <a:ext cx="1540622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Contact 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18DE5-D590-F644-B6F7-20414A83D6EC}"/>
              </a:ext>
            </a:extLst>
          </p:cNvPr>
          <p:cNvSpPr/>
          <p:nvPr/>
        </p:nvSpPr>
        <p:spPr>
          <a:xfrm>
            <a:off x="194872" y="6094422"/>
            <a:ext cx="1540622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Leave a message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06C73-57B6-9042-97DD-CF1C8E02D8FA}"/>
              </a:ext>
            </a:extLst>
          </p:cNvPr>
          <p:cNvSpPr/>
          <p:nvPr/>
        </p:nvSpPr>
        <p:spPr>
          <a:xfrm>
            <a:off x="3778897" y="6547919"/>
            <a:ext cx="2884229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AADABE-A1CF-4542-96BA-CF0401235D9A}"/>
              </a:ext>
            </a:extLst>
          </p:cNvPr>
          <p:cNvSpPr/>
          <p:nvPr/>
        </p:nvSpPr>
        <p:spPr>
          <a:xfrm>
            <a:off x="194872" y="6547919"/>
            <a:ext cx="2884230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C236C1-D268-0047-A8DA-6FDE412A7C7C}"/>
              </a:ext>
            </a:extLst>
          </p:cNvPr>
          <p:cNvSpPr/>
          <p:nvPr/>
        </p:nvSpPr>
        <p:spPr>
          <a:xfrm>
            <a:off x="194872" y="6985504"/>
            <a:ext cx="6468254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Subject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859414-1A34-A64E-9D67-3A84E82EC884}"/>
              </a:ext>
            </a:extLst>
          </p:cNvPr>
          <p:cNvSpPr/>
          <p:nvPr/>
        </p:nvSpPr>
        <p:spPr>
          <a:xfrm>
            <a:off x="194872" y="7455071"/>
            <a:ext cx="6468254" cy="14066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Message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7E1758-FF61-B340-BAD9-F02FA0822BFB}"/>
              </a:ext>
            </a:extLst>
          </p:cNvPr>
          <p:cNvSpPr/>
          <p:nvPr/>
        </p:nvSpPr>
        <p:spPr>
          <a:xfrm>
            <a:off x="2658688" y="9027647"/>
            <a:ext cx="1540622" cy="340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2060"/>
                </a:solidFill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278343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27678</TotalTime>
  <Words>208</Words>
  <Application>Microsoft Macintosh PowerPoint</Application>
  <PresentationFormat>A4 Paper (210x297 mm)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Thania Rahman</dc:creator>
  <cp:lastModifiedBy>Thania Rahman</cp:lastModifiedBy>
  <cp:revision>5</cp:revision>
  <dcterms:created xsi:type="dcterms:W3CDTF">2021-09-15T00:44:32Z</dcterms:created>
  <dcterms:modified xsi:type="dcterms:W3CDTF">2021-11-01T11:19:59Z</dcterms:modified>
</cp:coreProperties>
</file>