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" userDrawn="1">
          <p15:clr>
            <a:srgbClr val="A4A3A4"/>
          </p15:clr>
        </p15:guide>
        <p15:guide id="2" pos="73" userDrawn="1">
          <p15:clr>
            <a:srgbClr val="A4A3A4"/>
          </p15:clr>
        </p15:guide>
        <p15:guide id="3" pos="4247" userDrawn="1">
          <p15:clr>
            <a:srgbClr val="A4A3A4"/>
          </p15:clr>
        </p15:guide>
        <p15:guide id="4" orient="horz" pos="6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0" y="108"/>
      </p:cViewPr>
      <p:guideLst>
        <p:guide orient="horz" pos="36"/>
        <p:guide pos="73"/>
        <p:guide pos="4247"/>
        <p:guide orient="horz" pos="6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7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9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8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47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47D3-7C33-4634-A576-5AC760A0150B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08C6-6813-4E0E-A6DA-7F38B5F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BFC3AA-DCB8-42BC-B58C-F97AC6720F09}"/>
              </a:ext>
            </a:extLst>
          </p:cNvPr>
          <p:cNvSpPr/>
          <p:nvPr/>
        </p:nvSpPr>
        <p:spPr>
          <a:xfrm>
            <a:off x="240792" y="176784"/>
            <a:ext cx="17434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E0BF3-ACD8-48C3-9479-4964C04CBC0A}"/>
              </a:ext>
            </a:extLst>
          </p:cNvPr>
          <p:cNvSpPr/>
          <p:nvPr/>
        </p:nvSpPr>
        <p:spPr>
          <a:xfrm>
            <a:off x="5315712" y="176784"/>
            <a:ext cx="12862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5EC2E-7226-4E82-A06D-71E1853FD8E3}"/>
              </a:ext>
            </a:extLst>
          </p:cNvPr>
          <p:cNvSpPr/>
          <p:nvPr/>
        </p:nvSpPr>
        <p:spPr>
          <a:xfrm>
            <a:off x="3870960" y="181579"/>
            <a:ext cx="12862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4A1D9-E249-427D-BDFC-99C9E754FD24}"/>
              </a:ext>
            </a:extLst>
          </p:cNvPr>
          <p:cNvSpPr/>
          <p:nvPr/>
        </p:nvSpPr>
        <p:spPr>
          <a:xfrm>
            <a:off x="3133344" y="1237488"/>
            <a:ext cx="2182368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Hi, I’m Thamber!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90438-4505-42B5-B77B-E7B2DD7986D9}"/>
              </a:ext>
            </a:extLst>
          </p:cNvPr>
          <p:cNvSpPr/>
          <p:nvPr/>
        </p:nvSpPr>
        <p:spPr>
          <a:xfrm>
            <a:off x="3133344" y="1877568"/>
            <a:ext cx="3468624" cy="147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</a:rPr>
              <a:t>A self-taught front end developer living in London, UK. I have a background in web development and design and I’m currently taking a gap year to get a further understanding of front-end development, UX/UI design and email development.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I’m dedicated to complete anything I set my mind to and enjoy learning new things by committing myself to constant self-development and improvement.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A92A24-BC47-4ECC-9FD8-79FBAF3CF1D1}"/>
              </a:ext>
            </a:extLst>
          </p:cNvPr>
          <p:cNvSpPr/>
          <p:nvPr/>
        </p:nvSpPr>
        <p:spPr>
          <a:xfrm>
            <a:off x="539496" y="1036320"/>
            <a:ext cx="2362200" cy="2279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PROFILE PICTURE</a:t>
            </a:r>
          </a:p>
        </p:txBody>
      </p:sp>
      <p:pic>
        <p:nvPicPr>
          <p:cNvPr id="12" name="Picture 11" descr="A picture containing sitting&#10;&#10;Description automatically generated">
            <a:extLst>
              <a:ext uri="{FF2B5EF4-FFF2-40B4-BE49-F238E27FC236}">
                <a16:creationId xmlns:a16="http://schemas.microsoft.com/office/drawing/2014/main" id="{4057A54A-1B6F-4DDF-A302-43C51B77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9514"/>
            <a:ext cx="6858000" cy="280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DC637D-41A2-4DBB-9B7C-83B8B6DC77AF}"/>
              </a:ext>
            </a:extLst>
          </p:cNvPr>
          <p:cNvSpPr/>
          <p:nvPr/>
        </p:nvSpPr>
        <p:spPr>
          <a:xfrm>
            <a:off x="1999488" y="3797808"/>
            <a:ext cx="2852928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Hobbitses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C3FE4-0B2F-4F79-87E1-256A34138219}"/>
              </a:ext>
            </a:extLst>
          </p:cNvPr>
          <p:cNvSpPr/>
          <p:nvPr/>
        </p:nvSpPr>
        <p:spPr>
          <a:xfrm>
            <a:off x="539496" y="4520184"/>
            <a:ext cx="2179320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Gaming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26088-170E-4DB0-8141-AE278F3F0EF2}"/>
              </a:ext>
            </a:extLst>
          </p:cNvPr>
          <p:cNvSpPr/>
          <p:nvPr/>
        </p:nvSpPr>
        <p:spPr>
          <a:xfrm>
            <a:off x="539496" y="5041392"/>
            <a:ext cx="2889504" cy="1547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Description of the Genre of Games you’re in 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41889-6CA9-418D-B91B-FF1CA0CC6432}"/>
              </a:ext>
            </a:extLst>
          </p:cNvPr>
          <p:cNvSpPr/>
          <p:nvPr/>
        </p:nvSpPr>
        <p:spPr>
          <a:xfrm>
            <a:off x="3712464" y="4520184"/>
            <a:ext cx="2889504" cy="206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GAMING IMAGE(S)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1B110-E6AC-44F3-94FB-DD02C81EDA5D}"/>
              </a:ext>
            </a:extLst>
          </p:cNvPr>
          <p:cNvSpPr/>
          <p:nvPr/>
        </p:nvSpPr>
        <p:spPr>
          <a:xfrm>
            <a:off x="539496" y="6723442"/>
            <a:ext cx="2179320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Reading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8A9AE-7582-4956-BC56-AF807736E074}"/>
              </a:ext>
            </a:extLst>
          </p:cNvPr>
          <p:cNvSpPr/>
          <p:nvPr/>
        </p:nvSpPr>
        <p:spPr>
          <a:xfrm>
            <a:off x="539496" y="7244650"/>
            <a:ext cx="2889504" cy="1547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Description of the Types of Books you like to 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7F1CF0-49EF-42A7-9A0C-50E88ECBD511}"/>
              </a:ext>
            </a:extLst>
          </p:cNvPr>
          <p:cNvSpPr/>
          <p:nvPr/>
        </p:nvSpPr>
        <p:spPr>
          <a:xfrm>
            <a:off x="3712464" y="6723442"/>
            <a:ext cx="2889504" cy="206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IMAGE(S) OF BOOK(S)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6CCBB-D383-429D-9743-C2480AA67016}"/>
              </a:ext>
            </a:extLst>
          </p:cNvPr>
          <p:cNvSpPr/>
          <p:nvPr/>
        </p:nvSpPr>
        <p:spPr>
          <a:xfrm>
            <a:off x="115887" y="9278112"/>
            <a:ext cx="6626225" cy="57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</a:t>
            </a:r>
          </a:p>
        </p:txBody>
      </p:sp>
      <p:pic>
        <p:nvPicPr>
          <p:cNvPr id="25" name="Picture 24" descr="A picture containing sitting&#10;&#10;Description automatically generated">
            <a:extLst>
              <a:ext uri="{FF2B5EF4-FFF2-40B4-BE49-F238E27FC236}">
                <a16:creationId xmlns:a16="http://schemas.microsoft.com/office/drawing/2014/main" id="{0EE768FB-D53F-4694-8506-3B3B20FC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8971974"/>
            <a:ext cx="6858000" cy="2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BFC3AA-DCB8-42BC-B58C-F97AC6720F09}"/>
              </a:ext>
            </a:extLst>
          </p:cNvPr>
          <p:cNvSpPr/>
          <p:nvPr/>
        </p:nvSpPr>
        <p:spPr>
          <a:xfrm>
            <a:off x="240792" y="176784"/>
            <a:ext cx="17434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E0BF3-ACD8-48C3-9479-4964C04CBC0A}"/>
              </a:ext>
            </a:extLst>
          </p:cNvPr>
          <p:cNvSpPr/>
          <p:nvPr/>
        </p:nvSpPr>
        <p:spPr>
          <a:xfrm>
            <a:off x="5315712" y="176784"/>
            <a:ext cx="12862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5EC2E-7226-4E82-A06D-71E1853FD8E3}"/>
              </a:ext>
            </a:extLst>
          </p:cNvPr>
          <p:cNvSpPr/>
          <p:nvPr/>
        </p:nvSpPr>
        <p:spPr>
          <a:xfrm>
            <a:off x="3870960" y="181579"/>
            <a:ext cx="1286256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6CCBB-D383-429D-9743-C2480AA67016}"/>
              </a:ext>
            </a:extLst>
          </p:cNvPr>
          <p:cNvSpPr/>
          <p:nvPr/>
        </p:nvSpPr>
        <p:spPr>
          <a:xfrm>
            <a:off x="115887" y="9278112"/>
            <a:ext cx="6626225" cy="57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FOOTER</a:t>
            </a:r>
          </a:p>
        </p:txBody>
      </p:sp>
      <p:pic>
        <p:nvPicPr>
          <p:cNvPr id="25" name="Picture 24" descr="A picture containing sitting&#10;&#10;Description automatically generated">
            <a:extLst>
              <a:ext uri="{FF2B5EF4-FFF2-40B4-BE49-F238E27FC236}">
                <a16:creationId xmlns:a16="http://schemas.microsoft.com/office/drawing/2014/main" id="{0EE768FB-D53F-4694-8506-3B3B20FC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8971974"/>
            <a:ext cx="6858000" cy="2808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E2DDE6-18A0-485D-B7EB-F45D0A2C9941}"/>
              </a:ext>
            </a:extLst>
          </p:cNvPr>
          <p:cNvSpPr/>
          <p:nvPr/>
        </p:nvSpPr>
        <p:spPr>
          <a:xfrm>
            <a:off x="539496" y="926592"/>
            <a:ext cx="2142744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B44F-5E5E-4D2F-B8C1-BB05E29607F4}"/>
              </a:ext>
            </a:extLst>
          </p:cNvPr>
          <p:cNvSpPr/>
          <p:nvPr/>
        </p:nvSpPr>
        <p:spPr>
          <a:xfrm>
            <a:off x="4535424" y="926592"/>
            <a:ext cx="1783082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4EF60D-F516-4567-9AAD-517282985F44}"/>
              </a:ext>
            </a:extLst>
          </p:cNvPr>
          <p:cNvSpPr/>
          <p:nvPr/>
        </p:nvSpPr>
        <p:spPr>
          <a:xfrm>
            <a:off x="539496" y="1578864"/>
            <a:ext cx="5779010" cy="23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IMAGE(S)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DA048-4AF8-4D92-AF88-A3105BAD9CE0}"/>
              </a:ext>
            </a:extLst>
          </p:cNvPr>
          <p:cNvSpPr/>
          <p:nvPr/>
        </p:nvSpPr>
        <p:spPr>
          <a:xfrm>
            <a:off x="536447" y="4108704"/>
            <a:ext cx="5779010" cy="56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Little Description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Skills Learnt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A1BCEB-7213-4C5F-98DB-990BED39A478}"/>
              </a:ext>
            </a:extLst>
          </p:cNvPr>
          <p:cNvCxnSpPr>
            <a:stCxn id="26" idx="1"/>
            <a:endCxn id="26" idx="3"/>
          </p:cNvCxnSpPr>
          <p:nvPr/>
        </p:nvCxnSpPr>
        <p:spPr>
          <a:xfrm>
            <a:off x="536447" y="4389120"/>
            <a:ext cx="577901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sitting&#10;&#10;Description automatically generated">
            <a:extLst>
              <a:ext uri="{FF2B5EF4-FFF2-40B4-BE49-F238E27FC236}">
                <a16:creationId xmlns:a16="http://schemas.microsoft.com/office/drawing/2014/main" id="{50CE6DC6-651E-4ACA-9BF6-15757901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098"/>
            <a:ext cx="6858000" cy="2808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C907899-41BE-4726-A771-19D24F72E247}"/>
              </a:ext>
            </a:extLst>
          </p:cNvPr>
          <p:cNvSpPr/>
          <p:nvPr/>
        </p:nvSpPr>
        <p:spPr>
          <a:xfrm>
            <a:off x="536447" y="5123688"/>
            <a:ext cx="2142744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E2221-3E3A-44D1-A3CD-23690F041426}"/>
              </a:ext>
            </a:extLst>
          </p:cNvPr>
          <p:cNvSpPr/>
          <p:nvPr/>
        </p:nvSpPr>
        <p:spPr>
          <a:xfrm>
            <a:off x="4532375" y="5123688"/>
            <a:ext cx="1783082" cy="463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DATE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01801-771E-4C67-B2D1-F25E27D91B95}"/>
              </a:ext>
            </a:extLst>
          </p:cNvPr>
          <p:cNvSpPr/>
          <p:nvPr/>
        </p:nvSpPr>
        <p:spPr>
          <a:xfrm>
            <a:off x="536447" y="5775960"/>
            <a:ext cx="5779010" cy="23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IMAGE 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35165-7079-4455-AD96-E2509751AD6A}"/>
              </a:ext>
            </a:extLst>
          </p:cNvPr>
          <p:cNvSpPr/>
          <p:nvPr/>
        </p:nvSpPr>
        <p:spPr>
          <a:xfrm>
            <a:off x="533398" y="8305800"/>
            <a:ext cx="5779010" cy="56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Little Description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Skills Learnt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F75037-7B2B-4524-B811-6352182F881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533398" y="8586216"/>
            <a:ext cx="577901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9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75BE-2CFD-4291-845E-D463BF1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995649"/>
            <a:ext cx="5915025" cy="1914702"/>
          </a:xfrm>
        </p:spPr>
        <p:txBody>
          <a:bodyPr>
            <a:normAutofit/>
          </a:bodyPr>
          <a:lstStyle/>
          <a:p>
            <a:r>
              <a:rPr lang="en-GB" sz="1800" dirty="0"/>
              <a:t>This page will be planned for what type of content will be shown for each project (when clicked on).</a:t>
            </a:r>
          </a:p>
        </p:txBody>
      </p:sp>
    </p:spTree>
    <p:extLst>
      <p:ext uri="{BB962C8B-B14F-4D97-AF65-F5344CB8AC3E}">
        <p14:creationId xmlns:p14="http://schemas.microsoft.com/office/powerpoint/2010/main" val="504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166</Words>
  <Application>Microsoft Office PowerPoint</Application>
  <PresentationFormat>A4 Paper (210x297 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This page will be planned for what type of content will be shown for each project (when clicked on).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thamber rahman</dc:creator>
  <cp:lastModifiedBy>thamber rahman</cp:lastModifiedBy>
  <cp:revision>9</cp:revision>
  <cp:lastPrinted>2020-10-28T20:43:15Z</cp:lastPrinted>
  <dcterms:created xsi:type="dcterms:W3CDTF">2020-10-28T18:07:45Z</dcterms:created>
  <dcterms:modified xsi:type="dcterms:W3CDTF">2020-10-28T23:17:44Z</dcterms:modified>
</cp:coreProperties>
</file>