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F46F-2132-4302-A6CC-08AB6334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D1320-3A20-4AD8-A66E-31570735B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190E3-4C19-4447-8C6E-FE2F1EF6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9366-5A85-4CBD-ABC9-A44A03A4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ED96-4EF3-44D1-843D-76F36BF9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4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7D14-2B1E-4F6A-A0D1-3EA4B03E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DE737-6770-4B49-BF45-9FB334E5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0C33-4366-4380-888F-6B0CB771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636A-A188-4E51-9C4F-3DDDC495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7B07-E3A7-41A5-A024-96A3AEC5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B283A-A5D3-4B26-8320-DF6BE3E69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BF3C4-5876-4E1B-A76F-D8F9E7AF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232A-9225-4CD9-B041-EF248F6A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915C-EE25-4429-9A72-9DB8A4E9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8AB6-E21B-482B-B3EB-3B1524A3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B775-E590-490F-9450-D70B0218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1FD9-6AE6-4533-8A9E-1A76F41E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98387-4847-4A2F-8ACF-97BEB6C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C437-706D-4DCD-B7B2-A30138AE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23D1-725C-43E5-B33B-49EB7344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9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ECFF-B6EA-41BC-8CA2-4EACB7C6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390D-A75F-4C05-A74D-B66FD92F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0452-E666-4FC0-818E-A3F09384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202C-714C-473A-A68F-EC15ED15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6002-E304-43EA-947F-FB4EC281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40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5956-CFBD-4993-BA86-983160F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0A7E-A6F6-4D31-BBB5-0F484A686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28D6-CF7E-4DF2-AEFC-DE86960F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26A7-FF86-4459-BB86-396238E1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FB9E-16FB-488F-83CD-B245FFC9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8AEA-8E1B-4F50-A162-FFA2F7A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9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400-453F-4692-B25A-0827B9AE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9DCC-66E4-48C2-BA79-EBFA59AF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E3A9C-E4BC-4B45-91B2-32128A0B8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C5363-DD60-41C2-A8C3-8AAA684C3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2594F-B2C0-4FF9-A87E-A877D40FA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DA91E-A7D6-4F28-8A04-B74F94A2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58B41-AECB-48A7-9EAD-0BC8A981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81FC2-F85F-4401-AAC3-4A1D28E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1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BF76-7C12-4C74-939E-7CB7B118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C3123-5CB3-4283-B9AF-5EAD9F0D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694AD-633D-460C-A3BB-1F23B826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1AA4-1F3C-4ECC-8818-7AD62220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8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61421-6284-45D2-AA70-4A5A9C2E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CA0FB-8AC5-49D0-93FB-9264E30F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43790-CF42-4170-A4C4-0637870E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2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430A-954F-4D03-9213-EC1F32DC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49DD-0C74-4055-921B-998C72CD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55815-7C6B-4B54-8149-C4A03E3E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9061E-6E5A-4F44-8F86-55DFF0F8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BBBB9-C77D-47B9-8EC6-1217AEE1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68C2-6EF4-4F85-B12B-713D2857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70C4-921A-41F3-B961-9E5F2FB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7803A-630C-448C-8A3E-48B5CC299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7AB2D-3C05-4E93-8C87-A8D859D6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CE2A8-C82E-44B6-B9D5-90AB707B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33B68-F5F2-49B2-90F9-657B30EE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5DCDC-0311-47D9-BD41-AEF1A0D3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0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7ACFB-668B-46DC-9248-17BDB042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F831F-BE53-4C73-A116-6E29FCF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13B8-25F0-4CB4-8DFF-48A22F6B4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1854-F346-440A-9E86-60EC97C2046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2CCE-97A1-428A-B5DD-E7FD6B9CB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E467-5E70-4E81-95F7-D34A4E9F6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3F56-2C9C-4129-8624-6DAAB9D4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7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592FBBD-AD4B-4206-A75A-E557186E7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1" b="16601"/>
          <a:stretch/>
        </p:blipFill>
        <p:spPr bwMode="auto">
          <a:xfrm>
            <a:off x="92278" y="97022"/>
            <a:ext cx="4345497" cy="64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5FED37A-14A0-4F5C-80AA-724A81776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95" y="97023"/>
            <a:ext cx="4900858" cy="65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thamber rahman</dc:creator>
  <cp:lastModifiedBy>thamber rahman</cp:lastModifiedBy>
  <cp:revision>2</cp:revision>
  <dcterms:created xsi:type="dcterms:W3CDTF">2021-08-28T00:57:29Z</dcterms:created>
  <dcterms:modified xsi:type="dcterms:W3CDTF">2021-09-10T23:01:00Z</dcterms:modified>
</cp:coreProperties>
</file>