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57" r:id="rId3"/>
    <p:sldId id="258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>
        <p:scale>
          <a:sx n="137" d="100"/>
          <a:sy n="137" d="100"/>
        </p:scale>
        <p:origin x="1808" y="-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8401-2B96-F447-A818-7CA81260E62F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F73772-CA92-A94D-AC37-B99BEFC483B4}"/>
              </a:ext>
            </a:extLst>
          </p:cNvPr>
          <p:cNvSpPr/>
          <p:nvPr/>
        </p:nvSpPr>
        <p:spPr>
          <a:xfrm>
            <a:off x="2664646" y="109918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A1075-0047-FB47-8E6B-31AF445A0A03}"/>
              </a:ext>
            </a:extLst>
          </p:cNvPr>
          <p:cNvSpPr/>
          <p:nvPr/>
        </p:nvSpPr>
        <p:spPr>
          <a:xfrm>
            <a:off x="194871" y="1350079"/>
            <a:ext cx="6468258" cy="464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Intro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13F23-32E2-304C-A9D4-E5CCEE72706C}"/>
              </a:ext>
            </a:extLst>
          </p:cNvPr>
          <p:cNvSpPr/>
          <p:nvPr/>
        </p:nvSpPr>
        <p:spPr>
          <a:xfrm>
            <a:off x="194872" y="1901101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Selected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567E8-BE76-4B42-8B96-8FF8746F5976}"/>
              </a:ext>
            </a:extLst>
          </p:cNvPr>
          <p:cNvSpPr/>
          <p:nvPr/>
        </p:nvSpPr>
        <p:spPr>
          <a:xfrm>
            <a:off x="5389219" y="1895239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Link to Work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FBD7ED-4065-964E-9DBD-2ACB6939B341}"/>
              </a:ext>
            </a:extLst>
          </p:cNvPr>
          <p:cNvCxnSpPr/>
          <p:nvPr/>
        </p:nvCxnSpPr>
        <p:spPr>
          <a:xfrm>
            <a:off x="194872" y="2196131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86A00-96C6-BD47-BDDE-95D3285B9669}"/>
              </a:ext>
            </a:extLst>
          </p:cNvPr>
          <p:cNvSpPr/>
          <p:nvPr/>
        </p:nvSpPr>
        <p:spPr>
          <a:xfrm>
            <a:off x="194872" y="2325105"/>
            <a:ext cx="6468256" cy="863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1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Link to Dedicated Project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92A65-5A9D-1149-B292-B316C1CD88B9}"/>
              </a:ext>
            </a:extLst>
          </p:cNvPr>
          <p:cNvSpPr/>
          <p:nvPr/>
        </p:nvSpPr>
        <p:spPr>
          <a:xfrm>
            <a:off x="19487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2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D35AC-9367-0A48-ABFF-01AD4A3194AD}"/>
              </a:ext>
            </a:extLst>
          </p:cNvPr>
          <p:cNvSpPr/>
          <p:nvPr/>
        </p:nvSpPr>
        <p:spPr>
          <a:xfrm>
            <a:off x="360680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3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51BD-FDBD-6040-B90A-6E2C64154E6C}"/>
              </a:ext>
            </a:extLst>
          </p:cNvPr>
          <p:cNvSpPr/>
          <p:nvPr/>
        </p:nvSpPr>
        <p:spPr>
          <a:xfrm>
            <a:off x="194872" y="5195288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About 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3ED3E6-4EDA-4B4B-9424-8670798CAB0B}"/>
              </a:ext>
            </a:extLst>
          </p:cNvPr>
          <p:cNvCxnSpPr/>
          <p:nvPr/>
        </p:nvCxnSpPr>
        <p:spPr>
          <a:xfrm>
            <a:off x="194872" y="5490318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2902F-0A71-AA4E-87AB-82CE3AD4B9CD}"/>
              </a:ext>
            </a:extLst>
          </p:cNvPr>
          <p:cNvSpPr/>
          <p:nvPr/>
        </p:nvSpPr>
        <p:spPr>
          <a:xfrm>
            <a:off x="19487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My Story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What I’m currently doing</a:t>
            </a:r>
          </a:p>
          <a:p>
            <a:r>
              <a:rPr lang="en-US" sz="800" dirty="0">
                <a:solidFill>
                  <a:srgbClr val="002060"/>
                </a:solidFill>
              </a:rPr>
              <a:t>	Hobbies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AC787D-E62A-9846-BBA8-76461D3C3EA4}"/>
              </a:ext>
            </a:extLst>
          </p:cNvPr>
          <p:cNvSpPr/>
          <p:nvPr/>
        </p:nvSpPr>
        <p:spPr>
          <a:xfrm>
            <a:off x="360680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Experience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28D34-20A2-C94A-8882-598D966B55B8}"/>
              </a:ext>
            </a:extLst>
          </p:cNvPr>
          <p:cNvSpPr/>
          <p:nvPr/>
        </p:nvSpPr>
        <p:spPr>
          <a:xfrm>
            <a:off x="194872" y="7504764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My Skills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D14BE-1D30-4C46-9678-EDD4D4DB0808}"/>
              </a:ext>
            </a:extLst>
          </p:cNvPr>
          <p:cNvCxnSpPr/>
          <p:nvPr/>
        </p:nvCxnSpPr>
        <p:spPr>
          <a:xfrm>
            <a:off x="194872" y="7799794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F32A94-FA8E-424C-BDCC-5EE7325526BB}"/>
              </a:ext>
            </a:extLst>
          </p:cNvPr>
          <p:cNvSpPr/>
          <p:nvPr/>
        </p:nvSpPr>
        <p:spPr>
          <a:xfrm>
            <a:off x="194870" y="7982497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EDB27-219C-D044-9FC3-477D3418579C}"/>
              </a:ext>
            </a:extLst>
          </p:cNvPr>
          <p:cNvSpPr/>
          <p:nvPr/>
        </p:nvSpPr>
        <p:spPr>
          <a:xfrm>
            <a:off x="1858416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136BE-C782-8F4C-A411-1E28145615FF}"/>
              </a:ext>
            </a:extLst>
          </p:cNvPr>
          <p:cNvSpPr/>
          <p:nvPr/>
        </p:nvSpPr>
        <p:spPr>
          <a:xfrm>
            <a:off x="3521962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D725F-2AE5-E345-A100-30636E757733}"/>
              </a:ext>
            </a:extLst>
          </p:cNvPr>
          <p:cNvSpPr/>
          <p:nvPr/>
        </p:nvSpPr>
        <p:spPr>
          <a:xfrm>
            <a:off x="5185508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8EB90-3760-2A44-94D2-43524E9F2D14}"/>
              </a:ext>
            </a:extLst>
          </p:cNvPr>
          <p:cNvSpPr/>
          <p:nvPr/>
        </p:nvSpPr>
        <p:spPr>
          <a:xfrm>
            <a:off x="0" y="9160654"/>
            <a:ext cx="6858000" cy="760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3068AB-F460-1549-920A-9BD002C41A03}"/>
              </a:ext>
            </a:extLst>
          </p:cNvPr>
          <p:cNvSpPr/>
          <p:nvPr/>
        </p:nvSpPr>
        <p:spPr>
          <a:xfrm>
            <a:off x="4469833" y="2363442"/>
            <a:ext cx="2126352" cy="7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5D2CFC-1865-3D49-B6AE-EC25D27ADF7F}"/>
              </a:ext>
            </a:extLst>
          </p:cNvPr>
          <p:cNvSpPr/>
          <p:nvPr/>
        </p:nvSpPr>
        <p:spPr>
          <a:xfrm>
            <a:off x="4964311" y="109918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70254-803D-134E-BF8F-1255C2784A80}"/>
              </a:ext>
            </a:extLst>
          </p:cNvPr>
          <p:cNvSpPr/>
          <p:nvPr/>
        </p:nvSpPr>
        <p:spPr>
          <a:xfrm>
            <a:off x="364982" y="91192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851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59B5E-BDA1-B54C-843B-A2A72807A94E}"/>
              </a:ext>
            </a:extLst>
          </p:cNvPr>
          <p:cNvSpPr/>
          <p:nvPr/>
        </p:nvSpPr>
        <p:spPr>
          <a:xfrm>
            <a:off x="2108200" y="792744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E9669-B248-8F4B-B566-5FEDD57635BE}"/>
              </a:ext>
            </a:extLst>
          </p:cNvPr>
          <p:cNvSpPr/>
          <p:nvPr/>
        </p:nvSpPr>
        <p:spPr>
          <a:xfrm>
            <a:off x="194872" y="1108755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7C1830-C31C-EC4C-BC44-A457BC94F515}"/>
              </a:ext>
            </a:extLst>
          </p:cNvPr>
          <p:cNvSpPr/>
          <p:nvPr/>
        </p:nvSpPr>
        <p:spPr>
          <a:xfrm>
            <a:off x="2108200" y="3621906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2A8A2B-F312-0048-9BDB-AE1D207D9A2F}"/>
              </a:ext>
            </a:extLst>
          </p:cNvPr>
          <p:cNvSpPr/>
          <p:nvPr/>
        </p:nvSpPr>
        <p:spPr>
          <a:xfrm>
            <a:off x="194872" y="3937917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74BD-A742-DB45-A089-1894FC864673}"/>
              </a:ext>
            </a:extLst>
          </p:cNvPr>
          <p:cNvSpPr/>
          <p:nvPr/>
        </p:nvSpPr>
        <p:spPr>
          <a:xfrm>
            <a:off x="2108200" y="6412005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49D39C-3D8B-944A-B177-7A4D64133681}"/>
              </a:ext>
            </a:extLst>
          </p:cNvPr>
          <p:cNvSpPr/>
          <p:nvPr/>
        </p:nvSpPr>
        <p:spPr>
          <a:xfrm>
            <a:off x="194872" y="6728016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A85628-EEE3-4040-8A15-06C11814F7CE}"/>
              </a:ext>
            </a:extLst>
          </p:cNvPr>
          <p:cNvSpPr/>
          <p:nvPr/>
        </p:nvSpPr>
        <p:spPr>
          <a:xfrm>
            <a:off x="0" y="9199220"/>
            <a:ext cx="6858000" cy="721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</p:spTree>
    <p:extLst>
      <p:ext uri="{BB962C8B-B14F-4D97-AF65-F5344CB8AC3E}">
        <p14:creationId xmlns:p14="http://schemas.microsoft.com/office/powerpoint/2010/main" val="1785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BE9CD-30E5-A647-A7FB-9AD7C7A31B86}"/>
              </a:ext>
            </a:extLst>
          </p:cNvPr>
          <p:cNvSpPr/>
          <p:nvPr/>
        </p:nvSpPr>
        <p:spPr>
          <a:xfrm>
            <a:off x="194872" y="675518"/>
            <a:ext cx="6468256" cy="911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Date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Project Purpose</a:t>
            </a:r>
          </a:p>
          <a:p>
            <a:r>
              <a:rPr lang="en-US" sz="800" dirty="0">
                <a:solidFill>
                  <a:srgbClr val="002060"/>
                </a:solidFill>
              </a:rPr>
              <a:t>Individual / Group Project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D3496-C048-BC4E-9B37-498549813764}"/>
              </a:ext>
            </a:extLst>
          </p:cNvPr>
          <p:cNvSpPr/>
          <p:nvPr/>
        </p:nvSpPr>
        <p:spPr>
          <a:xfrm>
            <a:off x="0" y="1822425"/>
            <a:ext cx="6858000" cy="1239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Product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C7BDB-39E6-0E43-A81D-DA160002FABF}"/>
              </a:ext>
            </a:extLst>
          </p:cNvPr>
          <p:cNvSpPr/>
          <p:nvPr/>
        </p:nvSpPr>
        <p:spPr>
          <a:xfrm>
            <a:off x="194872" y="3293670"/>
            <a:ext cx="6468256" cy="159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Main Intro to Project</a:t>
            </a:r>
          </a:p>
          <a:p>
            <a:r>
              <a:rPr lang="en-US" sz="800" dirty="0">
                <a:solidFill>
                  <a:srgbClr val="002060"/>
                </a:solidFill>
              </a:rPr>
              <a:t>Research</a:t>
            </a:r>
          </a:p>
          <a:p>
            <a:r>
              <a:rPr lang="en-US" sz="800" dirty="0">
                <a:solidFill>
                  <a:srgbClr val="002060"/>
                </a:solidFill>
              </a:rPr>
              <a:t>Target Demographic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Context</a:t>
            </a:r>
          </a:p>
          <a:p>
            <a:r>
              <a:rPr lang="en-US" sz="800" dirty="0">
                <a:solidFill>
                  <a:srgbClr val="002060"/>
                </a:solidFill>
              </a:rPr>
              <a:t>Ideation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1C890-5E5B-5B4F-879D-069CB26753CE}"/>
              </a:ext>
            </a:extLst>
          </p:cNvPr>
          <p:cNvSpPr/>
          <p:nvPr/>
        </p:nvSpPr>
        <p:spPr>
          <a:xfrm>
            <a:off x="194872" y="5112701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Workflow / Site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2A860-22A6-854A-B586-145BEC3C7941}"/>
              </a:ext>
            </a:extLst>
          </p:cNvPr>
          <p:cNvSpPr/>
          <p:nvPr/>
        </p:nvSpPr>
        <p:spPr>
          <a:xfrm>
            <a:off x="194872" y="621148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Wireframe(s)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25518-6E48-C648-A2F1-4C6845FE6273}"/>
              </a:ext>
            </a:extLst>
          </p:cNvPr>
          <p:cNvSpPr/>
          <p:nvPr/>
        </p:nvSpPr>
        <p:spPr>
          <a:xfrm>
            <a:off x="194872" y="731026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Visual Design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Topography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Colours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C53B8-A611-1449-BB8A-8D4B208B7DAD}"/>
              </a:ext>
            </a:extLst>
          </p:cNvPr>
          <p:cNvSpPr/>
          <p:nvPr/>
        </p:nvSpPr>
        <p:spPr>
          <a:xfrm>
            <a:off x="194872" y="8408726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Solution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Test Website / Product ?</a:t>
            </a:r>
          </a:p>
          <a:p>
            <a:r>
              <a:rPr lang="en-US" sz="800" dirty="0">
                <a:solidFill>
                  <a:srgbClr val="002060"/>
                </a:solidFill>
              </a:rPr>
              <a:t>	Final Version Images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CEAF-B4E6-9443-8DD3-145B89642ECD}"/>
              </a:ext>
            </a:extLst>
          </p:cNvPr>
          <p:cNvSpPr/>
          <p:nvPr/>
        </p:nvSpPr>
        <p:spPr>
          <a:xfrm>
            <a:off x="0" y="9566032"/>
            <a:ext cx="685800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</p:spTree>
    <p:extLst>
      <p:ext uri="{BB962C8B-B14F-4D97-AF65-F5344CB8AC3E}">
        <p14:creationId xmlns:p14="http://schemas.microsoft.com/office/powerpoint/2010/main" val="3467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BE9CD-30E5-A647-A7FB-9AD7C7A31B86}"/>
              </a:ext>
            </a:extLst>
          </p:cNvPr>
          <p:cNvSpPr/>
          <p:nvPr/>
        </p:nvSpPr>
        <p:spPr>
          <a:xfrm>
            <a:off x="194872" y="716276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My CV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CEAF-B4E6-9443-8DD3-145B89642ECD}"/>
              </a:ext>
            </a:extLst>
          </p:cNvPr>
          <p:cNvSpPr/>
          <p:nvPr/>
        </p:nvSpPr>
        <p:spPr>
          <a:xfrm>
            <a:off x="0" y="9566032"/>
            <a:ext cx="685800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BC058-E642-8D46-BE14-91E113F0A6B2}"/>
              </a:ext>
            </a:extLst>
          </p:cNvPr>
          <p:cNvSpPr/>
          <p:nvPr/>
        </p:nvSpPr>
        <p:spPr>
          <a:xfrm>
            <a:off x="194872" y="1382776"/>
            <a:ext cx="2884230" cy="4168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CV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DB3E0-2CF0-5949-8738-1112367E9077}"/>
              </a:ext>
            </a:extLst>
          </p:cNvPr>
          <p:cNvSpPr/>
          <p:nvPr/>
        </p:nvSpPr>
        <p:spPr>
          <a:xfrm>
            <a:off x="3778898" y="1382775"/>
            <a:ext cx="2884230" cy="4168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Name</a:t>
            </a:r>
          </a:p>
          <a:p>
            <a:r>
              <a:rPr lang="en-US" sz="800" dirty="0">
                <a:solidFill>
                  <a:srgbClr val="002060"/>
                </a:solidFill>
              </a:rPr>
              <a:t>Email Address</a:t>
            </a:r>
          </a:p>
          <a:p>
            <a:r>
              <a:rPr lang="en-US" sz="800" dirty="0">
                <a:solidFill>
                  <a:srgbClr val="002060"/>
                </a:solidFill>
              </a:rPr>
              <a:t>Work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536EF-B03F-C243-A959-C630AF891D7A}"/>
              </a:ext>
            </a:extLst>
          </p:cNvPr>
          <p:cNvSpPr/>
          <p:nvPr/>
        </p:nvSpPr>
        <p:spPr>
          <a:xfrm>
            <a:off x="3778898" y="716276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Contact 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18DE5-D590-F644-B6F7-20414A83D6EC}"/>
              </a:ext>
            </a:extLst>
          </p:cNvPr>
          <p:cNvSpPr/>
          <p:nvPr/>
        </p:nvSpPr>
        <p:spPr>
          <a:xfrm>
            <a:off x="194872" y="6094422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Leave a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06C73-57B6-9042-97DD-CF1C8E02D8FA}"/>
              </a:ext>
            </a:extLst>
          </p:cNvPr>
          <p:cNvSpPr/>
          <p:nvPr/>
        </p:nvSpPr>
        <p:spPr>
          <a:xfrm>
            <a:off x="3778897" y="6547919"/>
            <a:ext cx="2884229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AADABE-A1CF-4542-96BA-CF0401235D9A}"/>
              </a:ext>
            </a:extLst>
          </p:cNvPr>
          <p:cNvSpPr/>
          <p:nvPr/>
        </p:nvSpPr>
        <p:spPr>
          <a:xfrm>
            <a:off x="194872" y="6547919"/>
            <a:ext cx="288423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C236C1-D268-0047-A8DA-6FDE412A7C7C}"/>
              </a:ext>
            </a:extLst>
          </p:cNvPr>
          <p:cNvSpPr/>
          <p:nvPr/>
        </p:nvSpPr>
        <p:spPr>
          <a:xfrm>
            <a:off x="194872" y="6985504"/>
            <a:ext cx="6468254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59414-1A34-A64E-9D67-3A84E82EC884}"/>
              </a:ext>
            </a:extLst>
          </p:cNvPr>
          <p:cNvSpPr/>
          <p:nvPr/>
        </p:nvSpPr>
        <p:spPr>
          <a:xfrm>
            <a:off x="194872" y="7455071"/>
            <a:ext cx="6468254" cy="1406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7E1758-FF61-B340-BAD9-F02FA0822BFB}"/>
              </a:ext>
            </a:extLst>
          </p:cNvPr>
          <p:cNvSpPr/>
          <p:nvPr/>
        </p:nvSpPr>
        <p:spPr>
          <a:xfrm>
            <a:off x="2658688" y="9027647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78343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208</Words>
  <Application>Microsoft Macintosh PowerPoint</Application>
  <PresentationFormat>A4 Paper (210x297 mm)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Thania Rahman</dc:creator>
  <cp:lastModifiedBy>Thania Rahman</cp:lastModifiedBy>
  <cp:revision>4</cp:revision>
  <dcterms:created xsi:type="dcterms:W3CDTF">2021-09-15T00:44:32Z</dcterms:created>
  <dcterms:modified xsi:type="dcterms:W3CDTF">2021-09-20T14:40:59Z</dcterms:modified>
</cp:coreProperties>
</file>