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163" d="100"/>
          <a:sy n="163" d="100"/>
        </p:scale>
        <p:origin x="1232" y="-4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8401-2B96-F447-A818-7CA81260E62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F100-A610-FB43-A1B4-6D8254EA332E}"/>
              </a:ext>
            </a:extLst>
          </p:cNvPr>
          <p:cNvSpPr/>
          <p:nvPr/>
        </p:nvSpPr>
        <p:spPr>
          <a:xfrm>
            <a:off x="194872" y="194872"/>
            <a:ext cx="46162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F6F88-22D7-7E42-AB50-8499CB09CA50}"/>
              </a:ext>
            </a:extLst>
          </p:cNvPr>
          <p:cNvSpPr/>
          <p:nvPr/>
        </p:nvSpPr>
        <p:spPr>
          <a:xfrm>
            <a:off x="4348748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6B0D2-C8D1-824C-8A90-A558F6F60584}"/>
              </a:ext>
            </a:extLst>
          </p:cNvPr>
          <p:cNvSpPr/>
          <p:nvPr/>
        </p:nvSpPr>
        <p:spPr>
          <a:xfrm>
            <a:off x="5603631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F73772-CA92-A94D-AC37-B99BEFC483B4}"/>
              </a:ext>
            </a:extLst>
          </p:cNvPr>
          <p:cNvSpPr/>
          <p:nvPr/>
        </p:nvSpPr>
        <p:spPr>
          <a:xfrm>
            <a:off x="425682" y="547617"/>
            <a:ext cx="1137395" cy="1111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Intro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A1075-0047-FB47-8E6B-31AF445A0A03}"/>
              </a:ext>
            </a:extLst>
          </p:cNvPr>
          <p:cNvSpPr/>
          <p:nvPr/>
        </p:nvSpPr>
        <p:spPr>
          <a:xfrm>
            <a:off x="2899251" y="578338"/>
            <a:ext cx="3763877" cy="10188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Intro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13F23-32E2-304C-A9D4-E5CCEE72706C}"/>
              </a:ext>
            </a:extLst>
          </p:cNvPr>
          <p:cNvSpPr/>
          <p:nvPr/>
        </p:nvSpPr>
        <p:spPr>
          <a:xfrm>
            <a:off x="194872" y="1901101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Selected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8567E8-BE76-4B42-8B96-8FF8746F5976}"/>
              </a:ext>
            </a:extLst>
          </p:cNvPr>
          <p:cNvSpPr/>
          <p:nvPr/>
        </p:nvSpPr>
        <p:spPr>
          <a:xfrm>
            <a:off x="5389219" y="1895239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Link to Work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FBD7ED-4065-964E-9DBD-2ACB6939B341}"/>
              </a:ext>
            </a:extLst>
          </p:cNvPr>
          <p:cNvCxnSpPr/>
          <p:nvPr/>
        </p:nvCxnSpPr>
        <p:spPr>
          <a:xfrm>
            <a:off x="194872" y="2196131"/>
            <a:ext cx="6468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86A00-96C6-BD47-BDDE-95D3285B9669}"/>
              </a:ext>
            </a:extLst>
          </p:cNvPr>
          <p:cNvSpPr/>
          <p:nvPr/>
        </p:nvSpPr>
        <p:spPr>
          <a:xfrm>
            <a:off x="194872" y="2325105"/>
            <a:ext cx="6468256" cy="863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1 Title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P-1 Intro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P-1 Link to Dedicated Project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92A65-5A9D-1149-B292-B316C1CD88B9}"/>
              </a:ext>
            </a:extLst>
          </p:cNvPr>
          <p:cNvSpPr/>
          <p:nvPr/>
        </p:nvSpPr>
        <p:spPr>
          <a:xfrm>
            <a:off x="194872" y="3317648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2 Title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P-2 Intro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P-2 Link to Dedicated Page</a:t>
            </a: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8D35AC-9367-0A48-ABFF-01AD4A3194AD}"/>
              </a:ext>
            </a:extLst>
          </p:cNvPr>
          <p:cNvSpPr/>
          <p:nvPr/>
        </p:nvSpPr>
        <p:spPr>
          <a:xfrm>
            <a:off x="3606802" y="3317648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3 Title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P-3 Intro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P-3 Link to Dedicated Page</a:t>
            </a: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751BD-FDBD-6040-B90A-6E2C64154E6C}"/>
              </a:ext>
            </a:extLst>
          </p:cNvPr>
          <p:cNvSpPr/>
          <p:nvPr/>
        </p:nvSpPr>
        <p:spPr>
          <a:xfrm>
            <a:off x="194872" y="5195288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About 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3ED3E6-4EDA-4B4B-9424-8670798CAB0B}"/>
              </a:ext>
            </a:extLst>
          </p:cNvPr>
          <p:cNvCxnSpPr/>
          <p:nvPr/>
        </p:nvCxnSpPr>
        <p:spPr>
          <a:xfrm>
            <a:off x="194872" y="5490318"/>
            <a:ext cx="6468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2902F-0A71-AA4E-87AB-82CE3AD4B9CD}"/>
              </a:ext>
            </a:extLst>
          </p:cNvPr>
          <p:cNvSpPr/>
          <p:nvPr/>
        </p:nvSpPr>
        <p:spPr>
          <a:xfrm>
            <a:off x="194870" y="5619291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My Story</a:t>
            </a:r>
          </a:p>
          <a:p>
            <a:r>
              <a:rPr lang="en-US" sz="800" dirty="0">
                <a:solidFill>
                  <a:srgbClr val="002060"/>
                </a:solidFill>
              </a:rPr>
              <a:t>	What I’m currently doing</a:t>
            </a:r>
          </a:p>
          <a:p>
            <a:r>
              <a:rPr lang="en-US" sz="800" dirty="0">
                <a:solidFill>
                  <a:srgbClr val="002060"/>
                </a:solidFill>
              </a:rPr>
              <a:t>	Hobbies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AC787D-E62A-9846-BBA8-76461D3C3EA4}"/>
              </a:ext>
            </a:extLst>
          </p:cNvPr>
          <p:cNvSpPr/>
          <p:nvPr/>
        </p:nvSpPr>
        <p:spPr>
          <a:xfrm>
            <a:off x="3606800" y="5619291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Experience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028D34-20A2-C94A-8882-598D966B55B8}"/>
              </a:ext>
            </a:extLst>
          </p:cNvPr>
          <p:cNvSpPr/>
          <p:nvPr/>
        </p:nvSpPr>
        <p:spPr>
          <a:xfrm>
            <a:off x="194872" y="7504764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My Skills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D14BE-1D30-4C46-9678-EDD4D4DB0808}"/>
              </a:ext>
            </a:extLst>
          </p:cNvPr>
          <p:cNvCxnSpPr/>
          <p:nvPr/>
        </p:nvCxnSpPr>
        <p:spPr>
          <a:xfrm>
            <a:off x="194872" y="7799794"/>
            <a:ext cx="6468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3F32A94-FA8E-424C-BDCC-5EE7325526BB}"/>
              </a:ext>
            </a:extLst>
          </p:cNvPr>
          <p:cNvSpPr/>
          <p:nvPr/>
        </p:nvSpPr>
        <p:spPr>
          <a:xfrm>
            <a:off x="194870" y="7982497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EDB27-219C-D044-9FC3-477D3418579C}"/>
              </a:ext>
            </a:extLst>
          </p:cNvPr>
          <p:cNvSpPr/>
          <p:nvPr/>
        </p:nvSpPr>
        <p:spPr>
          <a:xfrm>
            <a:off x="1858416" y="7980539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A136BE-C782-8F4C-A411-1E28145615FF}"/>
              </a:ext>
            </a:extLst>
          </p:cNvPr>
          <p:cNvSpPr/>
          <p:nvPr/>
        </p:nvSpPr>
        <p:spPr>
          <a:xfrm>
            <a:off x="3521962" y="7980539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D725F-2AE5-E345-A100-30636E757733}"/>
              </a:ext>
            </a:extLst>
          </p:cNvPr>
          <p:cNvSpPr/>
          <p:nvPr/>
        </p:nvSpPr>
        <p:spPr>
          <a:xfrm>
            <a:off x="5185508" y="7980539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28EB90-3760-2A44-94D2-43524E9F2D14}"/>
              </a:ext>
            </a:extLst>
          </p:cNvPr>
          <p:cNvSpPr/>
          <p:nvPr/>
        </p:nvSpPr>
        <p:spPr>
          <a:xfrm>
            <a:off x="0" y="9160654"/>
            <a:ext cx="6858000" cy="7600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00206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3068AB-F460-1549-920A-9BD002C41A03}"/>
              </a:ext>
            </a:extLst>
          </p:cNvPr>
          <p:cNvSpPr/>
          <p:nvPr/>
        </p:nvSpPr>
        <p:spPr>
          <a:xfrm>
            <a:off x="4469833" y="2363442"/>
            <a:ext cx="2126352" cy="771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</p:spTree>
    <p:extLst>
      <p:ext uri="{BB962C8B-B14F-4D97-AF65-F5344CB8AC3E}">
        <p14:creationId xmlns:p14="http://schemas.microsoft.com/office/powerpoint/2010/main" val="74241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F100-A610-FB43-A1B4-6D8254EA332E}"/>
              </a:ext>
            </a:extLst>
          </p:cNvPr>
          <p:cNvSpPr/>
          <p:nvPr/>
        </p:nvSpPr>
        <p:spPr>
          <a:xfrm>
            <a:off x="194872" y="194872"/>
            <a:ext cx="46162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F6F88-22D7-7E42-AB50-8499CB09CA50}"/>
              </a:ext>
            </a:extLst>
          </p:cNvPr>
          <p:cNvSpPr/>
          <p:nvPr/>
        </p:nvSpPr>
        <p:spPr>
          <a:xfrm>
            <a:off x="4348748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6B0D2-C8D1-824C-8A90-A558F6F60584}"/>
              </a:ext>
            </a:extLst>
          </p:cNvPr>
          <p:cNvSpPr/>
          <p:nvPr/>
        </p:nvSpPr>
        <p:spPr>
          <a:xfrm>
            <a:off x="5603631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59B5E-BDA1-B54C-843B-A2A72807A94E}"/>
              </a:ext>
            </a:extLst>
          </p:cNvPr>
          <p:cNvSpPr/>
          <p:nvPr/>
        </p:nvSpPr>
        <p:spPr>
          <a:xfrm>
            <a:off x="2108200" y="792744"/>
            <a:ext cx="264160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EE9669-B248-8F4B-B566-5FEDD57635BE}"/>
              </a:ext>
            </a:extLst>
          </p:cNvPr>
          <p:cNvSpPr/>
          <p:nvPr/>
        </p:nvSpPr>
        <p:spPr>
          <a:xfrm>
            <a:off x="194872" y="1108755"/>
            <a:ext cx="6468256" cy="2017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7C1830-C31C-EC4C-BC44-A457BC94F515}"/>
              </a:ext>
            </a:extLst>
          </p:cNvPr>
          <p:cNvSpPr/>
          <p:nvPr/>
        </p:nvSpPr>
        <p:spPr>
          <a:xfrm>
            <a:off x="2108200" y="3621906"/>
            <a:ext cx="264160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2A8A2B-F312-0048-9BDB-AE1D207D9A2F}"/>
              </a:ext>
            </a:extLst>
          </p:cNvPr>
          <p:cNvSpPr/>
          <p:nvPr/>
        </p:nvSpPr>
        <p:spPr>
          <a:xfrm>
            <a:off x="194872" y="3937917"/>
            <a:ext cx="6468256" cy="2017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74BD-A742-DB45-A089-1894FC864673}"/>
              </a:ext>
            </a:extLst>
          </p:cNvPr>
          <p:cNvSpPr/>
          <p:nvPr/>
        </p:nvSpPr>
        <p:spPr>
          <a:xfrm>
            <a:off x="2108200" y="6412005"/>
            <a:ext cx="264160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49D39C-3D8B-944A-B177-7A4D64133681}"/>
              </a:ext>
            </a:extLst>
          </p:cNvPr>
          <p:cNvSpPr/>
          <p:nvPr/>
        </p:nvSpPr>
        <p:spPr>
          <a:xfrm>
            <a:off x="194872" y="6728016"/>
            <a:ext cx="6468256" cy="2017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A85628-EEE3-4040-8A15-06C11814F7CE}"/>
              </a:ext>
            </a:extLst>
          </p:cNvPr>
          <p:cNvSpPr/>
          <p:nvPr/>
        </p:nvSpPr>
        <p:spPr>
          <a:xfrm>
            <a:off x="0" y="9199220"/>
            <a:ext cx="6858000" cy="721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F100-A610-FB43-A1B4-6D8254EA332E}"/>
              </a:ext>
            </a:extLst>
          </p:cNvPr>
          <p:cNvSpPr/>
          <p:nvPr/>
        </p:nvSpPr>
        <p:spPr>
          <a:xfrm>
            <a:off x="194872" y="194872"/>
            <a:ext cx="46162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F6F88-22D7-7E42-AB50-8499CB09CA50}"/>
              </a:ext>
            </a:extLst>
          </p:cNvPr>
          <p:cNvSpPr/>
          <p:nvPr/>
        </p:nvSpPr>
        <p:spPr>
          <a:xfrm>
            <a:off x="4348748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6B0D2-C8D1-824C-8A90-A558F6F60584}"/>
              </a:ext>
            </a:extLst>
          </p:cNvPr>
          <p:cNvSpPr/>
          <p:nvPr/>
        </p:nvSpPr>
        <p:spPr>
          <a:xfrm>
            <a:off x="5603631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BE9CD-30E5-A647-A7FB-9AD7C7A31B86}"/>
              </a:ext>
            </a:extLst>
          </p:cNvPr>
          <p:cNvSpPr/>
          <p:nvPr/>
        </p:nvSpPr>
        <p:spPr>
          <a:xfrm>
            <a:off x="194872" y="675518"/>
            <a:ext cx="6468256" cy="911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Date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Project Purpose</a:t>
            </a:r>
          </a:p>
          <a:p>
            <a:r>
              <a:rPr lang="en-US" sz="800" dirty="0">
                <a:solidFill>
                  <a:srgbClr val="002060"/>
                </a:solidFill>
              </a:rPr>
              <a:t>Individual / Group Project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D3496-C048-BC4E-9B37-498549813764}"/>
              </a:ext>
            </a:extLst>
          </p:cNvPr>
          <p:cNvSpPr/>
          <p:nvPr/>
        </p:nvSpPr>
        <p:spPr>
          <a:xfrm>
            <a:off x="0" y="1822425"/>
            <a:ext cx="6858000" cy="1239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Product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C7BDB-39E6-0E43-A81D-DA160002FABF}"/>
              </a:ext>
            </a:extLst>
          </p:cNvPr>
          <p:cNvSpPr/>
          <p:nvPr/>
        </p:nvSpPr>
        <p:spPr>
          <a:xfrm>
            <a:off x="194872" y="3293670"/>
            <a:ext cx="6468256" cy="1590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Main Intro to Project</a:t>
            </a:r>
          </a:p>
          <a:p>
            <a:r>
              <a:rPr lang="en-US" sz="800" dirty="0">
                <a:solidFill>
                  <a:srgbClr val="002060"/>
                </a:solidFill>
              </a:rPr>
              <a:t>Research</a:t>
            </a:r>
          </a:p>
          <a:p>
            <a:r>
              <a:rPr lang="en-US" sz="800" dirty="0">
                <a:solidFill>
                  <a:srgbClr val="002060"/>
                </a:solidFill>
              </a:rPr>
              <a:t>Target Demographic</a:t>
            </a:r>
          </a:p>
          <a:p>
            <a:r>
              <a:rPr lang="en-US" sz="800" dirty="0">
                <a:solidFill>
                  <a:srgbClr val="002060"/>
                </a:solidFill>
              </a:rPr>
              <a:t>	Context</a:t>
            </a:r>
          </a:p>
          <a:p>
            <a:r>
              <a:rPr lang="en-US" sz="800" dirty="0">
                <a:solidFill>
                  <a:srgbClr val="002060"/>
                </a:solidFill>
              </a:rPr>
              <a:t>Ideation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1C890-5E5B-5B4F-879D-069CB26753CE}"/>
              </a:ext>
            </a:extLst>
          </p:cNvPr>
          <p:cNvSpPr/>
          <p:nvPr/>
        </p:nvSpPr>
        <p:spPr>
          <a:xfrm>
            <a:off x="194872" y="5112701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Workflow / Site 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C2A860-22A6-854A-B586-145BEC3C7941}"/>
              </a:ext>
            </a:extLst>
          </p:cNvPr>
          <p:cNvSpPr/>
          <p:nvPr/>
        </p:nvSpPr>
        <p:spPr>
          <a:xfrm>
            <a:off x="194872" y="6211480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Wireframe(s)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25518-6E48-C648-A2F1-4C6845FE6273}"/>
              </a:ext>
            </a:extLst>
          </p:cNvPr>
          <p:cNvSpPr/>
          <p:nvPr/>
        </p:nvSpPr>
        <p:spPr>
          <a:xfrm>
            <a:off x="194872" y="7310260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Visual Design</a:t>
            </a:r>
          </a:p>
          <a:p>
            <a:r>
              <a:rPr lang="en-US" sz="800" dirty="0">
                <a:solidFill>
                  <a:srgbClr val="002060"/>
                </a:solidFill>
              </a:rPr>
              <a:t>	Topography</a:t>
            </a:r>
          </a:p>
          <a:p>
            <a:r>
              <a:rPr lang="en-US" sz="800" dirty="0">
                <a:solidFill>
                  <a:srgbClr val="002060"/>
                </a:solidFill>
              </a:rPr>
              <a:t>	Colours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C53B8-A611-1449-BB8A-8D4B208B7DAD}"/>
              </a:ext>
            </a:extLst>
          </p:cNvPr>
          <p:cNvSpPr/>
          <p:nvPr/>
        </p:nvSpPr>
        <p:spPr>
          <a:xfrm>
            <a:off x="194872" y="8408726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Solution</a:t>
            </a:r>
          </a:p>
          <a:p>
            <a:r>
              <a:rPr lang="en-US" sz="800" dirty="0">
                <a:solidFill>
                  <a:srgbClr val="002060"/>
                </a:solidFill>
              </a:rPr>
              <a:t>	Test Website / Product ?</a:t>
            </a:r>
          </a:p>
          <a:p>
            <a:r>
              <a:rPr lang="en-US" sz="800" dirty="0">
                <a:solidFill>
                  <a:srgbClr val="002060"/>
                </a:solidFill>
              </a:rPr>
              <a:t>	Final Version Images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CEAF-B4E6-9443-8DD3-145B89642ECD}"/>
              </a:ext>
            </a:extLst>
          </p:cNvPr>
          <p:cNvSpPr/>
          <p:nvPr/>
        </p:nvSpPr>
        <p:spPr>
          <a:xfrm>
            <a:off x="0" y="9566032"/>
            <a:ext cx="6858000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127</Words>
  <Application>Microsoft Macintosh PowerPoint</Application>
  <PresentationFormat>A4 Paper (210x297 mm)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Thania Rahman</dc:creator>
  <cp:lastModifiedBy>Thania Rahman</cp:lastModifiedBy>
  <cp:revision>1</cp:revision>
  <dcterms:created xsi:type="dcterms:W3CDTF">2021-09-15T00:44:32Z</dcterms:created>
  <dcterms:modified xsi:type="dcterms:W3CDTF">2021-09-15T01:36:47Z</dcterms:modified>
</cp:coreProperties>
</file>