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8" r:id="rId8"/>
    <p:sldId id="267"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 Id="rId5" Type="http://schemas.openxmlformats.org/officeDocument/2006/relationships/image" Target="../media/image13.png" /><Relationship Id="rId4" Type="http://schemas.openxmlformats.org/officeDocument/2006/relationships/image" Target="../media/image12.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308246" y="4149520"/>
            <a:ext cx="6549375"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lang="en-US" sz="2800" b="1" spc="-165" dirty="0">
                <a:solidFill>
                  <a:srgbClr val="2D936B"/>
                </a:solidFill>
                <a:latin typeface="Trebuchet MS"/>
                <a:cs typeface="Trebuchet MS"/>
              </a:rPr>
              <a:t> </a:t>
            </a:r>
            <a:r>
              <a:rPr sz="2800" b="1" spc="-5" dirty="0">
                <a:solidFill>
                  <a:srgbClr val="2D936B"/>
                </a:solidFill>
                <a:latin typeface="Trebuchet MS"/>
                <a:cs typeface="Trebuchet MS"/>
              </a:rPr>
              <a:t>Projec</a:t>
            </a:r>
            <a:r>
              <a:rPr lang="en-US" sz="2800" b="1" spc="-5" dirty="0">
                <a:solidFill>
                  <a:srgbClr val="2D936B"/>
                </a:solidFill>
                <a:latin typeface="Trebuchet MS"/>
                <a:cs typeface="Trebuchet MS"/>
              </a:rPr>
              <a:t>t: KEYLOGGER &amp; SECURITY </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990DD2B3-B51C-F5DB-16DF-01C658D1390A}"/>
              </a:ext>
            </a:extLst>
          </p:cNvPr>
          <p:cNvSpPr>
            <a:spLocks noGrp="1"/>
          </p:cNvSpPr>
          <p:nvPr>
            <p:ph type="ctrTitle"/>
          </p:nvPr>
        </p:nvSpPr>
        <p:spPr>
          <a:xfrm>
            <a:off x="5324475" y="3212937"/>
            <a:ext cx="5800851" cy="492443"/>
          </a:xfrm>
        </p:spPr>
        <p:txBody>
          <a:bodyPr/>
          <a:lstStyle/>
          <a:p>
            <a:r>
              <a:rPr lang="en-US" dirty="0"/>
              <a:t>Thambi </a:t>
            </a:r>
            <a:r>
              <a:rPr lang="en-US" dirty="0" err="1"/>
              <a:t>mounika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solidFill>
                  <a:schemeClr val="accent2"/>
                </a:solidFill>
              </a:rPr>
              <a:t>S</a:t>
            </a:r>
            <a:r>
              <a:rPr sz="3600" spc="10" dirty="0">
                <a:solidFill>
                  <a:schemeClr val="accent2"/>
                </a:solidFill>
              </a:rPr>
              <a:t>O</a:t>
            </a:r>
            <a:r>
              <a:rPr sz="3600" spc="25" dirty="0">
                <a:solidFill>
                  <a:schemeClr val="accent2"/>
                </a:solidFill>
              </a:rPr>
              <a:t>LU</a:t>
            </a:r>
            <a:r>
              <a:rPr sz="3600" spc="-35" dirty="0">
                <a:solidFill>
                  <a:schemeClr val="accent2"/>
                </a:solidFill>
              </a:rPr>
              <a:t>T</a:t>
            </a:r>
            <a:r>
              <a:rPr sz="3600" spc="-30" dirty="0">
                <a:solidFill>
                  <a:schemeClr val="accent2"/>
                </a:solidFill>
              </a:rPr>
              <a:t>I</a:t>
            </a:r>
            <a:r>
              <a:rPr sz="3600" spc="10" dirty="0">
                <a:solidFill>
                  <a:schemeClr val="accent2"/>
                </a:solidFill>
              </a:rPr>
              <a:t>O</a:t>
            </a:r>
            <a:r>
              <a:rPr sz="3600" dirty="0">
                <a:solidFill>
                  <a:schemeClr val="accent2"/>
                </a:solidFill>
              </a:rPr>
              <a:t>N</a:t>
            </a:r>
            <a:r>
              <a:rPr sz="3600" spc="-345" dirty="0">
                <a:solidFill>
                  <a:schemeClr val="accent2"/>
                </a:solidFill>
              </a:rPr>
              <a:t> </a:t>
            </a:r>
            <a:r>
              <a:rPr sz="3600" spc="-35" dirty="0">
                <a:solidFill>
                  <a:schemeClr val="accent2"/>
                </a:solidFill>
              </a:rPr>
              <a:t>A</a:t>
            </a:r>
            <a:r>
              <a:rPr sz="3600" spc="-5" dirty="0">
                <a:solidFill>
                  <a:schemeClr val="accent2"/>
                </a:solidFill>
              </a:rPr>
              <a:t>N</a:t>
            </a:r>
            <a:r>
              <a:rPr sz="3600" dirty="0">
                <a:solidFill>
                  <a:schemeClr val="accent2"/>
                </a:solidFill>
              </a:rPr>
              <a:t>D</a:t>
            </a:r>
            <a:r>
              <a:rPr sz="3600" spc="35" dirty="0">
                <a:solidFill>
                  <a:schemeClr val="accent2"/>
                </a:solidFill>
              </a:rPr>
              <a:t> </a:t>
            </a:r>
            <a:r>
              <a:rPr sz="3600" spc="-30" dirty="0">
                <a:solidFill>
                  <a:schemeClr val="accent2"/>
                </a:solidFill>
              </a:rPr>
              <a:t>I</a:t>
            </a:r>
            <a:r>
              <a:rPr sz="3600" spc="-35" dirty="0">
                <a:solidFill>
                  <a:schemeClr val="accent2"/>
                </a:solidFill>
              </a:rPr>
              <a:t>T</a:t>
            </a:r>
            <a:r>
              <a:rPr sz="3600" dirty="0">
                <a:solidFill>
                  <a:schemeClr val="accent2"/>
                </a:solidFill>
              </a:rPr>
              <a:t>S</a:t>
            </a:r>
            <a:r>
              <a:rPr sz="3600" spc="60" dirty="0">
                <a:solidFill>
                  <a:schemeClr val="accent2"/>
                </a:solidFill>
              </a:rPr>
              <a:t> </a:t>
            </a:r>
            <a:r>
              <a:rPr sz="3600" spc="-295" dirty="0">
                <a:solidFill>
                  <a:schemeClr val="accent2"/>
                </a:solidFill>
              </a:rPr>
              <a:t>V</a:t>
            </a:r>
            <a:r>
              <a:rPr sz="3600" spc="-35" dirty="0">
                <a:solidFill>
                  <a:schemeClr val="accent2"/>
                </a:solidFill>
              </a:rPr>
              <a:t>A</a:t>
            </a:r>
            <a:r>
              <a:rPr sz="3600" spc="25" dirty="0">
                <a:solidFill>
                  <a:schemeClr val="accent2"/>
                </a:solidFill>
              </a:rPr>
              <a:t>LU</a:t>
            </a:r>
            <a:r>
              <a:rPr sz="3600" dirty="0">
                <a:solidFill>
                  <a:schemeClr val="accent2"/>
                </a:solidFill>
              </a:rPr>
              <a:t>E</a:t>
            </a:r>
            <a:r>
              <a:rPr sz="3600" spc="-65" dirty="0">
                <a:solidFill>
                  <a:schemeClr val="accent2"/>
                </a:solidFill>
              </a:rPr>
              <a:t> </a:t>
            </a:r>
            <a:r>
              <a:rPr sz="3600" spc="-15" dirty="0">
                <a:solidFill>
                  <a:schemeClr val="accent2"/>
                </a:solidFill>
              </a:rPr>
              <a:t>P</a:t>
            </a:r>
            <a:r>
              <a:rPr sz="3600" spc="-30" dirty="0">
                <a:solidFill>
                  <a:schemeClr val="accent2"/>
                </a:solidFill>
              </a:rPr>
              <a:t>R</a:t>
            </a:r>
            <a:r>
              <a:rPr sz="3600" spc="10" dirty="0">
                <a:solidFill>
                  <a:schemeClr val="accent2"/>
                </a:solidFill>
              </a:rPr>
              <a:t>O</a:t>
            </a:r>
            <a:r>
              <a:rPr sz="3600" spc="-15" dirty="0">
                <a:solidFill>
                  <a:schemeClr val="accent2"/>
                </a:solidFill>
              </a:rPr>
              <a:t>P</a:t>
            </a:r>
            <a:r>
              <a:rPr sz="3600" spc="10" dirty="0">
                <a:solidFill>
                  <a:schemeClr val="accent2"/>
                </a:solidFill>
              </a:rPr>
              <a:t>O</a:t>
            </a:r>
            <a:r>
              <a:rPr sz="3600" spc="25" dirty="0">
                <a:solidFill>
                  <a:schemeClr val="accent2"/>
                </a:solidFill>
              </a:rPr>
              <a:t>S</a:t>
            </a:r>
            <a:r>
              <a:rPr sz="3600" spc="-30" dirty="0">
                <a:solidFill>
                  <a:schemeClr val="accent2"/>
                </a:solidFill>
              </a:rPr>
              <a:t>I</a:t>
            </a:r>
            <a:r>
              <a:rPr sz="3600" spc="-35" dirty="0">
                <a:solidFill>
                  <a:schemeClr val="accent2"/>
                </a:solidFill>
              </a:rPr>
              <a:t>T</a:t>
            </a:r>
            <a:r>
              <a:rPr sz="3600" spc="-30" dirty="0">
                <a:solidFill>
                  <a:schemeClr val="accent2"/>
                </a:solidFill>
              </a:rPr>
              <a:t>I</a:t>
            </a:r>
            <a:r>
              <a:rPr sz="3600" spc="10" dirty="0">
                <a:solidFill>
                  <a:schemeClr val="accent2"/>
                </a:solidFill>
              </a:rPr>
              <a:t>O</a:t>
            </a:r>
            <a:r>
              <a:rPr sz="3600" dirty="0">
                <a:solidFill>
                  <a:schemeClr val="accent2"/>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2"/>
                </a:solidFill>
              </a:rPr>
              <a:t>THE</a:t>
            </a:r>
            <a:r>
              <a:rPr sz="4250" spc="20" dirty="0">
                <a:solidFill>
                  <a:schemeClr val="accent2"/>
                </a:solidFill>
              </a:rPr>
              <a:t> </a:t>
            </a:r>
            <a:r>
              <a:rPr sz="4250" spc="10" dirty="0">
                <a:solidFill>
                  <a:schemeClr val="accent2"/>
                </a:solidFill>
              </a:rPr>
              <a:t>WOW</a:t>
            </a:r>
            <a:r>
              <a:rPr sz="4250" spc="85" dirty="0">
                <a:solidFill>
                  <a:schemeClr val="accent2"/>
                </a:solidFill>
              </a:rPr>
              <a:t> </a:t>
            </a:r>
            <a:r>
              <a:rPr sz="4250" spc="10" dirty="0">
                <a:solidFill>
                  <a:schemeClr val="accent2"/>
                </a:solidFill>
              </a:rPr>
              <a:t>IN</a:t>
            </a:r>
            <a:r>
              <a:rPr sz="4250" spc="-5" dirty="0">
                <a:solidFill>
                  <a:schemeClr val="accent2"/>
                </a:solidFill>
              </a:rPr>
              <a:t> </a:t>
            </a:r>
            <a:r>
              <a:rPr sz="4250" spc="15" dirty="0">
                <a:solidFill>
                  <a:schemeClr val="accent2"/>
                </a:solidFill>
              </a:rPr>
              <a:t>YOUR</a:t>
            </a:r>
            <a:r>
              <a:rPr sz="4250" spc="-10" dirty="0">
                <a:solidFill>
                  <a:schemeClr val="accent2"/>
                </a:solidFill>
              </a:rPr>
              <a:t> </a:t>
            </a:r>
            <a:r>
              <a:rPr sz="4250" spc="20" dirty="0">
                <a:solidFill>
                  <a:schemeClr val="accent2"/>
                </a:solidFill>
              </a:rPr>
              <a:t>SOLUTION</a:t>
            </a:r>
            <a:endParaRPr sz="4250" dirty="0">
              <a:solidFill>
                <a:schemeClr val="accent2"/>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2"/>
                </a:solidFill>
                <a:latin typeface="Trebuchet MS"/>
                <a:cs typeface="Trebuchet MS"/>
              </a:rPr>
              <a:t>M</a:t>
            </a:r>
            <a:r>
              <a:rPr sz="4800" b="1" dirty="0">
                <a:solidFill>
                  <a:schemeClr val="accent2"/>
                </a:solidFill>
                <a:latin typeface="Trebuchet MS"/>
                <a:cs typeface="Trebuchet MS"/>
              </a:rPr>
              <a:t>O</a:t>
            </a:r>
            <a:r>
              <a:rPr sz="4800" b="1" spc="-15" dirty="0">
                <a:solidFill>
                  <a:schemeClr val="accent2"/>
                </a:solidFill>
                <a:latin typeface="Trebuchet MS"/>
                <a:cs typeface="Trebuchet MS"/>
              </a:rPr>
              <a:t>D</a:t>
            </a:r>
            <a:r>
              <a:rPr sz="4800" b="1" spc="-35" dirty="0">
                <a:solidFill>
                  <a:schemeClr val="accent2"/>
                </a:solidFill>
                <a:latin typeface="Trebuchet MS"/>
                <a:cs typeface="Trebuchet MS"/>
              </a:rPr>
              <a:t>E</a:t>
            </a:r>
            <a:r>
              <a:rPr sz="4800" b="1" spc="-30" dirty="0">
                <a:solidFill>
                  <a:schemeClr val="accent2"/>
                </a:solidFill>
                <a:latin typeface="Trebuchet MS"/>
                <a:cs typeface="Trebuchet MS"/>
              </a:rPr>
              <a:t>LL</a:t>
            </a:r>
            <a:r>
              <a:rPr sz="4800" b="1" spc="-5" dirty="0">
                <a:solidFill>
                  <a:schemeClr val="accent2"/>
                </a:solidFill>
                <a:latin typeface="Trebuchet MS"/>
                <a:cs typeface="Trebuchet MS"/>
              </a:rPr>
              <a:t>I</a:t>
            </a:r>
            <a:r>
              <a:rPr sz="4800" b="1" spc="30" dirty="0">
                <a:solidFill>
                  <a:schemeClr val="accent2"/>
                </a:solidFill>
                <a:latin typeface="Trebuchet MS"/>
                <a:cs typeface="Trebuchet MS"/>
              </a:rPr>
              <a:t>N</a:t>
            </a:r>
            <a:r>
              <a:rPr sz="4800" b="1" spc="5" dirty="0">
                <a:solidFill>
                  <a:schemeClr val="accent2"/>
                </a:solidFill>
                <a:latin typeface="Trebuchet MS"/>
                <a:cs typeface="Trebuchet MS"/>
              </a:rPr>
              <a:t>G</a:t>
            </a:r>
            <a:endParaRPr sz="4800" dirty="0">
              <a:solidFill>
                <a:schemeClr val="accent2"/>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2"/>
                </a:solidFill>
              </a:rPr>
              <a:t>R</a:t>
            </a:r>
            <a:r>
              <a:rPr sz="4000" spc="-40" dirty="0">
                <a:solidFill>
                  <a:schemeClr val="accent2"/>
                </a:solidFill>
              </a:rPr>
              <a:t>E</a:t>
            </a:r>
            <a:r>
              <a:rPr sz="4000" spc="15" dirty="0">
                <a:solidFill>
                  <a:schemeClr val="accent2"/>
                </a:solidFill>
              </a:rPr>
              <a:t>S</a:t>
            </a:r>
            <a:r>
              <a:rPr sz="4000" spc="-30" dirty="0">
                <a:solidFill>
                  <a:schemeClr val="accent2"/>
                </a:solidFill>
              </a:rPr>
              <a:t>U</a:t>
            </a:r>
            <a:r>
              <a:rPr sz="4000" spc="-405" dirty="0">
                <a:solidFill>
                  <a:schemeClr val="accent2"/>
                </a:solidFill>
              </a:rPr>
              <a:t>L</a:t>
            </a:r>
            <a:r>
              <a:rPr sz="4000" dirty="0">
                <a:solidFill>
                  <a:schemeClr val="accent2"/>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6071-9863-FF5A-31E7-A36D01B95B0D}"/>
              </a:ext>
            </a:extLst>
          </p:cNvPr>
          <p:cNvSpPr>
            <a:spLocks noGrp="1"/>
          </p:cNvSpPr>
          <p:nvPr>
            <p:ph type="title"/>
          </p:nvPr>
        </p:nvSpPr>
        <p:spPr/>
        <p:txBody>
          <a:bodyPr/>
          <a:lstStyle/>
          <a:p>
            <a:r>
              <a:rPr lang="en-US" dirty="0">
                <a:solidFill>
                  <a:schemeClr val="accent2"/>
                </a:solidFill>
              </a:rPr>
              <a:t>Project</a:t>
            </a:r>
            <a:r>
              <a:rPr lang="en-US" dirty="0"/>
              <a:t> </a:t>
            </a:r>
          </a:p>
        </p:txBody>
      </p:sp>
      <p:sp>
        <p:nvSpPr>
          <p:cNvPr id="4" name="TextBox 3">
            <a:extLst>
              <a:ext uri="{FF2B5EF4-FFF2-40B4-BE49-F238E27FC236}">
                <a16:creationId xmlns:a16="http://schemas.microsoft.com/office/drawing/2014/main" id="{44C442A2-7FF8-430C-F6F2-D9FA32645F0D}"/>
              </a:ext>
            </a:extLst>
          </p:cNvPr>
          <p:cNvSpPr txBox="1"/>
          <p:nvPr/>
        </p:nvSpPr>
        <p:spPr>
          <a:xfrm>
            <a:off x="3045963" y="3244334"/>
            <a:ext cx="6100074" cy="369332"/>
          </a:xfrm>
          <a:prstGeom prst="rect">
            <a:avLst/>
          </a:prstGeom>
          <a:noFill/>
        </p:spPr>
        <p:txBody>
          <a:bodyPr wrap="square">
            <a:spAutoFit/>
          </a:bodyPr>
          <a:lstStyle/>
          <a:p>
            <a:r>
              <a:rPr lang="en-US" dirty="0">
                <a:solidFill>
                  <a:schemeClr val="accent3"/>
                </a:solidFill>
              </a:rPr>
              <a:t>https://github.com/Thambimounika/Thambimounika3.git</a:t>
            </a:r>
          </a:p>
        </p:txBody>
      </p:sp>
    </p:spTree>
    <p:extLst>
      <p:ext uri="{BB962C8B-B14F-4D97-AF65-F5344CB8AC3E}">
        <p14:creationId xmlns:p14="http://schemas.microsoft.com/office/powerpoint/2010/main" val="165239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a:ln>
            <a:solidFill>
              <a:schemeClr val="accent2"/>
            </a:solidFill>
          </a:ln>
        </p:spPr>
        <p:txBody>
          <a:bodyPr wrap="square" rtlCol="0">
            <a:spAutoFit/>
          </a:bodyPr>
          <a:lstStyle/>
          <a:p>
            <a:r>
              <a:rPr lang="en-IN" sz="4800" b="1" dirty="0">
                <a:solidFill>
                  <a:schemeClr val="accent2"/>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401415" y="236467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900138" y="1970197"/>
            <a:ext cx="8659498"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2"/>
                </a:solidFill>
              </a:rPr>
              <a:t>A</a:t>
            </a:r>
            <a:r>
              <a:rPr spc="-5" dirty="0">
                <a:solidFill>
                  <a:schemeClr val="accent2"/>
                </a:solidFill>
              </a:rPr>
              <a:t>G</a:t>
            </a:r>
            <a:r>
              <a:rPr spc="-35" dirty="0">
                <a:solidFill>
                  <a:schemeClr val="accent2"/>
                </a:solidFill>
              </a:rPr>
              <a:t>E</a:t>
            </a:r>
            <a:r>
              <a:rPr spc="15" dirty="0">
                <a:solidFill>
                  <a:schemeClr val="accent2"/>
                </a:solidFill>
              </a:rPr>
              <a:t>N</a:t>
            </a:r>
            <a:r>
              <a:rPr dirty="0">
                <a:solidFill>
                  <a:schemeClr val="accent2"/>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Project overview</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Who are the end users?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Detection of Keyloggers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Modelling</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2"/>
                </a:solidFill>
              </a:rPr>
              <a:t>P</a:t>
            </a:r>
            <a:r>
              <a:rPr sz="4250" spc="15" dirty="0">
                <a:solidFill>
                  <a:schemeClr val="accent2"/>
                </a:solidFill>
              </a:rPr>
              <a:t>ROB</a:t>
            </a:r>
            <a:r>
              <a:rPr sz="4250" spc="55" dirty="0">
                <a:solidFill>
                  <a:schemeClr val="accent2"/>
                </a:solidFill>
              </a:rPr>
              <a:t>L</a:t>
            </a:r>
            <a:r>
              <a:rPr sz="4250" spc="-20" dirty="0">
                <a:solidFill>
                  <a:schemeClr val="accent2"/>
                </a:solidFill>
              </a:rPr>
              <a:t>E</a:t>
            </a:r>
            <a:r>
              <a:rPr sz="4250" spc="20" dirty="0">
                <a:solidFill>
                  <a:schemeClr val="accent2"/>
                </a:solidFill>
              </a:rPr>
              <a:t>M</a:t>
            </a:r>
            <a:r>
              <a:rPr sz="4250" dirty="0">
                <a:solidFill>
                  <a:schemeClr val="accent2"/>
                </a:solidFill>
              </a:rPr>
              <a:t>	</a:t>
            </a:r>
            <a:r>
              <a:rPr sz="4250" spc="10" dirty="0">
                <a:solidFill>
                  <a:schemeClr val="accent2"/>
                </a:solidFill>
              </a:rPr>
              <a:t>S</a:t>
            </a:r>
            <a:r>
              <a:rPr sz="4250" spc="-370" dirty="0">
                <a:solidFill>
                  <a:schemeClr val="accent2"/>
                </a:solidFill>
              </a:rPr>
              <a:t>T</a:t>
            </a:r>
            <a:r>
              <a:rPr sz="4250" spc="-375" dirty="0">
                <a:solidFill>
                  <a:schemeClr val="accent2"/>
                </a:solidFill>
              </a:rPr>
              <a:t>A</a:t>
            </a:r>
            <a:r>
              <a:rPr sz="4250" spc="15" dirty="0">
                <a:solidFill>
                  <a:schemeClr val="accent2"/>
                </a:solidFill>
              </a:rPr>
              <a:t>T</a:t>
            </a:r>
            <a:r>
              <a:rPr sz="4250" spc="-10" dirty="0">
                <a:solidFill>
                  <a:schemeClr val="accent2"/>
                </a:solidFill>
              </a:rPr>
              <a:t>E</a:t>
            </a:r>
            <a:r>
              <a:rPr sz="4250" spc="-20" dirty="0">
                <a:solidFill>
                  <a:schemeClr val="accent2"/>
                </a:solidFill>
              </a:rPr>
              <a:t>ME</a:t>
            </a:r>
            <a:r>
              <a:rPr sz="4250" spc="10" dirty="0">
                <a:solidFill>
                  <a:schemeClr val="accent2"/>
                </a:solidFill>
              </a:rPr>
              <a:t>NT</a:t>
            </a:r>
            <a:endParaRPr sz="4250" dirty="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2"/>
                </a:solidFill>
              </a:rPr>
              <a:t>PROJECT</a:t>
            </a:r>
            <a:r>
              <a:rPr lang="en-IN" sz="4000" spc="5" dirty="0">
                <a:solidFill>
                  <a:schemeClr val="accent2"/>
                </a:solidFill>
              </a:rPr>
              <a:t> </a:t>
            </a:r>
            <a:r>
              <a:rPr sz="3600" spc="-20" dirty="0">
                <a:solidFill>
                  <a:schemeClr val="accent2"/>
                </a:solidFill>
              </a:rPr>
              <a:t>OVERVIEW</a:t>
            </a:r>
            <a:endParaRPr sz="4000" dirty="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solidFill>
                  <a:schemeClr val="accent2"/>
                </a:solidFill>
                <a:latin typeface="Times New Roman" panose="02020603050405020304" pitchFamily="18" charset="0"/>
                <a:cs typeface="Times New Roman" panose="02020603050405020304" pitchFamily="18" charset="0"/>
              </a:rPr>
              <a:t>Keyloggers:</a:t>
            </a:r>
            <a:endParaRPr lang="en-US"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solidFill>
                  <a:schemeClr val="accent2"/>
                </a:solidFill>
                <a:latin typeface="Times New Roman" panose="02020603050405020304" pitchFamily="18" charset="0"/>
                <a:cs typeface="Times New Roman" panose="02020603050405020304" pitchFamily="18" charset="0"/>
              </a:rPr>
              <a:t>Security Measures:</a:t>
            </a:r>
            <a:endParaRPr lang="en-US"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93224" y="365923"/>
            <a:ext cx="8915400" cy="5847755"/>
          </a:xfrm>
          <a:prstGeom prst="rect">
            <a:avLst/>
          </a:prstGeom>
          <a:noFill/>
        </p:spPr>
        <p:txBody>
          <a:bodyPr wrap="square" rtlCol="0">
            <a:spAutoFit/>
          </a:bodyPr>
          <a:lstStyle/>
          <a:p>
            <a:pPr algn="just"/>
            <a:r>
              <a:rPr lang="en-IN" sz="3200" b="1" u="sng" dirty="0">
                <a:solidFill>
                  <a:schemeClr val="accent2"/>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81000" y="684371"/>
            <a:ext cx="8534400" cy="4678204"/>
          </a:xfrm>
          <a:prstGeom prst="rect">
            <a:avLst/>
          </a:prstGeom>
          <a:noFill/>
        </p:spPr>
        <p:txBody>
          <a:bodyPr wrap="square" rtlCol="0">
            <a:spAutoFit/>
          </a:bodyPr>
          <a:lstStyle/>
          <a:p>
            <a:r>
              <a:rPr lang="en-US" sz="3200" b="1" u="sng" dirty="0">
                <a:solidFill>
                  <a:schemeClr val="accent2"/>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6470480" cy="509114"/>
          </a:xfrm>
          <a:prstGeom prst="rect">
            <a:avLst/>
          </a:prstGeom>
        </p:spPr>
        <p:txBody>
          <a:bodyPr vert="horz" wrap="square" lIns="0" tIns="16510" rIns="0" bIns="0" rtlCol="0">
            <a:spAutoFit/>
          </a:bodyPr>
          <a:lstStyle/>
          <a:p>
            <a:pPr marL="469900" indent="-457200">
              <a:lnSpc>
                <a:spcPct val="100000"/>
              </a:lnSpc>
              <a:spcBef>
                <a:spcPts val="130"/>
              </a:spcBef>
              <a:buFont typeface="Arial" panose="020B0604020202020204" pitchFamily="34" charset="0"/>
              <a:buChar char="•"/>
            </a:pPr>
            <a:r>
              <a:rPr sz="3200" spc="25" dirty="0">
                <a:solidFill>
                  <a:schemeClr val="accent2"/>
                </a:solidFill>
              </a:rPr>
              <a:t>W</a:t>
            </a:r>
            <a:r>
              <a:rPr sz="3200" spc="-20" dirty="0">
                <a:solidFill>
                  <a:schemeClr val="accent2"/>
                </a:solidFill>
              </a:rPr>
              <a:t>H</a:t>
            </a:r>
            <a:r>
              <a:rPr sz="3200" spc="20" dirty="0">
                <a:solidFill>
                  <a:schemeClr val="accent2"/>
                </a:solidFill>
              </a:rPr>
              <a:t>O</a:t>
            </a:r>
            <a:r>
              <a:rPr sz="3200" spc="-235" dirty="0">
                <a:solidFill>
                  <a:schemeClr val="accent2"/>
                </a:solidFill>
              </a:rPr>
              <a:t> </a:t>
            </a:r>
            <a:r>
              <a:rPr sz="3200" spc="-10" dirty="0">
                <a:solidFill>
                  <a:schemeClr val="accent2"/>
                </a:solidFill>
              </a:rPr>
              <a:t>AR</a:t>
            </a:r>
            <a:r>
              <a:rPr sz="3200" spc="15" dirty="0">
                <a:solidFill>
                  <a:schemeClr val="accent2"/>
                </a:solidFill>
              </a:rPr>
              <a:t>E</a:t>
            </a:r>
            <a:r>
              <a:rPr sz="3200" spc="-35" dirty="0">
                <a:solidFill>
                  <a:schemeClr val="accent2"/>
                </a:solidFill>
              </a:rPr>
              <a:t> </a:t>
            </a:r>
            <a:r>
              <a:rPr sz="3200" spc="-10" dirty="0">
                <a:solidFill>
                  <a:schemeClr val="accent2"/>
                </a:solidFill>
              </a:rPr>
              <a:t>T</a:t>
            </a:r>
            <a:r>
              <a:rPr sz="3200" spc="-15" dirty="0">
                <a:solidFill>
                  <a:schemeClr val="accent2"/>
                </a:solidFill>
              </a:rPr>
              <a:t>H</a:t>
            </a:r>
            <a:r>
              <a:rPr sz="3200" spc="15" dirty="0">
                <a:solidFill>
                  <a:schemeClr val="accent2"/>
                </a:solidFill>
              </a:rPr>
              <a:t>E</a:t>
            </a:r>
            <a:r>
              <a:rPr sz="3200" spc="-35" dirty="0">
                <a:solidFill>
                  <a:schemeClr val="accent2"/>
                </a:solidFill>
              </a:rPr>
              <a:t> </a:t>
            </a:r>
            <a:r>
              <a:rPr sz="3200" spc="-20" dirty="0">
                <a:solidFill>
                  <a:schemeClr val="accent2"/>
                </a:solidFill>
              </a:rPr>
              <a:t>E</a:t>
            </a:r>
            <a:r>
              <a:rPr sz="3200" spc="30" dirty="0">
                <a:solidFill>
                  <a:schemeClr val="accent2"/>
                </a:solidFill>
              </a:rPr>
              <a:t>N</a:t>
            </a:r>
            <a:r>
              <a:rPr sz="3200" spc="15" dirty="0">
                <a:solidFill>
                  <a:schemeClr val="accent2"/>
                </a:solidFill>
              </a:rPr>
              <a:t>D</a:t>
            </a:r>
            <a:r>
              <a:rPr sz="3200" spc="-45" dirty="0">
                <a:solidFill>
                  <a:schemeClr val="accent2"/>
                </a:solidFill>
              </a:rPr>
              <a:t> </a:t>
            </a:r>
            <a:r>
              <a:rPr sz="3200" dirty="0">
                <a:solidFill>
                  <a:schemeClr val="accent2"/>
                </a:solidFill>
              </a:rPr>
              <a:t>U</a:t>
            </a:r>
            <a:r>
              <a:rPr sz="3200" spc="10" dirty="0">
                <a:solidFill>
                  <a:schemeClr val="accent2"/>
                </a:solidFill>
              </a:rPr>
              <a:t>S</a:t>
            </a:r>
            <a:r>
              <a:rPr sz="3200" spc="-25" dirty="0">
                <a:solidFill>
                  <a:schemeClr val="accent2"/>
                </a:solidFill>
              </a:rPr>
              <a:t>E</a:t>
            </a:r>
            <a:r>
              <a:rPr sz="3200" spc="-10" dirty="0">
                <a:solidFill>
                  <a:schemeClr val="accent2"/>
                </a:solidFill>
              </a:rPr>
              <a:t>R</a:t>
            </a:r>
            <a:r>
              <a:rPr sz="3200" spc="5" dirty="0">
                <a:solidFill>
                  <a:schemeClr val="accent2"/>
                </a:solidFill>
              </a:rPr>
              <a:t>S?</a:t>
            </a:r>
            <a:endParaRPr sz="3200" dirty="0">
              <a:solidFill>
                <a:schemeClr val="accent2"/>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1548</Words>
  <Application>Microsoft Office PowerPoint</Application>
  <PresentationFormat>Widescreen</PresentationFormat>
  <Paragraphs>113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Thambi mounika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 SOLUTION AND ITS VALUE PROPOSITION</vt:lpstr>
      <vt:lpstr>THE WOW IN YOUR SOLUTION</vt:lpstr>
      <vt:lpstr>PowerPoint Presentation</vt:lpstr>
      <vt:lpstr>RESULTS</vt:lpstr>
      <vt:lpstr>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Thambi mounika</dc:title>
  <dc:creator>dell</dc:creator>
  <cp:lastModifiedBy>tmounika586@gmail.com</cp:lastModifiedBy>
  <cp:revision>11</cp:revision>
  <dcterms:created xsi:type="dcterms:W3CDTF">2024-06-03T05:48:59Z</dcterms:created>
  <dcterms:modified xsi:type="dcterms:W3CDTF">2024-06-13T07:59:43Z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