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46373E-9C19-4375-943F-912325B040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657BE0-AE0D-4DFE-AEC6-246D1633A3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7/28/2023 5:17:41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8491C9A-4AE5-438D-8F6A-5582577B8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21340A8-4703-4C42-958B-43799425FA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5686963-693E-452F-B9B3-FF51BD16E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8CCC751-186C-4BA2-A1DB-BBAD7EB550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2023-07-28T05:17:42Z</dcterms:created>
  <dcterms:modified xsi:type="dcterms:W3CDTF">2023-07-28T05:17:42Z</dcterms:modified>
</cp:coreProperties>
</file>