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5286-E81C-4F6D-AE76-3F406911E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B19A6-D8CD-4E2C-BC3A-3E6B54C1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9691-EA0B-4275-AC58-2AA5D296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46EC-D263-4D7D-AF99-BE8FD3A0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CC6D-C299-49D1-AF0A-4F6676EC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533-5040-48C9-AD35-FE282A38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C703-A3C5-496E-94C7-DF7B9BE4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5494-2E58-478E-A84D-4C5F2F9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81A7-7E6C-4A83-A40C-112D8DE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E495-231F-46D2-9ED1-84B8A75F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7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DAD8E-1A42-4263-B8BA-96655E97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DE90D-7DFD-4046-BBE1-1395FECE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E7AA-278D-44F7-91A4-26D99951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AFE9-D913-400A-805D-56ADDBEA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C2A6-1ED2-4538-BBE0-E84E020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C4B7-D25F-428C-96EA-5CA98BE7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C221-B58B-4FD8-9571-5090B371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F0BB-2580-47BD-9370-9AC88E97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0264-9E50-4E90-A023-8EAE79A0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346C-8180-41ED-BB16-91B89B19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2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4135-4AE3-4FEF-BED8-D105D846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79B0-E692-4B7A-9F64-F87CD2D7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CBC5-6B39-486C-83D9-A8ABE39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9802-BFF6-4051-9ABF-ABE8DA21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E61E-C365-4FE7-AA6C-2D7F9CFA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9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5D08-D0F1-4105-A0E4-F62C94C4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4E5C-A357-40D9-8F7A-A2071D1C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842E-493E-40F8-997A-DBDF1073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FC5D2-790E-400C-A878-027A1A5D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9EA8-E0F7-45DE-A680-586CA6C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A367D-2352-44C8-A4E2-0C0C6695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4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B086-62DE-4F54-88D9-DB8C6DB7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62C6-F87D-4BF2-9451-867ADDBD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D703-D123-4ABD-BBE9-658271A36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DB39-A86F-48BE-9E07-8DD54BF45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D4758-EE59-4540-9238-092587904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7512B-DF8C-43C8-AB43-1EB16DF5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F15E6-E00E-40BE-8070-C48CDCB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A3B1-D133-476C-BA81-CEBF022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63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9A09-C71B-4C85-B994-515717F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2C69E-FC27-4260-BC73-B97EE1DA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F711C-FD40-4DF7-819A-66382129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E255F-3446-4446-AEF4-C6E2A862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D78A-4378-484B-8276-F9CA1A2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0F51-B388-4C05-BB78-48EB8014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A8D3B-A765-44E2-8C27-C827018D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6E4-AA52-4F98-BE74-1DA8CA2E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46FB-CDAA-4409-A3BA-CE63A85D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4824-3E96-4AB4-88C0-39038849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99A8-AFFF-4531-86C3-3C306951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C4F5B-A8F9-415A-A6E0-C75F2FD1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AB89F-B18E-4E7A-A958-8C7D8801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523-ABA7-48B4-AC38-3073F9A6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4A469-A4CF-4076-A734-3B7E34069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4AD41-57E9-4366-9684-45DADBB1A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BD614-484C-4F85-B70C-D56E7CEC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1810E-4476-455A-920F-2D8AA55A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5ED1-0DE4-4B5F-AE92-4CECFC0C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493BD-42A0-4203-A1E4-DBAB7C79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690A-1B95-4D9B-B9A2-F0668796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237C-3679-4077-A16E-570CDEAAA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8D8-AA0E-4D93-9C36-983EA47D9B38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BB90-DF75-46B5-A006-1F0E118DB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74E8-C7BD-4227-90BB-F6C43427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A0A6B-41F5-4D71-89F2-01604F103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703AED3-F480-47B1-8511-DA59EF5AB04D}"/>
              </a:ext>
            </a:extLst>
          </p:cNvPr>
          <p:cNvSpPr/>
          <p:nvPr/>
        </p:nvSpPr>
        <p:spPr>
          <a:xfrm>
            <a:off x="5131438" y="-706824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5F38D-B8A8-426D-9E3A-4049E1ED6823}"/>
              </a:ext>
            </a:extLst>
          </p:cNvPr>
          <p:cNvSpPr/>
          <p:nvPr/>
        </p:nvSpPr>
        <p:spPr>
          <a:xfrm>
            <a:off x="4195283" y="717260"/>
            <a:ext cx="1719744" cy="72984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B1147-8EF1-4FDD-A5C5-0AF550C9AB3E}"/>
              </a:ext>
            </a:extLst>
          </p:cNvPr>
          <p:cNvCxnSpPr/>
          <p:nvPr/>
        </p:nvCxnSpPr>
        <p:spPr>
          <a:xfrm>
            <a:off x="4991450" y="1442906"/>
            <a:ext cx="0" cy="41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33CB15-8B34-4D65-9FA2-D3F6C1E77DB5}"/>
              </a:ext>
            </a:extLst>
          </p:cNvPr>
          <p:cNvCxnSpPr>
            <a:cxnSpLocks/>
          </p:cNvCxnSpPr>
          <p:nvPr/>
        </p:nvCxnSpPr>
        <p:spPr>
          <a:xfrm flipH="1">
            <a:off x="704675" y="1862356"/>
            <a:ext cx="428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FECEC2-CD32-413E-9C2D-EBB54980879B}"/>
              </a:ext>
            </a:extLst>
          </p:cNvPr>
          <p:cNvCxnSpPr>
            <a:cxnSpLocks/>
          </p:cNvCxnSpPr>
          <p:nvPr/>
        </p:nvCxnSpPr>
        <p:spPr>
          <a:xfrm>
            <a:off x="713064" y="1862356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75F0D-F632-42E5-9257-425F635071C9}"/>
              </a:ext>
            </a:extLst>
          </p:cNvPr>
          <p:cNvSpPr/>
          <p:nvPr/>
        </p:nvSpPr>
        <p:spPr>
          <a:xfrm>
            <a:off x="177566" y="2642532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Our Team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61DB7-C8E8-4A25-8F7F-D6B09E50B2AB}"/>
              </a:ext>
            </a:extLst>
          </p:cNvPr>
          <p:cNvCxnSpPr>
            <a:cxnSpLocks/>
          </p:cNvCxnSpPr>
          <p:nvPr/>
        </p:nvCxnSpPr>
        <p:spPr>
          <a:xfrm>
            <a:off x="680906" y="3179427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8E225-1EB1-4122-9D29-24B79C3C89E0}"/>
              </a:ext>
            </a:extLst>
          </p:cNvPr>
          <p:cNvSpPr/>
          <p:nvPr/>
        </p:nvSpPr>
        <p:spPr>
          <a:xfrm>
            <a:off x="256213" y="3959602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Pearson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7A3FA4-EED6-4131-A369-7DBCD8B77E79}"/>
              </a:ext>
            </a:extLst>
          </p:cNvPr>
          <p:cNvSpPr/>
          <p:nvPr/>
        </p:nvSpPr>
        <p:spPr>
          <a:xfrm>
            <a:off x="265651" y="4362274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Pearson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28F9E-DE7A-4379-B332-E4C04A09BC71}"/>
              </a:ext>
            </a:extLst>
          </p:cNvPr>
          <p:cNvSpPr/>
          <p:nvPr/>
        </p:nvSpPr>
        <p:spPr>
          <a:xfrm>
            <a:off x="276136" y="4733484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Pearson 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9EA870-FFB3-4FD5-B2D7-48C6DDD389A4}"/>
              </a:ext>
            </a:extLst>
          </p:cNvPr>
          <p:cNvCxnSpPr>
            <a:cxnSpLocks/>
          </p:cNvCxnSpPr>
          <p:nvPr/>
        </p:nvCxnSpPr>
        <p:spPr>
          <a:xfrm>
            <a:off x="4991449" y="1862356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EE72FD-B99A-4BF0-86EA-081C39979176}"/>
              </a:ext>
            </a:extLst>
          </p:cNvPr>
          <p:cNvCxnSpPr>
            <a:cxnSpLocks/>
          </p:cNvCxnSpPr>
          <p:nvPr/>
        </p:nvCxnSpPr>
        <p:spPr>
          <a:xfrm>
            <a:off x="5000353" y="1862356"/>
            <a:ext cx="4269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EDF89B-F072-423D-8B72-812945C14A45}"/>
              </a:ext>
            </a:extLst>
          </p:cNvPr>
          <p:cNvCxnSpPr>
            <a:cxnSpLocks/>
          </p:cNvCxnSpPr>
          <p:nvPr/>
        </p:nvCxnSpPr>
        <p:spPr>
          <a:xfrm>
            <a:off x="3459057" y="3044154"/>
            <a:ext cx="0" cy="6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EB26B5-6D1A-4454-BDC1-79A996A2E401}"/>
              </a:ext>
            </a:extLst>
          </p:cNvPr>
          <p:cNvCxnSpPr>
            <a:cxnSpLocks/>
          </p:cNvCxnSpPr>
          <p:nvPr/>
        </p:nvCxnSpPr>
        <p:spPr>
          <a:xfrm>
            <a:off x="3584892" y="3941771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CA272-2435-4EE3-935D-BB56AED47FEA}"/>
              </a:ext>
            </a:extLst>
          </p:cNvPr>
          <p:cNvSpPr/>
          <p:nvPr/>
        </p:nvSpPr>
        <p:spPr>
          <a:xfrm>
            <a:off x="4362973" y="2652666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A2DB08-F3C4-40EA-BFB1-6378E12CD3DC}"/>
              </a:ext>
            </a:extLst>
          </p:cNvPr>
          <p:cNvSpPr/>
          <p:nvPr/>
        </p:nvSpPr>
        <p:spPr>
          <a:xfrm>
            <a:off x="3274501" y="3701288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Course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3E8978-53D1-4181-BD80-557EE409139E}"/>
              </a:ext>
            </a:extLst>
          </p:cNvPr>
          <p:cNvSpPr/>
          <p:nvPr/>
        </p:nvSpPr>
        <p:spPr>
          <a:xfrm>
            <a:off x="4407187" y="3701288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Course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552403-1A47-4186-B08F-8F5AB0CA6D79}"/>
              </a:ext>
            </a:extLst>
          </p:cNvPr>
          <p:cNvSpPr/>
          <p:nvPr/>
        </p:nvSpPr>
        <p:spPr>
          <a:xfrm>
            <a:off x="5397787" y="3690802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Course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AE5761-26E1-4549-BB8D-3407B2E5957A}"/>
              </a:ext>
            </a:extLst>
          </p:cNvPr>
          <p:cNvSpPr/>
          <p:nvPr/>
        </p:nvSpPr>
        <p:spPr>
          <a:xfrm>
            <a:off x="6388387" y="3699890"/>
            <a:ext cx="830510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Course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5E506F-9BAF-4859-BA94-41E2025A631E}"/>
              </a:ext>
            </a:extLst>
          </p:cNvPr>
          <p:cNvCxnSpPr>
            <a:cxnSpLocks/>
          </p:cNvCxnSpPr>
          <p:nvPr/>
        </p:nvCxnSpPr>
        <p:spPr>
          <a:xfrm flipH="1">
            <a:off x="3452768" y="3044154"/>
            <a:ext cx="91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F55859-BFF8-48D4-B190-C48AABAA0C9D}"/>
              </a:ext>
            </a:extLst>
          </p:cNvPr>
          <p:cNvCxnSpPr>
            <a:cxnSpLocks/>
          </p:cNvCxnSpPr>
          <p:nvPr/>
        </p:nvCxnSpPr>
        <p:spPr>
          <a:xfrm>
            <a:off x="4794305" y="3189561"/>
            <a:ext cx="0" cy="4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232DECF-3A70-4924-B1F7-7419ABCCFE95}"/>
              </a:ext>
            </a:extLst>
          </p:cNvPr>
          <p:cNvCxnSpPr>
            <a:cxnSpLocks/>
          </p:cNvCxnSpPr>
          <p:nvPr/>
        </p:nvCxnSpPr>
        <p:spPr>
          <a:xfrm>
            <a:off x="5619924" y="3189560"/>
            <a:ext cx="0" cy="4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054867-66C6-495F-8AB7-72A8754B61B5}"/>
              </a:ext>
            </a:extLst>
          </p:cNvPr>
          <p:cNvCxnSpPr>
            <a:cxnSpLocks/>
          </p:cNvCxnSpPr>
          <p:nvPr/>
        </p:nvCxnSpPr>
        <p:spPr>
          <a:xfrm flipH="1">
            <a:off x="5619924" y="3044154"/>
            <a:ext cx="91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996A67-70F3-4320-9CEB-77E079CFF1DC}"/>
              </a:ext>
            </a:extLst>
          </p:cNvPr>
          <p:cNvCxnSpPr>
            <a:cxnSpLocks/>
          </p:cNvCxnSpPr>
          <p:nvPr/>
        </p:nvCxnSpPr>
        <p:spPr>
          <a:xfrm>
            <a:off x="6535720" y="3044154"/>
            <a:ext cx="0" cy="6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A3AC0-F953-4480-86E8-64683C99004D}"/>
              </a:ext>
            </a:extLst>
          </p:cNvPr>
          <p:cNvSpPr/>
          <p:nvPr/>
        </p:nvSpPr>
        <p:spPr>
          <a:xfrm>
            <a:off x="6752090" y="4446860"/>
            <a:ext cx="102310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Course info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26504E-E59F-41D8-9E9D-E6572311CAA2}"/>
              </a:ext>
            </a:extLst>
          </p:cNvPr>
          <p:cNvSpPr/>
          <p:nvPr/>
        </p:nvSpPr>
        <p:spPr>
          <a:xfrm>
            <a:off x="5542938" y="4446860"/>
            <a:ext cx="102502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Course info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A07B5C-AA83-4E9F-9801-88778692DCDA}"/>
              </a:ext>
            </a:extLst>
          </p:cNvPr>
          <p:cNvSpPr/>
          <p:nvPr/>
        </p:nvSpPr>
        <p:spPr>
          <a:xfrm>
            <a:off x="4321544" y="4426238"/>
            <a:ext cx="102502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Course info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DA1D0C-637C-40C7-84A7-1596907448B9}"/>
              </a:ext>
            </a:extLst>
          </p:cNvPr>
          <p:cNvCxnSpPr>
            <a:cxnSpLocks/>
          </p:cNvCxnSpPr>
          <p:nvPr/>
        </p:nvCxnSpPr>
        <p:spPr>
          <a:xfrm>
            <a:off x="5038984" y="3961347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CD52AF-4DFB-42D6-8444-59C6D3FE260F}"/>
              </a:ext>
            </a:extLst>
          </p:cNvPr>
          <p:cNvCxnSpPr>
            <a:cxnSpLocks/>
          </p:cNvCxnSpPr>
          <p:nvPr/>
        </p:nvCxnSpPr>
        <p:spPr>
          <a:xfrm>
            <a:off x="5926291" y="3981969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47CAF7-2245-4373-821D-DF49A814B8A8}"/>
              </a:ext>
            </a:extLst>
          </p:cNvPr>
          <p:cNvCxnSpPr>
            <a:cxnSpLocks/>
          </p:cNvCxnSpPr>
          <p:nvPr/>
        </p:nvCxnSpPr>
        <p:spPr>
          <a:xfrm>
            <a:off x="7200192" y="3922196"/>
            <a:ext cx="0" cy="50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92E057-CE93-4552-B863-F93167FD8EAB}"/>
              </a:ext>
            </a:extLst>
          </p:cNvPr>
          <p:cNvCxnSpPr>
            <a:cxnSpLocks/>
          </p:cNvCxnSpPr>
          <p:nvPr/>
        </p:nvCxnSpPr>
        <p:spPr>
          <a:xfrm>
            <a:off x="3441580" y="4814230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418027A-6FFD-47DE-9209-D1908F103535}"/>
              </a:ext>
            </a:extLst>
          </p:cNvPr>
          <p:cNvCxnSpPr>
            <a:cxnSpLocks/>
          </p:cNvCxnSpPr>
          <p:nvPr/>
        </p:nvCxnSpPr>
        <p:spPr>
          <a:xfrm>
            <a:off x="4887982" y="4838344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913EA1-951E-49D8-B326-8DFF00CA3891}"/>
              </a:ext>
            </a:extLst>
          </p:cNvPr>
          <p:cNvCxnSpPr>
            <a:cxnSpLocks/>
          </p:cNvCxnSpPr>
          <p:nvPr/>
        </p:nvCxnSpPr>
        <p:spPr>
          <a:xfrm>
            <a:off x="6146331" y="4834852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5D9738-81F5-4BE8-88E4-CD7895DA44DF}"/>
              </a:ext>
            </a:extLst>
          </p:cNvPr>
          <p:cNvCxnSpPr>
            <a:cxnSpLocks/>
          </p:cNvCxnSpPr>
          <p:nvPr/>
        </p:nvCxnSpPr>
        <p:spPr>
          <a:xfrm>
            <a:off x="7352949" y="4834852"/>
            <a:ext cx="0" cy="46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40B2B6A-B823-4608-B731-442B12034A58}"/>
              </a:ext>
            </a:extLst>
          </p:cNvPr>
          <p:cNvSpPr/>
          <p:nvPr/>
        </p:nvSpPr>
        <p:spPr>
          <a:xfrm>
            <a:off x="4371878" y="5314596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815AD69-491A-40E7-B1A5-7A4359FB9E21}"/>
              </a:ext>
            </a:extLst>
          </p:cNvPr>
          <p:cNvSpPr/>
          <p:nvPr/>
        </p:nvSpPr>
        <p:spPr>
          <a:xfrm>
            <a:off x="5785338" y="5299743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7D30B5-135A-481F-940C-6DAED4BD43AE}"/>
              </a:ext>
            </a:extLst>
          </p:cNvPr>
          <p:cNvSpPr/>
          <p:nvPr/>
        </p:nvSpPr>
        <p:spPr>
          <a:xfrm>
            <a:off x="7196172" y="5350599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00DD71A-3BBA-47AC-ADFD-A0386AEF02BD}"/>
              </a:ext>
            </a:extLst>
          </p:cNvPr>
          <p:cNvSpPr/>
          <p:nvPr/>
        </p:nvSpPr>
        <p:spPr>
          <a:xfrm>
            <a:off x="3114927" y="4449867"/>
            <a:ext cx="102502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Course info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F5D0B9-41C9-43D6-AC2E-CC0D76FAC77D}"/>
              </a:ext>
            </a:extLst>
          </p:cNvPr>
          <p:cNvSpPr/>
          <p:nvPr/>
        </p:nvSpPr>
        <p:spPr>
          <a:xfrm>
            <a:off x="2804267" y="5314595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21B998B-0252-48D5-A540-79905A94544E}"/>
              </a:ext>
            </a:extLst>
          </p:cNvPr>
          <p:cNvSpPr/>
          <p:nvPr/>
        </p:nvSpPr>
        <p:spPr>
          <a:xfrm>
            <a:off x="8685395" y="2652666"/>
            <a:ext cx="1467009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Jobs </a:t>
            </a:r>
          </a:p>
          <a:p>
            <a:pPr algn="ctr"/>
            <a:r>
              <a:rPr lang="en-GB" dirty="0"/>
              <a:t>Specification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08B2A6-15EA-45D9-B6D0-E3FEA85FA479}"/>
              </a:ext>
            </a:extLst>
          </p:cNvPr>
          <p:cNvCxnSpPr>
            <a:cxnSpLocks/>
          </p:cNvCxnSpPr>
          <p:nvPr/>
        </p:nvCxnSpPr>
        <p:spPr>
          <a:xfrm>
            <a:off x="9270348" y="1872490"/>
            <a:ext cx="0" cy="78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E3031DD-8FC6-42FB-9E2C-0668AA24323F}"/>
              </a:ext>
            </a:extLst>
          </p:cNvPr>
          <p:cNvSpPr/>
          <p:nvPr/>
        </p:nvSpPr>
        <p:spPr>
          <a:xfrm>
            <a:off x="8077541" y="3648264"/>
            <a:ext cx="966485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Job role one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2955DEC-A34B-4AD0-BF7C-CE3594D76F7D}"/>
              </a:ext>
            </a:extLst>
          </p:cNvPr>
          <p:cNvSpPr/>
          <p:nvPr/>
        </p:nvSpPr>
        <p:spPr>
          <a:xfrm>
            <a:off x="9471334" y="3648264"/>
            <a:ext cx="966485" cy="26844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Job role two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0E54303-74A8-41CD-8382-7D6F0178238C}"/>
              </a:ext>
            </a:extLst>
          </p:cNvPr>
          <p:cNvSpPr/>
          <p:nvPr/>
        </p:nvSpPr>
        <p:spPr>
          <a:xfrm>
            <a:off x="8065929" y="4411135"/>
            <a:ext cx="102310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Job info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A2A3552-D1A4-4F6F-9AD8-F63DA6585EFE}"/>
              </a:ext>
            </a:extLst>
          </p:cNvPr>
          <p:cNvSpPr/>
          <p:nvPr/>
        </p:nvSpPr>
        <p:spPr>
          <a:xfrm>
            <a:off x="9738212" y="4411135"/>
            <a:ext cx="1023106" cy="38799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Job info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F51F442-FE01-4F71-81C7-E31AD0890557}"/>
              </a:ext>
            </a:extLst>
          </p:cNvPr>
          <p:cNvSpPr/>
          <p:nvPr/>
        </p:nvSpPr>
        <p:spPr>
          <a:xfrm>
            <a:off x="8759257" y="5346515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9F642A1-90CF-43AC-8FD8-C8D6CC0028B5}"/>
              </a:ext>
            </a:extLst>
          </p:cNvPr>
          <p:cNvSpPr/>
          <p:nvPr/>
        </p:nvSpPr>
        <p:spPr>
          <a:xfrm>
            <a:off x="10476225" y="5342431"/>
            <a:ext cx="1256951" cy="5368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 form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3ED764E-4896-454C-B502-59C79215D9B6}"/>
              </a:ext>
            </a:extLst>
          </p:cNvPr>
          <p:cNvCxnSpPr>
            <a:cxnSpLocks/>
          </p:cNvCxnSpPr>
          <p:nvPr/>
        </p:nvCxnSpPr>
        <p:spPr>
          <a:xfrm>
            <a:off x="8759257" y="3189560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254DF8E-10AA-41AD-AC7A-9F4C6CE06733}"/>
              </a:ext>
            </a:extLst>
          </p:cNvPr>
          <p:cNvCxnSpPr>
            <a:cxnSpLocks/>
          </p:cNvCxnSpPr>
          <p:nvPr/>
        </p:nvCxnSpPr>
        <p:spPr>
          <a:xfrm>
            <a:off x="10016208" y="3189560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A126884-AAF2-4D3B-A08E-C138D0D80838}"/>
              </a:ext>
            </a:extLst>
          </p:cNvPr>
          <p:cNvCxnSpPr>
            <a:cxnSpLocks/>
          </p:cNvCxnSpPr>
          <p:nvPr/>
        </p:nvCxnSpPr>
        <p:spPr>
          <a:xfrm>
            <a:off x="8766915" y="3903570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C3C3505-6D05-4222-BFB6-A2A43EFA7790}"/>
              </a:ext>
            </a:extLst>
          </p:cNvPr>
          <p:cNvCxnSpPr>
            <a:cxnSpLocks/>
          </p:cNvCxnSpPr>
          <p:nvPr/>
        </p:nvCxnSpPr>
        <p:spPr>
          <a:xfrm>
            <a:off x="10134425" y="3916712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AADE6F-8B64-4367-930F-5FEA2C5E4B2A}"/>
              </a:ext>
            </a:extLst>
          </p:cNvPr>
          <p:cNvCxnSpPr>
            <a:cxnSpLocks/>
          </p:cNvCxnSpPr>
          <p:nvPr/>
        </p:nvCxnSpPr>
        <p:spPr>
          <a:xfrm>
            <a:off x="9043139" y="4799127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7ACE555-37A7-430C-A4D5-D8025FF76CD8}"/>
              </a:ext>
            </a:extLst>
          </p:cNvPr>
          <p:cNvCxnSpPr>
            <a:cxnSpLocks/>
          </p:cNvCxnSpPr>
          <p:nvPr/>
        </p:nvCxnSpPr>
        <p:spPr>
          <a:xfrm>
            <a:off x="10578806" y="4799127"/>
            <a:ext cx="0" cy="45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D12AAC2-4BB8-47C0-A017-8DA6F42D1F7A}"/>
              </a:ext>
            </a:extLst>
          </p:cNvPr>
          <p:cNvSpPr txBox="1"/>
          <p:nvPr/>
        </p:nvSpPr>
        <p:spPr>
          <a:xfrm>
            <a:off x="177566" y="68016"/>
            <a:ext cx="202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Hierarchy design 1</a:t>
            </a:r>
          </a:p>
        </p:txBody>
      </p:sp>
    </p:spTree>
    <p:extLst>
      <p:ext uri="{BB962C8B-B14F-4D97-AF65-F5344CB8AC3E}">
        <p14:creationId xmlns:p14="http://schemas.microsoft.com/office/powerpoint/2010/main" val="11348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18751B-6F80-440B-BA4A-7F027FC892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AE258-7CAF-4FBE-AB21-0A3D941974E5}"/>
              </a:ext>
            </a:extLst>
          </p:cNvPr>
          <p:cNvSpPr/>
          <p:nvPr/>
        </p:nvSpPr>
        <p:spPr>
          <a:xfrm>
            <a:off x="243281" y="436227"/>
            <a:ext cx="1442906" cy="115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7A4EE-12AE-4416-886C-70F25C99D647}"/>
              </a:ext>
            </a:extLst>
          </p:cNvPr>
          <p:cNvSpPr/>
          <p:nvPr/>
        </p:nvSpPr>
        <p:spPr>
          <a:xfrm>
            <a:off x="1796641" y="1620473"/>
            <a:ext cx="9662719" cy="1157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24AD9-EAE9-4087-B7A4-548436A9F615}"/>
              </a:ext>
            </a:extLst>
          </p:cNvPr>
          <p:cNvSpPr/>
          <p:nvPr/>
        </p:nvSpPr>
        <p:spPr>
          <a:xfrm>
            <a:off x="1796640" y="5422084"/>
            <a:ext cx="9662719" cy="1157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931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BBFD64-DB97-4336-B0F4-905E3B90A7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541B0-A85A-4472-B234-51809FB5E7BB}"/>
              </a:ext>
            </a:extLst>
          </p:cNvPr>
          <p:cNvSpPr/>
          <p:nvPr/>
        </p:nvSpPr>
        <p:spPr>
          <a:xfrm>
            <a:off x="243281" y="436227"/>
            <a:ext cx="1442906" cy="115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A4C5D-2249-4033-B139-8238D48528C2}"/>
              </a:ext>
            </a:extLst>
          </p:cNvPr>
          <p:cNvSpPr/>
          <p:nvPr/>
        </p:nvSpPr>
        <p:spPr>
          <a:xfrm>
            <a:off x="1796641" y="961937"/>
            <a:ext cx="9662719" cy="11576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ABC73-8949-4643-A6E5-A93F71BBAC1E}"/>
              </a:ext>
            </a:extLst>
          </p:cNvPr>
          <p:cNvSpPr/>
          <p:nvPr/>
        </p:nvSpPr>
        <p:spPr>
          <a:xfrm>
            <a:off x="4174919" y="2502714"/>
            <a:ext cx="4906161" cy="115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18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Thambir Hussain Habib(19080418)</dc:creator>
  <cp:lastModifiedBy>Mohammad Thambir Hussain Habib(19080418)</cp:lastModifiedBy>
  <cp:revision>7</cp:revision>
  <dcterms:created xsi:type="dcterms:W3CDTF">2023-05-15T09:39:11Z</dcterms:created>
  <dcterms:modified xsi:type="dcterms:W3CDTF">2023-05-16T12:16:43Z</dcterms:modified>
</cp:coreProperties>
</file>