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66737" y="3321884"/>
            <a:ext cx="6423025" cy="229215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133475" y="6059593"/>
            <a:ext cx="5289550" cy="2732757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6640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797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267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69209" y="9944863"/>
            <a:ext cx="2418080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7825" y="9944863"/>
            <a:ext cx="1737995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0679" y="9944863"/>
            <a:ext cx="1737994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816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938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675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420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813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622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033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5257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071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7825" y="427736"/>
            <a:ext cx="6800850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7825" y="2459482"/>
            <a:ext cx="6800850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69209" y="9944863"/>
            <a:ext cx="2418080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7825" y="9944863"/>
            <a:ext cx="1737995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0679" y="9944863"/>
            <a:ext cx="1737994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6.jpe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7.jpe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8.jpe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9.jpe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0.jpe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image" Target="../media/4.jpg"/><Relationship Id="rId3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2.jpe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3.jpe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4.jpe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5.jpe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6.jpe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27.jpeg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28.jpeg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29.jpe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30.jpeg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3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32.jpe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33.jpeg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34.jpeg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35.jpeg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6.jpeg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37.jpeg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38.jpeg"/><Relationship Id="rId2" Type="http://schemas.openxmlformats.org/officeDocument/2006/relationships/image" Target="../media/38.jpeg"/><Relationship Id="rId3" Type="http://schemas.openxmlformats.org/officeDocument/2006/relationships/image" Target="../media/39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0447" y="283002"/>
            <a:ext cx="7386052" cy="1018421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4762" y="1763174"/>
            <a:ext cx="7466655" cy="88406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11598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918545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6907797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028444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070831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868283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428433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75511481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737591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089487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19991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29839"/>
            <a:ext cx="7556500" cy="561952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598626">
            <a:off x="3386515" y="5572857"/>
            <a:ext cx="3204427" cy="26309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678377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666763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72487109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9853613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731271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56654331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9189433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8232242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4832623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0661954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079850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62256579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58594810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0990698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53719184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4724587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4706106"/>
      </p:ext>
    </p:extLst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14789826"/>
      </p:ext>
    </p:extLst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3060700"/>
            <a:ext cx="7556500" cy="57150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7" name="图片"/>
          <p:cNvPicPr>
            <a:picLocks noChangeAspect="1"/>
          </p:cNvPicPr>
          <p:nvPr/>
        </p:nvPicPr>
        <p:blipFill>
          <a:blip r:embed="rId3" cstate="print"/>
          <a:srcRect t="30222" b="25333" l="42222" r="28333"/>
          <a:stretch>
            <a:fillRect/>
          </a:stretch>
        </p:blipFill>
        <p:spPr>
          <a:xfrm rot="0">
            <a:off x="0" y="2029363"/>
            <a:ext cx="7556500" cy="7128774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27227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57378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77940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6834662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41583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29446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15997"/>
            <a:ext cx="7556500" cy="56614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25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cp:lastModifiedBy>root</cp:lastModifiedBy>
  <cp:revision>1</cp:revision>
  <dcterms:created xsi:type="dcterms:W3CDTF">2024-04-04T09:39:44Z</dcterms:created>
  <dcterms:modified xsi:type="dcterms:W3CDTF">2024-04-05T04:59:50Z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2024-04-03T16:00:00Z</vt:filetime>
  </property>
  <property fmtid="{D5CDD505-2E9C-101B-9397-08002B2CF9AE}" pid="3" name="LastSaved">
    <vt:filetime>2024-04-03T16:00:00Z</vt:filetime>
  </property>
</Properties>
</file>