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0" r:id="rId3"/>
    <p:sldId id="258" r:id="rId4"/>
    <p:sldId id="257" r:id="rId5"/>
    <p:sldId id="262" r:id="rId6"/>
    <p:sldId id="263" r:id="rId7"/>
    <p:sldId id="266" r:id="rId8"/>
    <p:sldId id="264" r:id="rId9"/>
    <p:sldId id="261" r:id="rId10"/>
    <p:sldId id="265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08B5C-5EBD-4467-A2D8-AA209FBCB6CB}" type="datetimeFigureOut">
              <a:rPr lang="fr-FR" smtClean="0"/>
              <a:t>12/12/2022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DDE3-039D-46DD-A721-D6F516448E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468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08B5C-5EBD-4467-A2D8-AA209FBCB6CB}" type="datetimeFigureOut">
              <a:rPr lang="fr-FR" smtClean="0"/>
              <a:t>12/12/2022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DDE3-039D-46DD-A721-D6F516448E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7334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08B5C-5EBD-4467-A2D8-AA209FBCB6CB}" type="datetimeFigureOut">
              <a:rPr lang="fr-FR" smtClean="0"/>
              <a:t>12/12/2022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DDE3-039D-46DD-A721-D6F516448E00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251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08B5C-5EBD-4467-A2D8-AA209FBCB6CB}" type="datetimeFigureOut">
              <a:rPr lang="fr-FR" smtClean="0"/>
              <a:t>12/12/2022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DDE3-039D-46DD-A721-D6F516448E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547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08B5C-5EBD-4467-A2D8-AA209FBCB6CB}" type="datetimeFigureOut">
              <a:rPr lang="fr-FR" smtClean="0"/>
              <a:t>12/12/2022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DDE3-039D-46DD-A721-D6F516448E00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2078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08B5C-5EBD-4467-A2D8-AA209FBCB6CB}" type="datetimeFigureOut">
              <a:rPr lang="fr-FR" smtClean="0"/>
              <a:t>12/12/2022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DDE3-039D-46DD-A721-D6F516448E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49285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08B5C-5EBD-4467-A2D8-AA209FBCB6CB}" type="datetimeFigureOut">
              <a:rPr lang="fr-FR" smtClean="0"/>
              <a:t>12/12/2022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DDE3-039D-46DD-A721-D6F516448E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0828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08B5C-5EBD-4467-A2D8-AA209FBCB6CB}" type="datetimeFigureOut">
              <a:rPr lang="fr-FR" smtClean="0"/>
              <a:t>12/12/2022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DDE3-039D-46DD-A721-D6F516448E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1618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08B5C-5EBD-4467-A2D8-AA209FBCB6CB}" type="datetimeFigureOut">
              <a:rPr lang="fr-FR" smtClean="0"/>
              <a:t>12/12/2022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DDE3-039D-46DD-A721-D6F516448E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806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08B5C-5EBD-4467-A2D8-AA209FBCB6CB}" type="datetimeFigureOut">
              <a:rPr lang="fr-FR" smtClean="0"/>
              <a:t>12/12/2022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DDE3-039D-46DD-A721-D6F516448E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8103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08B5C-5EBD-4467-A2D8-AA209FBCB6CB}" type="datetimeFigureOut">
              <a:rPr lang="fr-FR" smtClean="0"/>
              <a:t>12/12/2022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DDE3-039D-46DD-A721-D6F516448E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5522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08B5C-5EBD-4467-A2D8-AA209FBCB6CB}" type="datetimeFigureOut">
              <a:rPr lang="fr-FR" smtClean="0"/>
              <a:t>12/12/2022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DDE3-039D-46DD-A721-D6F516448E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270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08B5C-5EBD-4467-A2D8-AA209FBCB6CB}" type="datetimeFigureOut">
              <a:rPr lang="fr-FR" smtClean="0"/>
              <a:t>12/12/2022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DDE3-039D-46DD-A721-D6F516448E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072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08B5C-5EBD-4467-A2D8-AA209FBCB6CB}" type="datetimeFigureOut">
              <a:rPr lang="fr-FR" smtClean="0"/>
              <a:t>12/12/2022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DDE3-039D-46DD-A721-D6F516448E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750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08B5C-5EBD-4467-A2D8-AA209FBCB6CB}" type="datetimeFigureOut">
              <a:rPr lang="fr-FR" smtClean="0"/>
              <a:t>12/12/2022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DDE3-039D-46DD-A721-D6F516448E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332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DDE3-039D-46DD-A721-D6F516448E00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08B5C-5EBD-4467-A2D8-AA209FBCB6CB}" type="datetimeFigureOut">
              <a:rPr lang="fr-FR" smtClean="0"/>
              <a:t>12/12/2022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86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08B5C-5EBD-4467-A2D8-AA209FBCB6CB}" type="datetimeFigureOut">
              <a:rPr lang="fr-FR" smtClean="0"/>
              <a:t>12/12/2022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7ADDE3-039D-46DD-A721-D6F516448E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94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2274A9E8-64DD-DDA3-F336-F2C895756A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846" y="3576457"/>
            <a:ext cx="9144000" cy="3255962"/>
          </a:xfrm>
        </p:spPr>
        <p:txBody>
          <a:bodyPr>
            <a:normAutofit/>
          </a:bodyPr>
          <a:lstStyle/>
          <a:p>
            <a:pPr algn="l"/>
            <a:r>
              <a:rPr lang="fr-FR" sz="3200" dirty="0"/>
              <a:t>Projet IA :</a:t>
            </a:r>
            <a:br>
              <a:rPr lang="fr-FR" sz="3200" dirty="0"/>
            </a:br>
            <a:r>
              <a:rPr lang="fr-FR" sz="3200" dirty="0"/>
              <a:t>IRM 2-3</a:t>
            </a:r>
            <a:br>
              <a:rPr lang="fr-FR" sz="3200" dirty="0"/>
            </a:br>
            <a:r>
              <a:rPr lang="fr-FR" sz="3200" dirty="0"/>
              <a:t>élaborer par :</a:t>
            </a:r>
            <a:br>
              <a:rPr lang="fr-FR" dirty="0"/>
            </a:br>
            <a:endParaRPr lang="fr-FR" dirty="0"/>
          </a:p>
          <a:p>
            <a:pPr algn="r"/>
            <a:r>
              <a:rPr lang="fr-FR" sz="4000" b="1" i="1" dirty="0"/>
              <a:t>MANAI Hamza</a:t>
            </a:r>
            <a:br>
              <a:rPr lang="fr-FR" sz="4000" b="1" i="1" dirty="0"/>
            </a:br>
            <a:r>
              <a:rPr lang="fr-FR" sz="4000" b="1" i="1" dirty="0"/>
              <a:t>SEBLAOUI Thamer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88D9CF-A987-8022-5EFF-4C0726FB5808}"/>
              </a:ext>
            </a:extLst>
          </p:cNvPr>
          <p:cNvSpPr/>
          <p:nvPr/>
        </p:nvSpPr>
        <p:spPr>
          <a:xfrm>
            <a:off x="234846" y="321042"/>
            <a:ext cx="8214610" cy="212365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6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Reconnaissance facial </a:t>
            </a:r>
          </a:p>
        </p:txBody>
      </p:sp>
      <p:pic>
        <p:nvPicPr>
          <p:cNvPr id="3074" name="Picture 2" descr="Pour un moratoire sur la reconnaissance faciale | Le Devoir">
            <a:extLst>
              <a:ext uri="{FF2B5EF4-FFF2-40B4-BE49-F238E27FC236}">
                <a16:creationId xmlns:a16="http://schemas.microsoft.com/office/drawing/2014/main" id="{6307FD36-D686-FE23-5166-E38980208A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8" t="5246" r="31618" b="7978"/>
          <a:stretch/>
        </p:blipFill>
        <p:spPr bwMode="auto">
          <a:xfrm>
            <a:off x="7705757" y="1382598"/>
            <a:ext cx="3346177" cy="325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93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8038D4A-9977-B36B-56D2-B8B7906C9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68" y="1385534"/>
            <a:ext cx="9430691" cy="4756813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A92B5284-19ED-695A-9635-1E00DF29B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734"/>
            <a:ext cx="8596668" cy="1320800"/>
          </a:xfrm>
        </p:spPr>
        <p:txBody>
          <a:bodyPr/>
          <a:lstStyle/>
          <a:p>
            <a:r>
              <a:rPr lang="fr-FR" dirty="0"/>
              <a:t>Captures d’écran</a:t>
            </a:r>
          </a:p>
        </p:txBody>
      </p:sp>
    </p:spTree>
    <p:extLst>
      <p:ext uri="{BB962C8B-B14F-4D97-AF65-F5344CB8AC3E}">
        <p14:creationId xmlns:p14="http://schemas.microsoft.com/office/powerpoint/2010/main" val="1539123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C2EE52-29D4-0CFD-68B1-38F74839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498359"/>
            <a:ext cx="8596668" cy="3257864"/>
          </a:xfrm>
        </p:spPr>
        <p:txBody>
          <a:bodyPr>
            <a:normAutofit/>
          </a:bodyPr>
          <a:lstStyle/>
          <a:p>
            <a:pPr algn="ctr"/>
            <a:r>
              <a:rPr lang="fr-FR" sz="6000" b="1" dirty="0">
                <a:latin typeface="Algerian" panose="04020705040A02060702" pitchFamily="82" charset="0"/>
              </a:rPr>
              <a:t>Merci pour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3178185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EDA446-C922-5E3D-2824-5248EED7C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BF6682-10D4-AE7F-6AF3-083063AB1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1931" y="1765508"/>
            <a:ext cx="5378692" cy="3880773"/>
          </a:xfrm>
        </p:spPr>
        <p:txBody>
          <a:bodyPr>
            <a:normAutofit/>
          </a:bodyPr>
          <a:lstStyle/>
          <a:p>
            <a:r>
              <a:rPr lang="fr-FR" sz="2400" dirty="0"/>
              <a:t>IDE nécessaires</a:t>
            </a:r>
          </a:p>
          <a:p>
            <a:r>
              <a:rPr lang="fr-FR" sz="2400" dirty="0"/>
              <a:t>Les bibliothèques nécessaires</a:t>
            </a:r>
          </a:p>
          <a:p>
            <a:r>
              <a:rPr lang="fr-FR" sz="2400" dirty="0"/>
              <a:t>Code Source</a:t>
            </a:r>
          </a:p>
          <a:p>
            <a:r>
              <a:rPr lang="fr-FR" sz="2400" dirty="0"/>
              <a:t>Capture d’Ecran</a:t>
            </a:r>
          </a:p>
          <a:p>
            <a:endParaRPr lang="fr-FR" sz="2400" dirty="0"/>
          </a:p>
          <a:p>
            <a:endParaRPr lang="fr-FR" sz="2400" dirty="0"/>
          </a:p>
        </p:txBody>
      </p:sp>
      <p:pic>
        <p:nvPicPr>
          <p:cNvPr id="4098" name="Picture 2" descr="Fronde contre la reconnaissance faciale en Chine, qui s'impose partout -  Capital.fr">
            <a:extLst>
              <a:ext uri="{FF2B5EF4-FFF2-40B4-BE49-F238E27FC236}">
                <a16:creationId xmlns:a16="http://schemas.microsoft.com/office/drawing/2014/main" id="{B9C10B97-C082-74D4-C530-10B8EA1185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1" r="11494" b="8799"/>
          <a:stretch/>
        </p:blipFill>
        <p:spPr bwMode="auto">
          <a:xfrm>
            <a:off x="4975668" y="2798592"/>
            <a:ext cx="7015397" cy="388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361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A801B9-01C3-1355-2176-7E1E7E72F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IDE nécessaires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48B20B-77EC-097A-8271-C62CCBA38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fr-FR" sz="2400" b="1" dirty="0"/>
              <a:t>Python 3.9</a:t>
            </a:r>
          </a:p>
          <a:p>
            <a:r>
              <a:rPr lang="fr-FR" sz="2400" b="1" dirty="0"/>
              <a:t>Visual Studio</a:t>
            </a:r>
          </a:p>
          <a:p>
            <a:r>
              <a:rPr lang="fr-FR" sz="2400" b="1" dirty="0" err="1"/>
              <a:t>Cmake</a:t>
            </a:r>
            <a:endParaRPr lang="fr-FR" sz="2400" b="1" dirty="0"/>
          </a:p>
        </p:txBody>
      </p:sp>
      <p:pic>
        <p:nvPicPr>
          <p:cNvPr id="2050" name="Picture 2" descr="The Python Logo | Python Software Foundation">
            <a:extLst>
              <a:ext uri="{FF2B5EF4-FFF2-40B4-BE49-F238E27FC236}">
                <a16:creationId xmlns:a16="http://schemas.microsoft.com/office/drawing/2014/main" id="{8350A19A-F11A-D834-C40A-152D38983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355" y="1780160"/>
            <a:ext cx="57245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isual Studio Code SVG Vector Logos - Vector Logo Zone">
            <a:extLst>
              <a:ext uri="{FF2B5EF4-FFF2-40B4-BE49-F238E27FC236}">
                <a16:creationId xmlns:a16="http://schemas.microsoft.com/office/drawing/2014/main" id="{84B45FFE-16AE-BC80-DBD3-0F1C123E1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18" y="4648825"/>
            <a:ext cx="4418350" cy="220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ormation CMake par les créateurs de CMake - Kitware France">
            <a:extLst>
              <a:ext uri="{FF2B5EF4-FFF2-40B4-BE49-F238E27FC236}">
                <a16:creationId xmlns:a16="http://schemas.microsoft.com/office/drawing/2014/main" id="{A3C5C112-C62E-DFC3-2B65-97DA36EC5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541" y="3665095"/>
            <a:ext cx="3762375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185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44C4FB-98B9-7216-7286-EE5C8805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bibliothèques nécessaires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106E3-CE7A-B78D-2C3B-671E82D52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279" y="1605896"/>
            <a:ext cx="2573408" cy="2289931"/>
          </a:xfrm>
        </p:spPr>
        <p:txBody>
          <a:bodyPr>
            <a:normAutofit/>
          </a:bodyPr>
          <a:lstStyle/>
          <a:p>
            <a:r>
              <a:rPr lang="fr-FR" sz="2000" b="1" dirty="0"/>
              <a:t>DLIB</a:t>
            </a:r>
          </a:p>
          <a:p>
            <a:r>
              <a:rPr lang="fr-FR" sz="2000" b="1" dirty="0" err="1"/>
              <a:t>Numpy</a:t>
            </a:r>
            <a:endParaRPr lang="fr-FR" sz="2000" b="1" dirty="0"/>
          </a:p>
          <a:p>
            <a:r>
              <a:rPr lang="fr-FR" sz="2000" b="1" dirty="0" err="1"/>
              <a:t>Matplotlib</a:t>
            </a:r>
            <a:endParaRPr lang="fr-FR" sz="2000" b="1" dirty="0"/>
          </a:p>
          <a:p>
            <a:r>
              <a:rPr lang="fr-FR" sz="2000" b="1" dirty="0" err="1"/>
              <a:t>OpenCV</a:t>
            </a:r>
            <a:r>
              <a:rPr lang="fr-FR" sz="2000" b="1" dirty="0"/>
              <a:t> </a:t>
            </a:r>
          </a:p>
        </p:txBody>
      </p:sp>
      <p:pic>
        <p:nvPicPr>
          <p:cNvPr id="1026" name="Picture 2" descr="OpenCV - Wikipedia">
            <a:extLst>
              <a:ext uri="{FF2B5EF4-FFF2-40B4-BE49-F238E27FC236}">
                <a16:creationId xmlns:a16="http://schemas.microsoft.com/office/drawing/2014/main" id="{69321373-7AF3-10A3-3670-85569A523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27" y="4107138"/>
            <a:ext cx="2097972" cy="258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lib - Wikipedia">
            <a:extLst>
              <a:ext uri="{FF2B5EF4-FFF2-40B4-BE49-F238E27FC236}">
                <a16:creationId xmlns:a16="http://schemas.microsoft.com/office/drawing/2014/main" id="{EBBADF40-7763-0101-F28D-5ACC22447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943" y="1055218"/>
            <a:ext cx="2707102" cy="193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ow to create NumPy arrays from scratch? | by Tanu N Prabhu | Towards Data  Science">
            <a:extLst>
              <a:ext uri="{FF2B5EF4-FFF2-40B4-BE49-F238E27FC236}">
                <a16:creationId xmlns:a16="http://schemas.microsoft.com/office/drawing/2014/main" id="{C1E4AFE8-9924-148B-C7D7-62153A9E1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563" y="2111737"/>
            <a:ext cx="7286625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EABC6AC-8BEC-46AD-5A0A-AD476256F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17" y="4746263"/>
            <a:ext cx="8181853" cy="150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867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6A6017-8044-FE4C-A61F-6D57EF757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fr-FR" dirty="0"/>
              <a:t>Code Python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AD54AF9-6605-780A-EC1F-371EF1D03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318" y="825292"/>
            <a:ext cx="622935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303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6A6017-8044-FE4C-A61F-6D57EF757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fr-FR" dirty="0"/>
              <a:t>Code Python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4F88BBD-EBD5-BD66-3E47-CBB72BEAE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12" y="766627"/>
            <a:ext cx="10511775" cy="594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846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344EEAB-F147-C40D-7075-1AC76986B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78" y="1385534"/>
            <a:ext cx="9680930" cy="4922610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E869B82F-E902-0CCC-60FE-372B63CB4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734"/>
            <a:ext cx="8596668" cy="1320800"/>
          </a:xfrm>
        </p:spPr>
        <p:txBody>
          <a:bodyPr/>
          <a:lstStyle/>
          <a:p>
            <a:r>
              <a:rPr lang="fr-FR" dirty="0"/>
              <a:t>Captures d’écran</a:t>
            </a:r>
          </a:p>
        </p:txBody>
      </p:sp>
    </p:spTree>
    <p:extLst>
      <p:ext uri="{BB962C8B-B14F-4D97-AF65-F5344CB8AC3E}">
        <p14:creationId xmlns:p14="http://schemas.microsoft.com/office/powerpoint/2010/main" val="321912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82BE552-0A8A-0AB7-ACC6-FA9FD60DA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59" y="1051727"/>
            <a:ext cx="9934731" cy="5057568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0AE8A16D-14D8-29FE-9656-C0D3E0332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734"/>
            <a:ext cx="8596668" cy="1320800"/>
          </a:xfrm>
        </p:spPr>
        <p:txBody>
          <a:bodyPr/>
          <a:lstStyle/>
          <a:p>
            <a:r>
              <a:rPr lang="fr-FR" dirty="0"/>
              <a:t>Captures d’écran</a:t>
            </a:r>
          </a:p>
        </p:txBody>
      </p:sp>
    </p:spTree>
    <p:extLst>
      <p:ext uri="{BB962C8B-B14F-4D97-AF65-F5344CB8AC3E}">
        <p14:creationId xmlns:p14="http://schemas.microsoft.com/office/powerpoint/2010/main" val="2071358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C8A30F-A21B-3F96-8CD4-A44ADDCC7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734"/>
            <a:ext cx="8596668" cy="1320800"/>
          </a:xfrm>
        </p:spPr>
        <p:txBody>
          <a:bodyPr/>
          <a:lstStyle/>
          <a:p>
            <a:r>
              <a:rPr lang="fr-FR" dirty="0"/>
              <a:t>Captures d’écran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E22CD88-E0CA-FA68-8654-D41811979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753" y="2720157"/>
            <a:ext cx="7658612" cy="394897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D706504-1433-024E-2821-F89E6A6DEC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28" y="856824"/>
            <a:ext cx="7407803" cy="374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3088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</TotalTime>
  <Words>58</Words>
  <Application>Microsoft Office PowerPoint</Application>
  <PresentationFormat>Grand écran</PresentationFormat>
  <Paragraphs>24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Algerian</vt:lpstr>
      <vt:lpstr>Arial</vt:lpstr>
      <vt:lpstr>Trebuchet MS</vt:lpstr>
      <vt:lpstr>Wingdings 3</vt:lpstr>
      <vt:lpstr>Facette</vt:lpstr>
      <vt:lpstr>Présentation PowerPoint</vt:lpstr>
      <vt:lpstr>Plan</vt:lpstr>
      <vt:lpstr>IDE nécessaires</vt:lpstr>
      <vt:lpstr>Les bibliothèques nécessaires</vt:lpstr>
      <vt:lpstr>Code Python</vt:lpstr>
      <vt:lpstr>Code Python</vt:lpstr>
      <vt:lpstr>Captures d’écran</vt:lpstr>
      <vt:lpstr>Captures d’écran</vt:lpstr>
      <vt:lpstr>Captures d’écran</vt:lpstr>
      <vt:lpstr>Captures d’écran</vt:lpstr>
      <vt:lpstr>Merci pour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Thamer Seblaoui</dc:creator>
  <cp:lastModifiedBy>Thamer Seblaoui</cp:lastModifiedBy>
  <cp:revision>4</cp:revision>
  <dcterms:created xsi:type="dcterms:W3CDTF">2022-12-12T10:41:55Z</dcterms:created>
  <dcterms:modified xsi:type="dcterms:W3CDTF">2022-12-12T13:38:22Z</dcterms:modified>
</cp:coreProperties>
</file>