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FD21AA-C677-464C-A9EE-2D3C749AFF74}" v="101" dt="2024-04-26T12:42:34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mer Aissaoui" userId="53560b80-2861-41e9-b233-442c6950762e" providerId="ADAL" clId="{1CFD21AA-C677-464C-A9EE-2D3C749AFF74}"/>
    <pc:docChg chg="undo custSel modSld">
      <pc:chgData name="Thamer Aissaoui" userId="53560b80-2861-41e9-b233-442c6950762e" providerId="ADAL" clId="{1CFD21AA-C677-464C-A9EE-2D3C749AFF74}" dt="2024-04-26T12:42:34.649" v="172"/>
      <pc:docMkLst>
        <pc:docMk/>
      </pc:docMkLst>
      <pc:sldChg chg="addSp delSp modSp mod modAnim">
        <pc:chgData name="Thamer Aissaoui" userId="53560b80-2861-41e9-b233-442c6950762e" providerId="ADAL" clId="{1CFD21AA-C677-464C-A9EE-2D3C749AFF74}" dt="2024-04-26T12:42:34.649" v="172"/>
        <pc:sldMkLst>
          <pc:docMk/>
          <pc:sldMk cId="2359535220" sldId="256"/>
        </pc:sldMkLst>
        <pc:spChg chg="add mod">
          <ac:chgData name="Thamer Aissaoui" userId="53560b80-2861-41e9-b233-442c6950762e" providerId="ADAL" clId="{1CFD21AA-C677-464C-A9EE-2D3C749AFF74}" dt="2024-04-26T00:39:34.609" v="105" actId="1076"/>
          <ac:spMkLst>
            <pc:docMk/>
            <pc:sldMk cId="2359535220" sldId="256"/>
            <ac:spMk id="15" creationId="{F44043F6-6323-2820-D941-EE1DC05E5D27}"/>
          </ac:spMkLst>
        </pc:spChg>
        <pc:spChg chg="add mod ord">
          <ac:chgData name="Thamer Aissaoui" userId="53560b80-2861-41e9-b233-442c6950762e" providerId="ADAL" clId="{1CFD21AA-C677-464C-A9EE-2D3C749AFF74}" dt="2024-04-26T00:43:37.812" v="150" actId="14861"/>
          <ac:spMkLst>
            <pc:docMk/>
            <pc:sldMk cId="2359535220" sldId="256"/>
            <ac:spMk id="18" creationId="{92D4562F-F1D9-46A8-F4BC-FD74B4A9D0C2}"/>
          </ac:spMkLst>
        </pc:spChg>
        <pc:picChg chg="add del mod">
          <ac:chgData name="Thamer Aissaoui" userId="53560b80-2861-41e9-b233-442c6950762e" providerId="ADAL" clId="{1CFD21AA-C677-464C-A9EE-2D3C749AFF74}" dt="2024-04-26T00:33:43.370" v="52" actId="21"/>
          <ac:picMkLst>
            <pc:docMk/>
            <pc:sldMk cId="2359535220" sldId="256"/>
            <ac:picMk id="17" creationId="{B2D5C2B0-687A-BEAB-2B0D-A0DCA7DAD6AE}"/>
          </ac:picMkLst>
        </pc:picChg>
        <pc:picChg chg="add mod">
          <ac:chgData name="Thamer Aissaoui" userId="53560b80-2861-41e9-b233-442c6950762e" providerId="ADAL" clId="{1CFD21AA-C677-464C-A9EE-2D3C749AFF74}" dt="2024-04-26T00:42:29.898" v="149" actId="1037"/>
          <ac:picMkLst>
            <pc:docMk/>
            <pc:sldMk cId="2359535220" sldId="256"/>
            <ac:picMk id="19" creationId="{B2D5C2B0-687A-BEAB-2B0D-A0DCA7DAD6AE}"/>
          </ac:picMkLst>
        </pc:picChg>
        <pc:picChg chg="add mod">
          <ac:chgData name="Thamer Aissaoui" userId="53560b80-2861-41e9-b233-442c6950762e" providerId="ADAL" clId="{1CFD21AA-C677-464C-A9EE-2D3C749AFF74}" dt="2024-04-26T00:37:26.398" v="78" actId="571"/>
          <ac:picMkLst>
            <pc:docMk/>
            <pc:sldMk cId="2359535220" sldId="256"/>
            <ac:picMk id="21" creationId="{62FAE33D-BCC0-8665-384A-0523F50BD378}"/>
          </ac:picMkLst>
        </pc:picChg>
        <pc:picChg chg="add mod">
          <ac:chgData name="Thamer Aissaoui" userId="53560b80-2861-41e9-b233-442c6950762e" providerId="ADAL" clId="{1CFD21AA-C677-464C-A9EE-2D3C749AFF74}" dt="2024-04-26T00:37:26.398" v="78" actId="571"/>
          <ac:picMkLst>
            <pc:docMk/>
            <pc:sldMk cId="2359535220" sldId="256"/>
            <ac:picMk id="22" creationId="{60BC5D45-C3E1-31A7-9344-27396B6F2DD2}"/>
          </ac:picMkLst>
        </pc:picChg>
        <pc:picChg chg="add mod">
          <ac:chgData name="Thamer Aissaoui" userId="53560b80-2861-41e9-b233-442c6950762e" providerId="ADAL" clId="{1CFD21AA-C677-464C-A9EE-2D3C749AFF74}" dt="2024-04-26T00:37:26.398" v="78" actId="571"/>
          <ac:picMkLst>
            <pc:docMk/>
            <pc:sldMk cId="2359535220" sldId="256"/>
            <ac:picMk id="23" creationId="{D3B99B73-6FC1-A7B0-8D4F-F467D8D371CC}"/>
          </ac:picMkLst>
        </pc:picChg>
        <pc:picChg chg="add mod">
          <ac:chgData name="Thamer Aissaoui" userId="53560b80-2861-41e9-b233-442c6950762e" providerId="ADAL" clId="{1CFD21AA-C677-464C-A9EE-2D3C749AFF74}" dt="2024-04-26T00:37:26.398" v="78" actId="571"/>
          <ac:picMkLst>
            <pc:docMk/>
            <pc:sldMk cId="2359535220" sldId="256"/>
            <ac:picMk id="24" creationId="{0949743F-FBFB-0B85-2637-1B3E8D65796D}"/>
          </ac:picMkLst>
        </pc:picChg>
        <pc:picChg chg="mod">
          <ac:chgData name="Thamer Aissaoui" userId="53560b80-2861-41e9-b233-442c6950762e" providerId="ADAL" clId="{1CFD21AA-C677-464C-A9EE-2D3C749AFF74}" dt="2024-04-26T00:40:06.236" v="111" actId="1076"/>
          <ac:picMkLst>
            <pc:docMk/>
            <pc:sldMk cId="2359535220" sldId="256"/>
            <ac:picMk id="1028" creationId="{95F3842E-4C10-36E6-8AA8-198D78EDD060}"/>
          </ac:picMkLst>
        </pc:picChg>
        <pc:picChg chg="mod">
          <ac:chgData name="Thamer Aissaoui" userId="53560b80-2861-41e9-b233-442c6950762e" providerId="ADAL" clId="{1CFD21AA-C677-464C-A9EE-2D3C749AFF74}" dt="2024-04-26T00:40:18.476" v="115" actId="688"/>
          <ac:picMkLst>
            <pc:docMk/>
            <pc:sldMk cId="2359535220" sldId="256"/>
            <ac:picMk id="1032" creationId="{C6D81AE5-A449-FC47-70F3-BE1B85086AF9}"/>
          </ac:picMkLst>
        </pc:picChg>
        <pc:picChg chg="mod">
          <ac:chgData name="Thamer Aissaoui" userId="53560b80-2861-41e9-b233-442c6950762e" providerId="ADAL" clId="{1CFD21AA-C677-464C-A9EE-2D3C749AFF74}" dt="2024-04-26T00:40:04.611" v="110" actId="1076"/>
          <ac:picMkLst>
            <pc:docMk/>
            <pc:sldMk cId="2359535220" sldId="256"/>
            <ac:picMk id="1034" creationId="{899285F5-DF80-906F-AA65-05C4B34DC11E}"/>
          </ac:picMkLst>
        </pc:picChg>
        <pc:picChg chg="mod">
          <ac:chgData name="Thamer Aissaoui" userId="53560b80-2861-41e9-b233-442c6950762e" providerId="ADAL" clId="{1CFD21AA-C677-464C-A9EE-2D3C749AFF74}" dt="2024-04-26T00:40:19.887" v="116" actId="1076"/>
          <ac:picMkLst>
            <pc:docMk/>
            <pc:sldMk cId="2359535220" sldId="256"/>
            <ac:picMk id="1036" creationId="{A61732CD-C66D-B281-459F-A0C41F9EBF61}"/>
          </ac:picMkLst>
        </pc:picChg>
        <pc:picChg chg="mod">
          <ac:chgData name="Thamer Aissaoui" userId="53560b80-2861-41e9-b233-442c6950762e" providerId="ADAL" clId="{1CFD21AA-C677-464C-A9EE-2D3C749AFF74}" dt="2024-04-26T00:41:00.052" v="129" actId="1076"/>
          <ac:picMkLst>
            <pc:docMk/>
            <pc:sldMk cId="2359535220" sldId="256"/>
            <ac:picMk id="1040" creationId="{DBFF9293-2FA9-72C7-F55D-A9EB643A95FA}"/>
          </ac:picMkLst>
        </pc:picChg>
        <pc:picChg chg="mod">
          <ac:chgData name="Thamer Aissaoui" userId="53560b80-2861-41e9-b233-442c6950762e" providerId="ADAL" clId="{1CFD21AA-C677-464C-A9EE-2D3C749AFF74}" dt="2024-04-26T00:40:56.739" v="128" actId="1076"/>
          <ac:picMkLst>
            <pc:docMk/>
            <pc:sldMk cId="2359535220" sldId="256"/>
            <ac:picMk id="1042" creationId="{6CA1D027-D0E1-1CF3-A5DA-7CF3E1D9EE05}"/>
          </ac:picMkLst>
        </pc:picChg>
        <pc:picChg chg="mod">
          <ac:chgData name="Thamer Aissaoui" userId="53560b80-2861-41e9-b233-442c6950762e" providerId="ADAL" clId="{1CFD21AA-C677-464C-A9EE-2D3C749AFF74}" dt="2024-04-26T00:45:25.128" v="159" actId="1035"/>
          <ac:picMkLst>
            <pc:docMk/>
            <pc:sldMk cId="2359535220" sldId="256"/>
            <ac:picMk id="1044" creationId="{173EE793-FEEE-E619-3376-D1AFB6FBFD2D}"/>
          </ac:picMkLst>
        </pc:picChg>
        <pc:picChg chg="mod">
          <ac:chgData name="Thamer Aissaoui" userId="53560b80-2861-41e9-b233-442c6950762e" providerId="ADAL" clId="{1CFD21AA-C677-464C-A9EE-2D3C749AFF74}" dt="2024-04-26T00:40:24.875" v="118" actId="1076"/>
          <ac:picMkLst>
            <pc:docMk/>
            <pc:sldMk cId="2359535220" sldId="256"/>
            <ac:picMk id="1046" creationId="{E716454D-D317-8DD0-2214-A31179E967A8}"/>
          </ac:picMkLst>
        </pc:picChg>
        <pc:picChg chg="mod">
          <ac:chgData name="Thamer Aissaoui" userId="53560b80-2861-41e9-b233-442c6950762e" providerId="ADAL" clId="{1CFD21AA-C677-464C-A9EE-2D3C749AFF74}" dt="2024-04-26T00:41:50.755" v="134" actId="1076"/>
          <ac:picMkLst>
            <pc:docMk/>
            <pc:sldMk cId="2359535220" sldId="256"/>
            <ac:picMk id="1048" creationId="{49F6FA6F-F7DC-22AB-C986-8B0D5668581B}"/>
          </ac:picMkLst>
        </pc:picChg>
        <pc:picChg chg="mod">
          <ac:chgData name="Thamer Aissaoui" userId="53560b80-2861-41e9-b233-442c6950762e" providerId="ADAL" clId="{1CFD21AA-C677-464C-A9EE-2D3C749AFF74}" dt="2024-04-26T00:41:52.921" v="135" actId="1076"/>
          <ac:picMkLst>
            <pc:docMk/>
            <pc:sldMk cId="2359535220" sldId="256"/>
            <ac:picMk id="1050" creationId="{7093D46D-5DD7-8AB1-9D68-1824EC702C7C}"/>
          </ac:picMkLst>
        </pc:picChg>
        <pc:cxnChg chg="mod">
          <ac:chgData name="Thamer Aissaoui" userId="53560b80-2861-41e9-b233-442c6950762e" providerId="ADAL" clId="{1CFD21AA-C677-464C-A9EE-2D3C749AFF74}" dt="2024-04-26T00:40:47.980" v="125" actId="14100"/>
          <ac:cxnSpMkLst>
            <pc:docMk/>
            <pc:sldMk cId="2359535220" sldId="256"/>
            <ac:cxnSpMk id="5" creationId="{C154AB71-F19F-FF82-7422-801CE477CC77}"/>
          </ac:cxnSpMkLst>
        </pc:cxnChg>
        <pc:cxnChg chg="mod">
          <ac:chgData name="Thamer Aissaoui" userId="53560b80-2861-41e9-b233-442c6950762e" providerId="ADAL" clId="{1CFD21AA-C677-464C-A9EE-2D3C749AFF74}" dt="2024-04-26T00:40:50.192" v="126" actId="1076"/>
          <ac:cxnSpMkLst>
            <pc:docMk/>
            <pc:sldMk cId="2359535220" sldId="256"/>
            <ac:cxnSpMk id="7" creationId="{6B6F31B4-C78F-2AED-BFE5-F1E5994F103C}"/>
          </ac:cxnSpMkLst>
        </pc:cxnChg>
        <pc:cxnChg chg="mod">
          <ac:chgData name="Thamer Aissaoui" userId="53560b80-2861-41e9-b233-442c6950762e" providerId="ADAL" clId="{1CFD21AA-C677-464C-A9EE-2D3C749AFF74}" dt="2024-04-26T00:41:07.952" v="131" actId="14100"/>
          <ac:cxnSpMkLst>
            <pc:docMk/>
            <pc:sldMk cId="2359535220" sldId="256"/>
            <ac:cxnSpMk id="10" creationId="{00343DAF-857B-8300-7AE9-56CF19B95852}"/>
          </ac:cxnSpMkLst>
        </pc:cxnChg>
        <pc:cxnChg chg="mod">
          <ac:chgData name="Thamer Aissaoui" userId="53560b80-2861-41e9-b233-442c6950762e" providerId="ADAL" clId="{1CFD21AA-C677-464C-A9EE-2D3C749AFF74}" dt="2024-04-26T00:42:23.841" v="148" actId="1037"/>
          <ac:cxnSpMkLst>
            <pc:docMk/>
            <pc:sldMk cId="2359535220" sldId="256"/>
            <ac:cxnSpMk id="13" creationId="{974786EC-569B-9BA7-4384-7EFC6EF8A62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0C0C-57C1-B086-7F8F-FD6C435B35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56A55-5496-A6E3-D265-9A10957A78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32BA5-1B1D-42C4-21BE-9285B8F27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B0149-FA99-BD6D-7ABB-84814D28C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F32E-38DB-A5A5-7994-44DE17CB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6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FBE8-BD35-A2FF-B95B-EAC05D6E7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7BED0-8F3F-3307-4A78-6B53A31D3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14747-B661-2065-9CF4-B0E318A7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F48D-34B8-001A-7939-EB25300D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1A26-75C1-BAFD-7371-D67A12F13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6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C40F5-98B9-D675-ED3E-0C8D387CC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144E1-C5BC-DB7E-5341-7043003A5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C57D1-8B62-D82B-3D4F-E894FB63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94A9-5D6B-3DE2-3E0B-793920B9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31362-3CF4-68C5-BB39-31050565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2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8039B-0A4E-57E6-0B32-18F7FB46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76613-58C6-9F39-B6DC-CAE84661B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895A0-B734-76F6-FD09-772727D4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2CFF-BBF3-596F-19FD-113AD1D7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0479-D833-F907-1824-F9BC6D4C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02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9B63-A3B2-ADE1-0C54-2012949BB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39589-FD41-9743-3662-18ACCCAA7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975A-458C-2DF8-7ED4-D89BC8829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51F6-35D4-CC42-D79D-DDD5BA233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05E13-14C3-E786-7CEF-4E65F0C7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8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24AAD-CD72-B4BD-CF40-448036F3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EE76C-0EA0-4036-9B23-EF19B62B1E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6C7AA-1BD9-FA5F-43F8-D237AC3BC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D7D2D-B240-6BB0-EAE2-773BE035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AAD65-0C9D-0D34-6515-660E2E67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CDCB1-5846-0DAD-BE7A-CC75FC33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1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D0F4-64FF-884D-CAC2-1E1232E3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78D26-AB0A-18EA-EC63-C01F2CB01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1FF83-E396-DAF9-F700-E921D6A60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744E05-4CE7-D2CC-E19E-DE261204C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F3280-A78B-9F6C-FEF9-95919A07E9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F1D66-BBED-9F3C-C247-C68A3CDE1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D204-7F6E-0187-87E3-DE926B0B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2C57D2-1976-0A14-3DE4-DB2362C7B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1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D822A-75F6-D5C2-650D-B803AB95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59214-1E41-F102-1AC1-1DD013FC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01C1C-51A4-640B-D3E8-C7037927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65A03-47B4-AC19-F331-79EAACC7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8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B9752-D563-AC90-C28E-EC7BCA0A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C51B6-F779-8979-D539-9A3CF108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396BA-0B42-D744-DF73-D9EFBC61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45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75D19-9AE4-F667-7807-44716E6D7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3E8D-E889-7BBF-DB55-5A23A7A3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951DD-BC8B-C226-E512-8FB572F5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C34FD-F251-7A46-06AC-91E5DBBED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9A07A-41B8-A56E-458D-4EF29B31A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4F5B-D124-8D8D-05EA-E31374DC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76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C9CA5-2F77-9532-B60E-DB5E8145B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CC0F2-12DE-493D-DC97-51E46799F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BE492-00D8-A906-D82C-4C1E7C5E2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72574-A198-F744-D3F5-21F25C1B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643EE-F969-D6BE-B608-9814742C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B87C5-39B0-9CEA-55A2-428448A2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89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6049A3-7C3A-57FE-7A57-C088DDC78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77894-8742-63F2-B2AE-528042AC4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D824-0B64-F07C-5909-A381E0299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85F47-7E02-420D-8CB2-876375B40026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01F1-4A55-156D-9CC7-5F2782773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8D88D-D25D-8C5B-ADDF-50995B23FE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C4CCF-FBE0-428D-A9EB-E4702CF27A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0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2D4562F-F1D9-46A8-F4BC-FD74B4A9D0C2}"/>
              </a:ext>
            </a:extLst>
          </p:cNvPr>
          <p:cNvSpPr/>
          <p:nvPr/>
        </p:nvSpPr>
        <p:spPr>
          <a:xfrm>
            <a:off x="324563" y="175496"/>
            <a:ext cx="11607462" cy="6497074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5F3842E-4C10-36E6-8AA8-198D78EDD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92" y="4608081"/>
            <a:ext cx="2190634" cy="187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D81AE5-A449-FC47-70F3-BE1B8508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249" y="2395357"/>
            <a:ext cx="1496933" cy="163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99285F5-DF80-906F-AA65-05C4B34D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137" y="1801843"/>
            <a:ext cx="1579082" cy="78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61732CD-C66D-B281-459F-A0C41F9EB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012" y="1735102"/>
            <a:ext cx="4436034" cy="3066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DBFF9293-2FA9-72C7-F55D-A9EB643A9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22" y="1913978"/>
            <a:ext cx="1579082" cy="78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6CA1D027-D0E1-1CF3-A5DA-7CF3E1D9E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6522" y="2520079"/>
            <a:ext cx="1623893" cy="190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173EE793-FEEE-E619-3376-D1AFB6FBF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31" y="4569030"/>
            <a:ext cx="1664719" cy="827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E716454D-D317-8DD0-2214-A31179E9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6644" y="2466285"/>
            <a:ext cx="1680310" cy="168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9F6FA6F-F7DC-22AB-C986-8B0D56685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16" y="1913978"/>
            <a:ext cx="1579082" cy="784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7093D46D-5DD7-8AB1-9D68-1824EC702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691" y="4615999"/>
            <a:ext cx="2851046" cy="185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54AB71-F19F-FF82-7422-801CE477CC77}"/>
              </a:ext>
            </a:extLst>
          </p:cNvPr>
          <p:cNvCxnSpPr>
            <a:cxnSpLocks/>
          </p:cNvCxnSpPr>
          <p:nvPr/>
        </p:nvCxnSpPr>
        <p:spPr>
          <a:xfrm flipV="1">
            <a:off x="2021678" y="3899647"/>
            <a:ext cx="0" cy="828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6F31B4-C78F-2AED-BFE5-F1E5994F103C}"/>
              </a:ext>
            </a:extLst>
          </p:cNvPr>
          <p:cNvCxnSpPr>
            <a:cxnSpLocks/>
          </p:cNvCxnSpPr>
          <p:nvPr/>
        </p:nvCxnSpPr>
        <p:spPr>
          <a:xfrm>
            <a:off x="2738132" y="3268545"/>
            <a:ext cx="107598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343DAF-857B-8300-7AE9-56CF19B95852}"/>
              </a:ext>
            </a:extLst>
          </p:cNvPr>
          <p:cNvCxnSpPr>
            <a:cxnSpLocks/>
          </p:cNvCxnSpPr>
          <p:nvPr/>
        </p:nvCxnSpPr>
        <p:spPr>
          <a:xfrm>
            <a:off x="6999151" y="3320439"/>
            <a:ext cx="979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4786EC-569B-9BA7-4384-7EFC6EF8A62C}"/>
              </a:ext>
            </a:extLst>
          </p:cNvPr>
          <p:cNvCxnSpPr>
            <a:cxnSpLocks/>
          </p:cNvCxnSpPr>
          <p:nvPr/>
        </p:nvCxnSpPr>
        <p:spPr>
          <a:xfrm>
            <a:off x="9366989" y="3393693"/>
            <a:ext cx="100545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4043F6-6323-2820-D941-EE1DC05E5D27}"/>
              </a:ext>
            </a:extLst>
          </p:cNvPr>
          <p:cNvSpPr txBox="1"/>
          <p:nvPr/>
        </p:nvSpPr>
        <p:spPr>
          <a:xfrm>
            <a:off x="1965485" y="437237"/>
            <a:ext cx="73451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A414A"/>
                </a:solidFill>
                <a:effectLst/>
                <a:latin typeface="Eras Bold ITC" panose="020B0907030504020204" pitchFamily="34" charset="0"/>
              </a:rPr>
              <a:t>An End-to-End Azure Data </a:t>
            </a:r>
          </a:p>
          <a:p>
            <a:r>
              <a:rPr lang="en-US" sz="2800" b="1" dirty="0">
                <a:solidFill>
                  <a:srgbClr val="3A414A"/>
                </a:solidFill>
                <a:effectLst/>
                <a:latin typeface="Eras Bold ITC" panose="020B0907030504020204" pitchFamily="34" charset="0"/>
              </a:rPr>
              <a:t>Engineering Real Time Project</a:t>
            </a:r>
            <a:endParaRPr lang="en-US" sz="2800" dirty="0">
              <a:latin typeface="Eras Bold ITC" panose="020B0907030504020204" pitchFamily="34" charset="0"/>
            </a:endParaRPr>
          </a:p>
        </p:txBody>
      </p:sp>
      <p:pic>
        <p:nvPicPr>
          <p:cNvPr id="19" name="Picture 18" descr="A blue logo with a black background&#10;&#10;Description automatically generated">
            <a:extLst>
              <a:ext uri="{FF2B5EF4-FFF2-40B4-BE49-F238E27FC236}">
                <a16:creationId xmlns:a16="http://schemas.microsoft.com/office/drawing/2014/main" id="{B2D5C2B0-687A-BEAB-2B0D-A0DCA7DAD6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" y="-72200"/>
            <a:ext cx="1907242" cy="190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3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Bold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Thamer Aissaoui</dc:creator>
  <cp:lastModifiedBy>Thamer Aissaoui</cp:lastModifiedBy>
  <cp:revision>1</cp:revision>
  <dcterms:created xsi:type="dcterms:W3CDTF">2024-04-26T00:03:43Z</dcterms:created>
  <dcterms:modified xsi:type="dcterms:W3CDTF">2024-04-26T12:42:37Z</dcterms:modified>
</cp:coreProperties>
</file>