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5B1F6-C5CA-4CAB-96F0-4532EB50B62D}" v="7" dt="2024-04-29T14:25:08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mer Aissaoui" userId="53560b80-2861-41e9-b233-442c6950762e" providerId="ADAL" clId="{0915B1F6-C5CA-4CAB-96F0-4532EB50B62D}"/>
    <pc:docChg chg="undo custSel modSld">
      <pc:chgData name="Thamer Aissaoui" userId="53560b80-2861-41e9-b233-442c6950762e" providerId="ADAL" clId="{0915B1F6-C5CA-4CAB-96F0-4532EB50B62D}" dt="2024-04-29T14:25:42.373" v="83" actId="478"/>
      <pc:docMkLst>
        <pc:docMk/>
      </pc:docMkLst>
      <pc:sldChg chg="addSp delSp modSp mod">
        <pc:chgData name="Thamer Aissaoui" userId="53560b80-2861-41e9-b233-442c6950762e" providerId="ADAL" clId="{0915B1F6-C5CA-4CAB-96F0-4532EB50B62D}" dt="2024-04-29T14:25:42.373" v="83" actId="478"/>
        <pc:sldMkLst>
          <pc:docMk/>
          <pc:sldMk cId="460987682" sldId="256"/>
        </pc:sldMkLst>
        <pc:spChg chg="add mod">
          <ac:chgData name="Thamer Aissaoui" userId="53560b80-2861-41e9-b233-442c6950762e" providerId="ADAL" clId="{0915B1F6-C5CA-4CAB-96F0-4532EB50B62D}" dt="2024-04-29T14:23:03.961" v="33" actId="1076"/>
          <ac:spMkLst>
            <pc:docMk/>
            <pc:sldMk cId="460987682" sldId="256"/>
            <ac:spMk id="24" creationId="{3AB7876E-0577-D545-D45A-6B8E27ADA6FB}"/>
          </ac:spMkLst>
        </pc:spChg>
        <pc:spChg chg="add mod">
          <ac:chgData name="Thamer Aissaoui" userId="53560b80-2861-41e9-b233-442c6950762e" providerId="ADAL" clId="{0915B1F6-C5CA-4CAB-96F0-4532EB50B62D}" dt="2024-04-29T14:23:30.751" v="40" actId="1076"/>
          <ac:spMkLst>
            <pc:docMk/>
            <pc:sldMk cId="460987682" sldId="256"/>
            <ac:spMk id="26" creationId="{4DF1E5F1-1154-3B8E-3ED7-A4273AEA201B}"/>
          </ac:spMkLst>
        </pc:spChg>
        <pc:spChg chg="add mod">
          <ac:chgData name="Thamer Aissaoui" userId="53560b80-2861-41e9-b233-442c6950762e" providerId="ADAL" clId="{0915B1F6-C5CA-4CAB-96F0-4532EB50B62D}" dt="2024-04-29T14:23:47.681" v="51" actId="14100"/>
          <ac:spMkLst>
            <pc:docMk/>
            <pc:sldMk cId="460987682" sldId="256"/>
            <ac:spMk id="27" creationId="{3171AC8F-D176-C7D6-B86E-4AD862E01835}"/>
          </ac:spMkLst>
        </pc:spChg>
        <pc:spChg chg="add del mod">
          <ac:chgData name="Thamer Aissaoui" userId="53560b80-2861-41e9-b233-442c6950762e" providerId="ADAL" clId="{0915B1F6-C5CA-4CAB-96F0-4532EB50B62D}" dt="2024-04-29T14:25:42.373" v="83" actId="478"/>
          <ac:spMkLst>
            <pc:docMk/>
            <pc:sldMk cId="460987682" sldId="256"/>
            <ac:spMk id="31" creationId="{A12FA2BF-920B-AC4D-9356-80DBC808514C}"/>
          </ac:spMkLst>
        </pc:spChg>
        <pc:picChg chg="mod modCrop">
          <ac:chgData name="Thamer Aissaoui" userId="53560b80-2861-41e9-b233-442c6950762e" providerId="ADAL" clId="{0915B1F6-C5CA-4CAB-96F0-4532EB50B62D}" dt="2024-04-29T14:21:27.276" v="9" actId="1076"/>
          <ac:picMkLst>
            <pc:docMk/>
            <pc:sldMk cId="460987682" sldId="256"/>
            <ac:picMk id="11" creationId="{CF1830C2-E5B1-332C-8CB2-45A65B51407E}"/>
          </ac:picMkLst>
        </pc:picChg>
        <pc:picChg chg="mod">
          <ac:chgData name="Thamer Aissaoui" userId="53560b80-2861-41e9-b233-442c6950762e" providerId="ADAL" clId="{0915B1F6-C5CA-4CAB-96F0-4532EB50B62D}" dt="2024-04-29T14:21:01.101" v="6" actId="1038"/>
          <ac:picMkLst>
            <pc:docMk/>
            <pc:sldMk cId="460987682" sldId="256"/>
            <ac:picMk id="19" creationId="{CEF739EF-9E08-6EA7-0214-78E3A37DA5C3}"/>
          </ac:picMkLst>
        </pc:picChg>
        <pc:picChg chg="add del mod">
          <ac:chgData name="Thamer Aissaoui" userId="53560b80-2861-41e9-b233-442c6950762e" providerId="ADAL" clId="{0915B1F6-C5CA-4CAB-96F0-4532EB50B62D}" dt="2024-04-29T14:24:40.815" v="55" actId="478"/>
          <ac:picMkLst>
            <pc:docMk/>
            <pc:sldMk cId="460987682" sldId="256"/>
            <ac:picMk id="23" creationId="{7ABE0460-0A9E-518B-3E6A-78FB1D2B2EC7}"/>
          </ac:picMkLst>
        </pc:picChg>
        <pc:picChg chg="add del mod">
          <ac:chgData name="Thamer Aissaoui" userId="53560b80-2861-41e9-b233-442c6950762e" providerId="ADAL" clId="{0915B1F6-C5CA-4CAB-96F0-4532EB50B62D}" dt="2024-04-29T14:24:44.271" v="56" actId="478"/>
          <ac:picMkLst>
            <pc:docMk/>
            <pc:sldMk cId="460987682" sldId="256"/>
            <ac:picMk id="25" creationId="{E3D9F9AA-8106-3DE2-01A5-9C6974342A4C}"/>
          </ac:picMkLst>
        </pc:picChg>
        <pc:cxnChg chg="add mod">
          <ac:chgData name="Thamer Aissaoui" userId="53560b80-2861-41e9-b233-442c6950762e" providerId="ADAL" clId="{0915B1F6-C5CA-4CAB-96F0-4532EB50B62D}" dt="2024-04-29T14:24:37.253" v="54" actId="208"/>
          <ac:cxnSpMkLst>
            <pc:docMk/>
            <pc:sldMk cId="460987682" sldId="256"/>
            <ac:cxnSpMk id="29" creationId="{3D756C7E-78BB-9B5B-F1E5-3364B524D75E}"/>
          </ac:cxnSpMkLst>
        </pc:cxnChg>
        <pc:cxnChg chg="add mod">
          <ac:chgData name="Thamer Aissaoui" userId="53560b80-2861-41e9-b233-442c6950762e" providerId="ADAL" clId="{0915B1F6-C5CA-4CAB-96F0-4532EB50B62D}" dt="2024-04-29T14:24:59.227" v="58" actId="1076"/>
          <ac:cxnSpMkLst>
            <pc:docMk/>
            <pc:sldMk cId="460987682" sldId="256"/>
            <ac:cxnSpMk id="30" creationId="{52D5EC3A-BB15-9834-442C-BCD1B97E895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AA54-BBFC-409B-9AAF-339E96BA7A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30C7-9512-4C8C-A712-28851F9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5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AA54-BBFC-409B-9AAF-339E96BA7A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30C7-9512-4C8C-A712-28851F9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AA54-BBFC-409B-9AAF-339E96BA7A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30C7-9512-4C8C-A712-28851F9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AA54-BBFC-409B-9AAF-339E96BA7A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30C7-9512-4C8C-A712-28851F9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0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AA54-BBFC-409B-9AAF-339E96BA7A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30C7-9512-4C8C-A712-28851F9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4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AA54-BBFC-409B-9AAF-339E96BA7A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30C7-9512-4C8C-A712-28851F9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AA54-BBFC-409B-9AAF-339E96BA7A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30C7-9512-4C8C-A712-28851F9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7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AA54-BBFC-409B-9AAF-339E96BA7A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30C7-9512-4C8C-A712-28851F9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9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AA54-BBFC-409B-9AAF-339E96BA7A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30C7-9512-4C8C-A712-28851F9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9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AA54-BBFC-409B-9AAF-339E96BA7A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30C7-9512-4C8C-A712-28851F9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2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AA54-BBFC-409B-9AAF-339E96BA7A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30C7-9512-4C8C-A712-28851F9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3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DAA54-BBFC-409B-9AAF-339E96BA7A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630C7-9512-4C8C-A712-28851F9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09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software company&#10;&#10;Description automatically generated">
            <a:extLst>
              <a:ext uri="{FF2B5EF4-FFF2-40B4-BE49-F238E27FC236}">
                <a16:creationId xmlns:a16="http://schemas.microsoft.com/office/drawing/2014/main" id="{2F8D3095-A482-97AD-05E0-DC0F5D6808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5021"/>
          <a:stretch/>
        </p:blipFill>
        <p:spPr>
          <a:xfrm>
            <a:off x="569341" y="3565267"/>
            <a:ext cx="2945725" cy="1030385"/>
          </a:xfrm>
          <a:prstGeom prst="rect">
            <a:avLst/>
          </a:prstGeom>
        </p:spPr>
      </p:pic>
      <p:pic>
        <p:nvPicPr>
          <p:cNvPr id="6" name="Picture 5" descr="A logo of a software company&#10;&#10;Description automatically generated">
            <a:extLst>
              <a:ext uri="{FF2B5EF4-FFF2-40B4-BE49-F238E27FC236}">
                <a16:creationId xmlns:a16="http://schemas.microsoft.com/office/drawing/2014/main" id="{0E0A10C5-58DD-12BF-C462-0AF912D1CB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60"/>
          <a:stretch/>
        </p:blipFill>
        <p:spPr>
          <a:xfrm>
            <a:off x="0" y="1132258"/>
            <a:ext cx="3515066" cy="2296742"/>
          </a:xfrm>
          <a:prstGeom prst="rect">
            <a:avLst/>
          </a:prstGeom>
        </p:spPr>
      </p:pic>
      <p:pic>
        <p:nvPicPr>
          <p:cNvPr id="11" name="Picture 10" descr="A blue and yellow snake logo&#10;&#10;Description automatically generated">
            <a:extLst>
              <a:ext uri="{FF2B5EF4-FFF2-40B4-BE49-F238E27FC236}">
                <a16:creationId xmlns:a16="http://schemas.microsoft.com/office/drawing/2014/main" id="{CF1830C2-E5B1-332C-8CB2-45A65B51407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40"/>
          <a:stretch/>
        </p:blipFill>
        <p:spPr>
          <a:xfrm>
            <a:off x="4933324" y="1778646"/>
            <a:ext cx="1704975" cy="1704975"/>
          </a:xfrm>
          <a:prstGeom prst="rect">
            <a:avLst/>
          </a:prstGeom>
        </p:spPr>
      </p:pic>
      <p:pic>
        <p:nvPicPr>
          <p:cNvPr id="15" name="Graphic 14" descr="Gears outline">
            <a:extLst>
              <a:ext uri="{FF2B5EF4-FFF2-40B4-BE49-F238E27FC236}">
                <a16:creationId xmlns:a16="http://schemas.microsoft.com/office/drawing/2014/main" id="{95DF7A9B-941C-7126-65A3-68CA75CCF9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85811" y="2712779"/>
            <a:ext cx="1704975" cy="1704975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EF739EF-9E08-6EA7-0214-78E3A37DA5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94819" y="1978327"/>
            <a:ext cx="2438400" cy="25146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AB7876E-0577-D545-D45A-6B8E27ADA6FB}"/>
              </a:ext>
            </a:extLst>
          </p:cNvPr>
          <p:cNvSpPr txBox="1"/>
          <p:nvPr/>
        </p:nvSpPr>
        <p:spPr>
          <a:xfrm>
            <a:off x="3266231" y="2512724"/>
            <a:ext cx="1119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Extract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F1E5F1-1154-3B8E-3ED7-A4273AEA201B}"/>
              </a:ext>
            </a:extLst>
          </p:cNvPr>
          <p:cNvSpPr txBox="1"/>
          <p:nvPr/>
        </p:nvSpPr>
        <p:spPr>
          <a:xfrm>
            <a:off x="7663125" y="2540507"/>
            <a:ext cx="1119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Load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1AC8F-D176-C7D6-B86E-4AD862E01835}"/>
              </a:ext>
            </a:extLst>
          </p:cNvPr>
          <p:cNvSpPr txBox="1"/>
          <p:nvPr/>
        </p:nvSpPr>
        <p:spPr>
          <a:xfrm>
            <a:off x="5153189" y="4548946"/>
            <a:ext cx="1602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Transform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D756C7E-78BB-9B5B-F1E5-3364B524D75E}"/>
              </a:ext>
            </a:extLst>
          </p:cNvPr>
          <p:cNvCxnSpPr/>
          <p:nvPr/>
        </p:nvCxnSpPr>
        <p:spPr>
          <a:xfrm>
            <a:off x="2873829" y="2912834"/>
            <a:ext cx="1940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D5EC3A-BB15-9834-442C-BCD1B97E8959}"/>
              </a:ext>
            </a:extLst>
          </p:cNvPr>
          <p:cNvCxnSpPr/>
          <p:nvPr/>
        </p:nvCxnSpPr>
        <p:spPr>
          <a:xfrm>
            <a:off x="7308980" y="2912834"/>
            <a:ext cx="1940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8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Thamer Aissaoui</dc:creator>
  <cp:lastModifiedBy>Thamer Aissaoui</cp:lastModifiedBy>
  <cp:revision>1</cp:revision>
  <dcterms:created xsi:type="dcterms:W3CDTF">2024-04-29T14:10:11Z</dcterms:created>
  <dcterms:modified xsi:type="dcterms:W3CDTF">2024-04-29T14:25:43Z</dcterms:modified>
</cp:coreProperties>
</file>