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F02B9-2FB8-4044-9F47-4E9213CD04FD}" v="8" dt="2024-04-30T19:40:12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mer Aissaoui" userId="53560b80-2861-41e9-b233-442c6950762e" providerId="ADAL" clId="{BBCF02B9-2FB8-4044-9F47-4E9213CD04FD}"/>
    <pc:docChg chg="undo custSel modSld">
      <pc:chgData name="Thamer Aissaoui" userId="53560b80-2861-41e9-b233-442c6950762e" providerId="ADAL" clId="{BBCF02B9-2FB8-4044-9F47-4E9213CD04FD}" dt="2024-04-30T19:40:39.630" v="89" actId="1076"/>
      <pc:docMkLst>
        <pc:docMk/>
      </pc:docMkLst>
      <pc:sldChg chg="addSp delSp modSp mod">
        <pc:chgData name="Thamer Aissaoui" userId="53560b80-2861-41e9-b233-442c6950762e" providerId="ADAL" clId="{BBCF02B9-2FB8-4044-9F47-4E9213CD04FD}" dt="2024-04-30T19:40:39.630" v="89" actId="1076"/>
        <pc:sldMkLst>
          <pc:docMk/>
          <pc:sldMk cId="460987682" sldId="256"/>
        </pc:sldMkLst>
        <pc:spChg chg="mod">
          <ac:chgData name="Thamer Aissaoui" userId="53560b80-2861-41e9-b233-442c6950762e" providerId="ADAL" clId="{BBCF02B9-2FB8-4044-9F47-4E9213CD04FD}" dt="2024-04-30T19:40:39.630" v="89" actId="1076"/>
          <ac:spMkLst>
            <pc:docMk/>
            <pc:sldMk cId="460987682" sldId="256"/>
            <ac:spMk id="24" creationId="{3AB7876E-0577-D545-D45A-6B8E27ADA6FB}"/>
          </ac:spMkLst>
        </pc:spChg>
        <pc:spChg chg="mod">
          <ac:chgData name="Thamer Aissaoui" userId="53560b80-2861-41e9-b233-442c6950762e" providerId="ADAL" clId="{BBCF02B9-2FB8-4044-9F47-4E9213CD04FD}" dt="2024-04-30T19:40:39.630" v="89" actId="1076"/>
          <ac:spMkLst>
            <pc:docMk/>
            <pc:sldMk cId="460987682" sldId="256"/>
            <ac:spMk id="26" creationId="{4DF1E5F1-1154-3B8E-3ED7-A4273AEA201B}"/>
          </ac:spMkLst>
        </pc:spChg>
        <pc:spChg chg="mod">
          <ac:chgData name="Thamer Aissaoui" userId="53560b80-2861-41e9-b233-442c6950762e" providerId="ADAL" clId="{BBCF02B9-2FB8-4044-9F47-4E9213CD04FD}" dt="2024-04-30T19:40:39.630" v="89" actId="1076"/>
          <ac:spMkLst>
            <pc:docMk/>
            <pc:sldMk cId="460987682" sldId="256"/>
            <ac:spMk id="27" creationId="{3171AC8F-D176-C7D6-B86E-4AD862E01835}"/>
          </ac:spMkLst>
        </pc:spChg>
        <pc:picChg chg="add del mod">
          <ac:chgData name="Thamer Aissaoui" userId="53560b80-2861-41e9-b233-442c6950762e" providerId="ADAL" clId="{BBCF02B9-2FB8-4044-9F47-4E9213CD04FD}" dt="2024-04-30T19:32:42.269" v="4" actId="478"/>
          <ac:picMkLst>
            <pc:docMk/>
            <pc:sldMk cId="460987682" sldId="256"/>
            <ac:picMk id="3" creationId="{361A7793-0681-4E4B-F8AD-34D5304A7B8F}"/>
          </ac:picMkLst>
        </pc:picChg>
        <pc:picChg chg="del">
          <ac:chgData name="Thamer Aissaoui" userId="53560b80-2861-41e9-b233-442c6950762e" providerId="ADAL" clId="{BBCF02B9-2FB8-4044-9F47-4E9213CD04FD}" dt="2024-04-30T19:33:58.438" v="13" actId="478"/>
          <ac:picMkLst>
            <pc:docMk/>
            <pc:sldMk cId="460987682" sldId="256"/>
            <ac:picMk id="5" creationId="{2F8D3095-A482-97AD-05E0-DC0F5D680838}"/>
          </ac:picMkLst>
        </pc:picChg>
        <pc:picChg chg="del">
          <ac:chgData name="Thamer Aissaoui" userId="53560b80-2861-41e9-b233-442c6950762e" providerId="ADAL" clId="{BBCF02B9-2FB8-4044-9F47-4E9213CD04FD}" dt="2024-04-30T19:34:02.255" v="16" actId="478"/>
          <ac:picMkLst>
            <pc:docMk/>
            <pc:sldMk cId="460987682" sldId="256"/>
            <ac:picMk id="6" creationId="{0E0A10C5-58DD-12BF-C462-0AF912D1CB9D}"/>
          </ac:picMkLst>
        </pc:picChg>
        <pc:picChg chg="add del mod">
          <ac:chgData name="Thamer Aissaoui" userId="53560b80-2861-41e9-b233-442c6950762e" providerId="ADAL" clId="{BBCF02B9-2FB8-4044-9F47-4E9213CD04FD}" dt="2024-04-30T19:34:56.926" v="28" actId="478"/>
          <ac:picMkLst>
            <pc:docMk/>
            <pc:sldMk cId="460987682" sldId="256"/>
            <ac:picMk id="7" creationId="{9911AA64-346F-8537-138A-8C343D2C2AF5}"/>
          </ac:picMkLst>
        </pc:picChg>
        <pc:picChg chg="add del mod">
          <ac:chgData name="Thamer Aissaoui" userId="53560b80-2861-41e9-b233-442c6950762e" providerId="ADAL" clId="{BBCF02B9-2FB8-4044-9F47-4E9213CD04FD}" dt="2024-04-30T19:34:55.625" v="27" actId="21"/>
          <ac:picMkLst>
            <pc:docMk/>
            <pc:sldMk cId="460987682" sldId="256"/>
            <ac:picMk id="9" creationId="{0E5F5F38-2D5F-17F8-4CA9-52AED20FA924}"/>
          </ac:picMkLst>
        </pc:picChg>
        <pc:picChg chg="add mod">
          <ac:chgData name="Thamer Aissaoui" userId="53560b80-2861-41e9-b233-442c6950762e" providerId="ADAL" clId="{BBCF02B9-2FB8-4044-9F47-4E9213CD04FD}" dt="2024-04-30T19:40:39.630" v="89" actId="1076"/>
          <ac:picMkLst>
            <pc:docMk/>
            <pc:sldMk cId="460987682" sldId="256"/>
            <ac:picMk id="10" creationId="{0E5F5F38-2D5F-17F8-4CA9-52AED20FA924}"/>
          </ac:picMkLst>
        </pc:picChg>
        <pc:picChg chg="mod">
          <ac:chgData name="Thamer Aissaoui" userId="53560b80-2861-41e9-b233-442c6950762e" providerId="ADAL" clId="{BBCF02B9-2FB8-4044-9F47-4E9213CD04FD}" dt="2024-04-30T19:40:39.630" v="89" actId="1076"/>
          <ac:picMkLst>
            <pc:docMk/>
            <pc:sldMk cId="460987682" sldId="256"/>
            <ac:picMk id="11" creationId="{CF1830C2-E5B1-332C-8CB2-45A65B51407E}"/>
          </ac:picMkLst>
        </pc:picChg>
        <pc:picChg chg="add del mod">
          <ac:chgData name="Thamer Aissaoui" userId="53560b80-2861-41e9-b233-442c6950762e" providerId="ADAL" clId="{BBCF02B9-2FB8-4044-9F47-4E9213CD04FD}" dt="2024-04-30T19:40:17.998" v="85" actId="478"/>
          <ac:picMkLst>
            <pc:docMk/>
            <pc:sldMk cId="460987682" sldId="256"/>
            <ac:picMk id="13" creationId="{B8937061-0333-44CE-04C7-02CFC257CC3D}"/>
          </ac:picMkLst>
        </pc:picChg>
        <pc:picChg chg="mod">
          <ac:chgData name="Thamer Aissaoui" userId="53560b80-2861-41e9-b233-442c6950762e" providerId="ADAL" clId="{BBCF02B9-2FB8-4044-9F47-4E9213CD04FD}" dt="2024-04-30T19:40:39.630" v="89" actId="1076"/>
          <ac:picMkLst>
            <pc:docMk/>
            <pc:sldMk cId="460987682" sldId="256"/>
            <ac:picMk id="15" creationId="{95DF7A9B-941C-7126-65A3-68CA75CCF934}"/>
          </ac:picMkLst>
        </pc:picChg>
        <pc:picChg chg="add mod">
          <ac:chgData name="Thamer Aissaoui" userId="53560b80-2861-41e9-b233-442c6950762e" providerId="ADAL" clId="{BBCF02B9-2FB8-4044-9F47-4E9213CD04FD}" dt="2024-04-30T19:40:39.630" v="89" actId="1076"/>
          <ac:picMkLst>
            <pc:docMk/>
            <pc:sldMk cId="460987682" sldId="256"/>
            <ac:picMk id="16" creationId="{C9B2EB49-F267-AA01-63A4-E9DBD0066772}"/>
          </ac:picMkLst>
        </pc:picChg>
        <pc:picChg chg="del">
          <ac:chgData name="Thamer Aissaoui" userId="53560b80-2861-41e9-b233-442c6950762e" providerId="ADAL" clId="{BBCF02B9-2FB8-4044-9F47-4E9213CD04FD}" dt="2024-04-30T19:35:56.597" v="37" actId="478"/>
          <ac:picMkLst>
            <pc:docMk/>
            <pc:sldMk cId="460987682" sldId="256"/>
            <ac:picMk id="19" creationId="{CEF739EF-9E08-6EA7-0214-78E3A37DA5C3}"/>
          </ac:picMkLst>
        </pc:picChg>
        <pc:cxnChg chg="mod">
          <ac:chgData name="Thamer Aissaoui" userId="53560b80-2861-41e9-b233-442c6950762e" providerId="ADAL" clId="{BBCF02B9-2FB8-4044-9F47-4E9213CD04FD}" dt="2024-04-30T19:40:39.630" v="89" actId="1076"/>
          <ac:cxnSpMkLst>
            <pc:docMk/>
            <pc:sldMk cId="460987682" sldId="256"/>
            <ac:cxnSpMk id="29" creationId="{3D756C7E-78BB-9B5B-F1E5-3364B524D75E}"/>
          </ac:cxnSpMkLst>
        </pc:cxnChg>
        <pc:cxnChg chg="mod">
          <ac:chgData name="Thamer Aissaoui" userId="53560b80-2861-41e9-b233-442c6950762e" providerId="ADAL" clId="{BBCF02B9-2FB8-4044-9F47-4E9213CD04FD}" dt="2024-04-30T19:40:39.630" v="89" actId="1076"/>
          <ac:cxnSpMkLst>
            <pc:docMk/>
            <pc:sldMk cId="460987682" sldId="256"/>
            <ac:cxnSpMk id="30" creationId="{52D5EC3A-BB15-9834-442C-BCD1B97E895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0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4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7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9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2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AA54-BBFC-409B-9AAF-339E96BA7AA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3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AA54-BBFC-409B-9AAF-339E96BA7AA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30C7-9512-4C8C-A712-28851F9D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09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yellow snake logo&#10;&#10;Description automatically generated">
            <a:extLst>
              <a:ext uri="{FF2B5EF4-FFF2-40B4-BE49-F238E27FC236}">
                <a16:creationId xmlns:a16="http://schemas.microsoft.com/office/drawing/2014/main" id="{CF1830C2-E5B1-332C-8CB2-45A65B51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0"/>
          <a:stretch/>
        </p:blipFill>
        <p:spPr>
          <a:xfrm>
            <a:off x="5273792" y="1934289"/>
            <a:ext cx="1704975" cy="1704975"/>
          </a:xfrm>
          <a:prstGeom prst="rect">
            <a:avLst/>
          </a:prstGeom>
        </p:spPr>
      </p:pic>
      <p:pic>
        <p:nvPicPr>
          <p:cNvPr id="15" name="Graphic 14" descr="Gears outline">
            <a:extLst>
              <a:ext uri="{FF2B5EF4-FFF2-40B4-BE49-F238E27FC236}">
                <a16:creationId xmlns:a16="http://schemas.microsoft.com/office/drawing/2014/main" id="{95DF7A9B-941C-7126-65A3-68CA75CCF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6279" y="2868422"/>
            <a:ext cx="1704975" cy="17049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AB7876E-0577-D545-D45A-6B8E27ADA6FB}"/>
              </a:ext>
            </a:extLst>
          </p:cNvPr>
          <p:cNvSpPr txBox="1"/>
          <p:nvPr/>
        </p:nvSpPr>
        <p:spPr>
          <a:xfrm>
            <a:off x="3606699" y="2668367"/>
            <a:ext cx="1119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Extract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F1E5F1-1154-3B8E-3ED7-A4273AEA201B}"/>
              </a:ext>
            </a:extLst>
          </p:cNvPr>
          <p:cNvSpPr txBox="1"/>
          <p:nvPr/>
        </p:nvSpPr>
        <p:spPr>
          <a:xfrm>
            <a:off x="8003593" y="2696150"/>
            <a:ext cx="1119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Load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1AC8F-D176-C7D6-B86E-4AD862E01835}"/>
              </a:ext>
            </a:extLst>
          </p:cNvPr>
          <p:cNvSpPr txBox="1"/>
          <p:nvPr/>
        </p:nvSpPr>
        <p:spPr>
          <a:xfrm>
            <a:off x="5493657" y="4704589"/>
            <a:ext cx="1602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Transform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756C7E-78BB-9B5B-F1E5-3364B524D75E}"/>
              </a:ext>
            </a:extLst>
          </p:cNvPr>
          <p:cNvCxnSpPr/>
          <p:nvPr/>
        </p:nvCxnSpPr>
        <p:spPr>
          <a:xfrm>
            <a:off x="3214297" y="3068477"/>
            <a:ext cx="1940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D5EC3A-BB15-9834-442C-BCD1B97E8959}"/>
              </a:ext>
            </a:extLst>
          </p:cNvPr>
          <p:cNvCxnSpPr/>
          <p:nvPr/>
        </p:nvCxnSpPr>
        <p:spPr>
          <a:xfrm>
            <a:off x="7649448" y="3068477"/>
            <a:ext cx="1940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blue and white cloud logo&#10;&#10;Description automatically generated">
            <a:extLst>
              <a:ext uri="{FF2B5EF4-FFF2-40B4-BE49-F238E27FC236}">
                <a16:creationId xmlns:a16="http://schemas.microsoft.com/office/drawing/2014/main" id="{0E5F5F38-2D5F-17F8-4CA9-52AED20FA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47" y="2061933"/>
            <a:ext cx="2177970" cy="2461588"/>
          </a:xfrm>
          <a:prstGeom prst="rect">
            <a:avLst/>
          </a:prstGeom>
        </p:spPr>
      </p:pic>
      <p:pic>
        <p:nvPicPr>
          <p:cNvPr id="16" name="Picture 15" descr="A blue and black logo&#10;&#10;Description automatically generated with medium confidence">
            <a:extLst>
              <a:ext uri="{FF2B5EF4-FFF2-40B4-BE49-F238E27FC236}">
                <a16:creationId xmlns:a16="http://schemas.microsoft.com/office/drawing/2014/main" id="{C9B2EB49-F267-AA01-63A4-E9DBD0066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37" y="1924518"/>
            <a:ext cx="1704976" cy="23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8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Thamer Aissaoui</dc:creator>
  <cp:lastModifiedBy>Thamer Aissaoui</cp:lastModifiedBy>
  <cp:revision>2</cp:revision>
  <dcterms:created xsi:type="dcterms:W3CDTF">2024-04-29T14:10:11Z</dcterms:created>
  <dcterms:modified xsi:type="dcterms:W3CDTF">2024-04-30T19:40:40Z</dcterms:modified>
</cp:coreProperties>
</file>