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sales e unidades vendidas por país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lucro (profit) por país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Lucro por segmento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e9701ce6-c002-491a-8971-4adceacf699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769c077a9bc4323" /><Relationship Type="http://schemas.openxmlformats.org/officeDocument/2006/relationships/slideLayout" Target="/ppt/slideLayouts/slideLayout8.xml" Id="R94cf63b2b8364270" /><Relationship Type="http://schemas.openxmlformats.org/officeDocument/2006/relationships/hyperlink" Target="https://app.powerbi.com/groups/me/reports/e9701ce6-c002-491a-8971-4adceacf6992/?pbi_source=PowerPoint" TargetMode="External" Id="RelId0" /><Relationship Type="http://schemas.openxmlformats.org/officeDocument/2006/relationships/image" Target="/ppt/media/image4.png" Id="imgId25446769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1f7ea8507b544201" /><Relationship Type="http://schemas.openxmlformats.org/officeDocument/2006/relationships/slideLayout" Target="/ppt/slideLayouts/slideLayout8.xml" Id="Rdfa5fed7014240db" /><Relationship Type="http://schemas.openxmlformats.org/officeDocument/2006/relationships/hyperlink" Target="https://app.powerbi.com/groups/me/reports/e9701ce6-c002-491a-8971-4adceacf6992/?pbi_source=PowerPoint" TargetMode="External" Id="RelId1" /><Relationship Type="http://schemas.openxmlformats.org/officeDocument/2006/relationships/image" Target="/ppt/media/image5.png" Id="imgId25446769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46206a4dcbbf4ca6" /><Relationship Type="http://schemas.openxmlformats.org/officeDocument/2006/relationships/slideLayout" Target="/ppt/slideLayouts/slideLayout8.xml" Id="R4d85d48862a64f21" /><Relationship Type="http://schemas.openxmlformats.org/officeDocument/2006/relationships/hyperlink" Target="https://app.powerbi.com/groups/me/reports/e9701ce6-c002-491a-8971-4adceacf6992/?pbi_source=PowerPoint" TargetMode="External" Id="RelId2" /><Relationship Type="http://schemas.openxmlformats.org/officeDocument/2006/relationships/image" Target="/ppt/media/image6.png" Id="imgId25446769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Relatório de Vendas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20/12/2023 22:34:57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20/12/2023 22:24:14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5446769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pieChart ,clusteredColumnChart ,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5446769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Soma de sales e unidades vendidas por país  ,Soma de lucro (profit) por país  , Lucro por segmento 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5446769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