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14"/>
  </p:handoutMasterIdLst>
  <p:sldIdLst>
    <p:sldId id="5972" r:id="rId5"/>
    <p:sldId id="5973" r:id="rId6"/>
    <p:sldId id="5974" r:id="rId7"/>
    <p:sldId id="5975" r:id="rId8"/>
    <p:sldId id="5976" r:id="rId9"/>
    <p:sldId id="5977" r:id="rId10"/>
    <p:sldId id="5978" r:id="rId11"/>
    <p:sldId id="5980" r:id="rId12"/>
    <p:sldId id="5981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ssandro Trovato" initials="AT" lastIdx="1" clrIdx="0">
    <p:extLst>
      <p:ext uri="{19B8F6BF-5375-455C-9EA6-DF929625EA0E}">
        <p15:presenceInfo xmlns:p15="http://schemas.microsoft.com/office/powerpoint/2012/main" userId="S-1-5-21-3216829886-3368382442-2874136478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750AC8A-4C82-4091-8511-D500AD1C58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1C5B3C8-A9F4-4CA9-92A6-87D124883A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9A816-4781-42A6-AD9E-3842C9BE3487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1878CE-D921-43F0-9997-D3E325E47D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7C54811-AE7A-4DD6-99FA-B954E80086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9E082-A54B-4D48-AC13-597856B330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939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VPConf - Hom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>
            <a:extLst>
              <a:ext uri="{FF2B5EF4-FFF2-40B4-BE49-F238E27FC236}">
                <a16:creationId xmlns:a16="http://schemas.microsoft.com/office/drawing/2014/main" id="{C452CED3-03B2-4E03-ADA4-C835664DEC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AB75210-51C5-4C97-A3CA-435A280AC380}"/>
              </a:ext>
            </a:extLst>
          </p:cNvPr>
          <p:cNvSpPr/>
          <p:nvPr userDrawn="1"/>
        </p:nvSpPr>
        <p:spPr bwMode="white">
          <a:xfrm>
            <a:off x="187393" y="4679857"/>
            <a:ext cx="3156857" cy="6873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normalizeH="0" baseline="0" noProof="0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12 e 13 de abril de 2019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normalizeH="0" baseline="0" noProof="0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São Paulo, Brasil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A1FA8B-8B2A-48A5-BAF9-B74C45265278}"/>
              </a:ext>
            </a:extLst>
          </p:cNvPr>
          <p:cNvSpPr/>
          <p:nvPr userDrawn="1"/>
        </p:nvSpPr>
        <p:spPr bwMode="white">
          <a:xfrm>
            <a:off x="187393" y="2749644"/>
            <a:ext cx="4171950" cy="10874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normalizeH="0" baseline="0" noProof="0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Conectando Pessoas, 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normalizeH="0" baseline="0" noProof="0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Processos e Tecnologia </a:t>
            </a:r>
          </a:p>
        </p:txBody>
      </p:sp>
      <p:pic>
        <p:nvPicPr>
          <p:cNvPr id="9" name="Imagem 8" descr="Uma imagem contendo objeto&#10;&#10;Descrição gerada automaticamente">
            <a:extLst>
              <a:ext uri="{FF2B5EF4-FFF2-40B4-BE49-F238E27FC236}">
                <a16:creationId xmlns:a16="http://schemas.microsoft.com/office/drawing/2014/main" id="{3AD6A733-AF7F-4E23-BF18-1E40CE6B6D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79" y="440662"/>
            <a:ext cx="3156857" cy="77887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16709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VPConf - Obriga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7">
            <a:extLst>
              <a:ext uri="{FF2B5EF4-FFF2-40B4-BE49-F238E27FC236}">
                <a16:creationId xmlns:a16="http://schemas.microsoft.com/office/drawing/2014/main" id="{D8ED9574-2711-4165-B661-36EF8CAEA4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4283" t="262" r="39073" b="262"/>
          <a:stretch/>
        </p:blipFill>
        <p:spPr>
          <a:xfrm flipH="1" flipV="1">
            <a:off x="10163174" y="-2"/>
            <a:ext cx="2028825" cy="6856281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24D8FFAC-FF8D-4A10-B8BF-5F42B3E6FB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8037" t="54032" r="39073" b="18492"/>
          <a:stretch/>
        </p:blipFill>
        <p:spPr>
          <a:xfrm flipV="1">
            <a:off x="-1" y="4142214"/>
            <a:ext cx="2251881" cy="2714064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D198B252-F8D0-4498-9717-CAD90661464D}"/>
              </a:ext>
            </a:extLst>
          </p:cNvPr>
          <p:cNvSpPr/>
          <p:nvPr userDrawn="1"/>
        </p:nvSpPr>
        <p:spPr bwMode="white">
          <a:xfrm>
            <a:off x="603044" y="3160372"/>
            <a:ext cx="3007062" cy="535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200" b="1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OBRIGADO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F9ACBE5-4EF4-4CC3-9A29-D106D860ACB5}"/>
              </a:ext>
            </a:extLst>
          </p:cNvPr>
          <p:cNvSpPr/>
          <p:nvPr userDrawn="1"/>
        </p:nvSpPr>
        <p:spPr>
          <a:xfrm>
            <a:off x="9978890" y="6264561"/>
            <a:ext cx="199548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200" b="1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#MVPConf</a:t>
            </a:r>
          </a:p>
        </p:txBody>
      </p:sp>
      <p:pic>
        <p:nvPicPr>
          <p:cNvPr id="16" name="Imagem 15" descr="Uma imagem contendo objeto&#10;&#10;Descrição gerada automaticamente">
            <a:extLst>
              <a:ext uri="{FF2B5EF4-FFF2-40B4-BE49-F238E27FC236}">
                <a16:creationId xmlns:a16="http://schemas.microsoft.com/office/drawing/2014/main" id="{A23748D7-CA02-4E6E-A466-E183312FD1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79" y="440662"/>
            <a:ext cx="3156857" cy="778878"/>
          </a:xfrm>
          <a:prstGeom prst="rect">
            <a:avLst/>
          </a:prstGeom>
          <a:effectLst/>
        </p:spPr>
      </p:pic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117C5FF6-1CA4-4462-B105-3064E4A898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35776" y="727893"/>
            <a:ext cx="1524000" cy="1444625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pt-BR"/>
          </a:p>
        </p:txBody>
      </p:sp>
      <p:sp>
        <p:nvSpPr>
          <p:cNvPr id="21" name="Espaço Reservado para Imagem 3">
            <a:extLst>
              <a:ext uri="{FF2B5EF4-FFF2-40B4-BE49-F238E27FC236}">
                <a16:creationId xmlns:a16="http://schemas.microsoft.com/office/drawing/2014/main" id="{104E0D78-36BF-44E2-AFE9-CEAF4D2B5D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35776" y="2694603"/>
            <a:ext cx="1524000" cy="1444625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pt-BR"/>
          </a:p>
        </p:txBody>
      </p:sp>
      <p:sp>
        <p:nvSpPr>
          <p:cNvPr id="22" name="Espaço Reservado para Imagem 3">
            <a:extLst>
              <a:ext uri="{FF2B5EF4-FFF2-40B4-BE49-F238E27FC236}">
                <a16:creationId xmlns:a16="http://schemas.microsoft.com/office/drawing/2014/main" id="{5928FD1C-B55A-4804-8DB4-428B4937CE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735776" y="4671834"/>
            <a:ext cx="1524000" cy="1444625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10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VPConf - Palestr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7">
            <a:extLst>
              <a:ext uri="{FF2B5EF4-FFF2-40B4-BE49-F238E27FC236}">
                <a16:creationId xmlns:a16="http://schemas.microsoft.com/office/drawing/2014/main" id="{D8ED9574-2711-4165-B661-36EF8CAEA4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4283" t="262" r="39073" b="262"/>
          <a:stretch/>
        </p:blipFill>
        <p:spPr>
          <a:xfrm flipH="1" flipV="1">
            <a:off x="10163174" y="-2"/>
            <a:ext cx="2028825" cy="6856281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1F0FE06-9F8D-4C52-B2CB-218A632887DA}"/>
              </a:ext>
            </a:extLst>
          </p:cNvPr>
          <p:cNvSpPr/>
          <p:nvPr userDrawn="1"/>
        </p:nvSpPr>
        <p:spPr>
          <a:xfrm>
            <a:off x="9978890" y="6264561"/>
            <a:ext cx="199548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200" b="1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#MVPConf</a:t>
            </a:r>
          </a:p>
        </p:txBody>
      </p:sp>
      <p:pic>
        <p:nvPicPr>
          <p:cNvPr id="13" name="Imagem 12" descr="Uma imagem contendo objeto&#10;&#10;Descrição gerada automaticamente">
            <a:extLst>
              <a:ext uri="{FF2B5EF4-FFF2-40B4-BE49-F238E27FC236}">
                <a16:creationId xmlns:a16="http://schemas.microsoft.com/office/drawing/2014/main" id="{91CAF00E-BF92-4F94-B646-DAB6B3D770D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79" y="440662"/>
            <a:ext cx="3156857" cy="778878"/>
          </a:xfrm>
          <a:prstGeom prst="rect">
            <a:avLst/>
          </a:prstGeom>
          <a:effectLst/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819896-CA07-41C7-B886-A5D2D690F7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4470" y="2033951"/>
            <a:ext cx="9326562" cy="593901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Nome da Trilha</a:t>
            </a: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68A28C06-38F8-4885-BA04-00786D1BE1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4470" y="3027401"/>
            <a:ext cx="9326562" cy="1128713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5pPr marL="95250" indent="0" algn="l">
              <a:buNone/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r>
              <a:rPr lang="pt-BR" dirty="0"/>
              <a:t>TÍTULO DA PALESTRA</a:t>
            </a:r>
          </a:p>
          <a:p>
            <a:r>
              <a:rPr lang="pt-BR" sz="2800" dirty="0"/>
              <a:t>(Idêntico ao publicado no site do evento)</a:t>
            </a:r>
            <a:endParaRPr lang="pt-BR" dirty="0"/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702C8FF3-A5D7-43D2-81C2-31262215CA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4470" y="4749612"/>
            <a:ext cx="5205954" cy="409240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Palestrante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A0B3ECA-4B20-45B8-9682-B0CE53FA9E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4470" y="5372909"/>
            <a:ext cx="5205954" cy="409240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Palestrante 2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F0714423-D06B-4247-9B15-44DDCFED5B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4470" y="5996205"/>
            <a:ext cx="5205954" cy="409240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Palestrante 3</a:t>
            </a:r>
          </a:p>
        </p:txBody>
      </p:sp>
    </p:spTree>
    <p:extLst>
      <p:ext uri="{BB962C8B-B14F-4D97-AF65-F5344CB8AC3E}">
        <p14:creationId xmlns:p14="http://schemas.microsoft.com/office/powerpoint/2010/main" val="2403389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VPConf - Biograf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7">
            <a:extLst>
              <a:ext uri="{FF2B5EF4-FFF2-40B4-BE49-F238E27FC236}">
                <a16:creationId xmlns:a16="http://schemas.microsoft.com/office/drawing/2014/main" id="{D8ED9574-2711-4165-B661-36EF8CAEA4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4283" t="262" r="39073" b="262"/>
          <a:stretch/>
        </p:blipFill>
        <p:spPr>
          <a:xfrm flipH="1" flipV="1">
            <a:off x="10163174" y="-2"/>
            <a:ext cx="2028825" cy="6856281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45783786-9859-4C68-8925-F639FBBA3A24}"/>
              </a:ext>
            </a:extLst>
          </p:cNvPr>
          <p:cNvSpPr/>
          <p:nvPr userDrawn="1"/>
        </p:nvSpPr>
        <p:spPr>
          <a:xfrm>
            <a:off x="9978890" y="6264561"/>
            <a:ext cx="199548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200" b="1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#MVPConf</a:t>
            </a:r>
          </a:p>
        </p:txBody>
      </p:sp>
      <p:pic>
        <p:nvPicPr>
          <p:cNvPr id="8" name="Imagem 7" descr="Uma imagem contendo objeto&#10;&#10;Descrição gerada automaticamente">
            <a:extLst>
              <a:ext uri="{FF2B5EF4-FFF2-40B4-BE49-F238E27FC236}">
                <a16:creationId xmlns:a16="http://schemas.microsoft.com/office/drawing/2014/main" id="{413DD7E3-819E-4A78-8B97-7F7226738E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79" y="440662"/>
            <a:ext cx="3156857" cy="778878"/>
          </a:xfrm>
          <a:prstGeom prst="rect">
            <a:avLst/>
          </a:prstGeom>
          <a:effectLst/>
        </p:spPr>
      </p:pic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F97312B-9475-4DF7-8C90-B2519FA2D6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32101" y="1460310"/>
            <a:ext cx="2703512" cy="47480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FC17AA-DB63-42C8-885A-1F115E9CE2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0865" y="1460310"/>
            <a:ext cx="8502066" cy="634711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pt-BR" dirty="0"/>
              <a:t>Nome do Palestrante 1, 2 ou 3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015D5B9E-25BA-488E-8135-7317968D655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0865" y="2215671"/>
            <a:ext cx="8502066" cy="2520950"/>
          </a:xfr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pt-BR" dirty="0"/>
              <a:t>Descrição da sua função, cargo ou competência profissional</a:t>
            </a:r>
          </a:p>
        </p:txBody>
      </p:sp>
    </p:spTree>
    <p:extLst>
      <p:ext uri="{BB962C8B-B14F-4D97-AF65-F5344CB8AC3E}">
        <p14:creationId xmlns:p14="http://schemas.microsoft.com/office/powerpoint/2010/main" val="1280253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VPConf - Entidade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7">
            <a:extLst>
              <a:ext uri="{FF2B5EF4-FFF2-40B4-BE49-F238E27FC236}">
                <a16:creationId xmlns:a16="http://schemas.microsoft.com/office/drawing/2014/main" id="{D8ED9574-2711-4165-B661-36EF8CAEA4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4283" t="262" r="39073" b="262"/>
          <a:stretch/>
        </p:blipFill>
        <p:spPr>
          <a:xfrm flipH="1" flipV="1">
            <a:off x="10163174" y="-2"/>
            <a:ext cx="2028825" cy="6856281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24D8FFAC-FF8D-4A10-B8BF-5F42B3E6FB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8037" t="54032" r="39073" b="18492"/>
          <a:stretch/>
        </p:blipFill>
        <p:spPr>
          <a:xfrm flipV="1">
            <a:off x="0" y="4962523"/>
            <a:ext cx="1571264" cy="1893755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D198B252-F8D0-4498-9717-CAD90661464D}"/>
              </a:ext>
            </a:extLst>
          </p:cNvPr>
          <p:cNvSpPr/>
          <p:nvPr userDrawn="1"/>
        </p:nvSpPr>
        <p:spPr bwMode="white">
          <a:xfrm>
            <a:off x="4133850" y="668997"/>
            <a:ext cx="6286500" cy="576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pt-BR" sz="4200" b="1" noProof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Doação para Entidades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F9ACBE5-4EF4-4CC3-9A29-D106D860ACB5}"/>
              </a:ext>
            </a:extLst>
          </p:cNvPr>
          <p:cNvSpPr/>
          <p:nvPr userDrawn="1"/>
        </p:nvSpPr>
        <p:spPr>
          <a:xfrm>
            <a:off x="9978890" y="6264561"/>
            <a:ext cx="199548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200" b="1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#MVPConf</a:t>
            </a:r>
          </a:p>
        </p:txBody>
      </p:sp>
      <p:pic>
        <p:nvPicPr>
          <p:cNvPr id="10" name="Imagem 9" descr="Uma imagem contendo objeto&#10;&#10;Descrição gerada automaticamente">
            <a:extLst>
              <a:ext uri="{FF2B5EF4-FFF2-40B4-BE49-F238E27FC236}">
                <a16:creationId xmlns:a16="http://schemas.microsoft.com/office/drawing/2014/main" id="{2687F4C3-2DB6-4A91-B991-0A27B52B767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79" y="440662"/>
            <a:ext cx="3156857" cy="77887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50984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VPConf - Patrocinadore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7">
            <a:extLst>
              <a:ext uri="{FF2B5EF4-FFF2-40B4-BE49-F238E27FC236}">
                <a16:creationId xmlns:a16="http://schemas.microsoft.com/office/drawing/2014/main" id="{D8ED9574-2711-4165-B661-36EF8CAEA4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4283" t="262" r="39073" b="262"/>
          <a:stretch/>
        </p:blipFill>
        <p:spPr>
          <a:xfrm flipH="1" flipV="1">
            <a:off x="10163174" y="-2"/>
            <a:ext cx="2028825" cy="685628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F7B1FDF-4D18-4CA0-8B6C-9ABCBD2AEE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66937" y="1716783"/>
            <a:ext cx="7858126" cy="44725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24D8FFAC-FF8D-4A10-B8BF-5F42B3E6FB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8037" t="54032" r="39073" b="18492"/>
          <a:stretch/>
        </p:blipFill>
        <p:spPr>
          <a:xfrm flipV="1">
            <a:off x="0" y="4962523"/>
            <a:ext cx="1571264" cy="1893755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CD5EEDF3-9FC7-4C2B-91BD-EB7F320FFD11}"/>
              </a:ext>
            </a:extLst>
          </p:cNvPr>
          <p:cNvSpPr/>
          <p:nvPr userDrawn="1"/>
        </p:nvSpPr>
        <p:spPr>
          <a:xfrm>
            <a:off x="5200650" y="572287"/>
            <a:ext cx="481676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200" b="1" noProof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Patrocinadores</a:t>
            </a:r>
          </a:p>
        </p:txBody>
      </p:sp>
      <p:pic>
        <p:nvPicPr>
          <p:cNvPr id="7" name="Imagem 6" descr="Uma imagem contendo objeto&#10;&#10;Descrição gerada automaticamente">
            <a:extLst>
              <a:ext uri="{FF2B5EF4-FFF2-40B4-BE49-F238E27FC236}">
                <a16:creationId xmlns:a16="http://schemas.microsoft.com/office/drawing/2014/main" id="{67AD4D44-7B15-431B-96A5-87CB0AF3BB4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79" y="440662"/>
            <a:ext cx="3156857" cy="77887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58680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VPConf Latam - Hashta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7">
            <a:extLst>
              <a:ext uri="{FF2B5EF4-FFF2-40B4-BE49-F238E27FC236}">
                <a16:creationId xmlns:a16="http://schemas.microsoft.com/office/drawing/2014/main" id="{D8ED9574-2711-4165-B661-36EF8CAEA4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4283" t="262" r="39073" b="262"/>
          <a:stretch/>
        </p:blipFill>
        <p:spPr>
          <a:xfrm flipH="1" flipV="1">
            <a:off x="10163174" y="-2"/>
            <a:ext cx="2028825" cy="6856281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24D8FFAC-FF8D-4A10-B8BF-5F42B3E6FB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8037" t="54032" r="39073" b="18492"/>
          <a:stretch/>
        </p:blipFill>
        <p:spPr>
          <a:xfrm flipV="1">
            <a:off x="0" y="4962523"/>
            <a:ext cx="1571264" cy="1893755"/>
          </a:xfrm>
          <a:prstGeom prst="rect">
            <a:avLst/>
          </a:prstGeom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ACF9B5ED-C92E-4745-A6D0-1B4CA39080DE}"/>
              </a:ext>
            </a:extLst>
          </p:cNvPr>
          <p:cNvSpPr/>
          <p:nvPr userDrawn="1"/>
        </p:nvSpPr>
        <p:spPr bwMode="white">
          <a:xfrm>
            <a:off x="2435939" y="2679594"/>
            <a:ext cx="7320122" cy="1497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1500" b="1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#MVPConf</a:t>
            </a:r>
          </a:p>
        </p:txBody>
      </p:sp>
      <p:pic>
        <p:nvPicPr>
          <p:cNvPr id="7" name="Imagem 6" descr="Uma imagem contendo objeto&#10;&#10;Descrição gerada automaticamente">
            <a:extLst>
              <a:ext uri="{FF2B5EF4-FFF2-40B4-BE49-F238E27FC236}">
                <a16:creationId xmlns:a16="http://schemas.microsoft.com/office/drawing/2014/main" id="{DADF5DB4-B614-452B-A09B-28C1494D0A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79" y="440662"/>
            <a:ext cx="3156857" cy="77887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96077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VPConf - 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7">
            <a:extLst>
              <a:ext uri="{FF2B5EF4-FFF2-40B4-BE49-F238E27FC236}">
                <a16:creationId xmlns:a16="http://schemas.microsoft.com/office/drawing/2014/main" id="{D8ED9574-2711-4165-B661-36EF8CAEA4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4283" t="262" r="39073" b="262"/>
          <a:stretch/>
        </p:blipFill>
        <p:spPr>
          <a:xfrm flipH="1" flipV="1">
            <a:off x="10163174" y="-2"/>
            <a:ext cx="2028825" cy="6856281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24D8FFAC-FF8D-4A10-B8BF-5F42B3E6FB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8037" t="54032" r="39073" b="18492"/>
          <a:stretch/>
        </p:blipFill>
        <p:spPr>
          <a:xfrm flipV="1">
            <a:off x="0" y="4962523"/>
            <a:ext cx="1571264" cy="1893755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D7637B86-9393-42F4-9B88-1909AC095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71264" y="2048912"/>
            <a:ext cx="8077561" cy="4206501"/>
          </a:xfr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3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/>
            <a:r>
              <a:rPr lang="pt-BR" sz="3200" noProof="0"/>
              <a:t>Tópico 01</a:t>
            </a:r>
            <a:br>
              <a:rPr lang="pt-BR" sz="3200" noProof="0"/>
            </a:br>
            <a:br>
              <a:rPr lang="pt-BR" sz="3200" noProof="0"/>
            </a:br>
            <a:r>
              <a:rPr lang="pt-BR" sz="3200" noProof="0"/>
              <a:t>Tópico 02</a:t>
            </a:r>
            <a:br>
              <a:rPr lang="pt-BR" sz="3200" noProof="0"/>
            </a:br>
            <a:br>
              <a:rPr lang="pt-BR" sz="3200" noProof="0"/>
            </a:br>
            <a:r>
              <a:rPr lang="pt-BR" sz="3200" noProof="0"/>
              <a:t>Tópico 03</a:t>
            </a:r>
            <a:br>
              <a:rPr lang="pt-BR" sz="3200" noProof="0"/>
            </a:br>
            <a:br>
              <a:rPr lang="pt-BR" sz="3200" noProof="0"/>
            </a:br>
            <a:r>
              <a:rPr lang="pt-BR" sz="3200" noProof="0"/>
              <a:t>Tópico 04</a:t>
            </a:r>
            <a:br>
              <a:rPr lang="pt-BR" sz="3200" noProof="0"/>
            </a:br>
            <a:br>
              <a:rPr lang="pt-BR" sz="3200" noProof="0"/>
            </a:br>
            <a:r>
              <a:rPr lang="pt-BR" sz="3200" noProof="0"/>
              <a:t>Tópico 05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F9ACBE5-4EF4-4CC3-9A29-D106D860ACB5}"/>
              </a:ext>
            </a:extLst>
          </p:cNvPr>
          <p:cNvSpPr/>
          <p:nvPr userDrawn="1"/>
        </p:nvSpPr>
        <p:spPr>
          <a:xfrm>
            <a:off x="9978890" y="6264561"/>
            <a:ext cx="199548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200" b="1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#MVPConf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1035390-EE76-4C6F-BED1-82CAF46CCA6B}"/>
              </a:ext>
            </a:extLst>
          </p:cNvPr>
          <p:cNvSpPr/>
          <p:nvPr userDrawn="1"/>
        </p:nvSpPr>
        <p:spPr>
          <a:xfrm>
            <a:off x="5866086" y="572287"/>
            <a:ext cx="213712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  <a:endParaRPr lang="pt-BR" sz="42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Imagem 9" descr="Uma imagem contendo objeto&#10;&#10;Descrição gerada automaticamente">
            <a:extLst>
              <a:ext uri="{FF2B5EF4-FFF2-40B4-BE49-F238E27FC236}">
                <a16:creationId xmlns:a16="http://schemas.microsoft.com/office/drawing/2014/main" id="{FF3115B7-835B-478A-9653-2CFB8EFF645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79" y="440662"/>
            <a:ext cx="3156857" cy="77887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6829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VPConf -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7">
            <a:extLst>
              <a:ext uri="{FF2B5EF4-FFF2-40B4-BE49-F238E27FC236}">
                <a16:creationId xmlns:a16="http://schemas.microsoft.com/office/drawing/2014/main" id="{D8ED9574-2711-4165-B661-36EF8CAEA4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4283" t="262" r="39073" b="262"/>
          <a:stretch/>
        </p:blipFill>
        <p:spPr>
          <a:xfrm flipH="1" flipV="1">
            <a:off x="10163174" y="-2"/>
            <a:ext cx="2028825" cy="6856281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24D8FFAC-FF8D-4A10-B8BF-5F42B3E6FB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8037" t="54032" r="39073" b="18492"/>
          <a:stretch/>
        </p:blipFill>
        <p:spPr>
          <a:xfrm flipV="1">
            <a:off x="0" y="4962523"/>
            <a:ext cx="1571264" cy="1893755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D7637B86-9393-42F4-9B88-1909AC095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71264" y="2048912"/>
            <a:ext cx="8077561" cy="4206501"/>
          </a:xfr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3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/>
            <a:r>
              <a:rPr lang="pt-BR" sz="3200" noProof="0"/>
              <a:t>Conteúdo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F9ACBE5-4EF4-4CC3-9A29-D106D860ACB5}"/>
              </a:ext>
            </a:extLst>
          </p:cNvPr>
          <p:cNvSpPr/>
          <p:nvPr userDrawn="1"/>
        </p:nvSpPr>
        <p:spPr>
          <a:xfrm>
            <a:off x="9978890" y="6264561"/>
            <a:ext cx="199548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200" b="1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#MVPConf</a:t>
            </a:r>
          </a:p>
        </p:txBody>
      </p:sp>
      <p:pic>
        <p:nvPicPr>
          <p:cNvPr id="7" name="Imagem 6" descr="Uma imagem contendo objeto&#10;&#10;Descrição gerada automaticamente">
            <a:extLst>
              <a:ext uri="{FF2B5EF4-FFF2-40B4-BE49-F238E27FC236}">
                <a16:creationId xmlns:a16="http://schemas.microsoft.com/office/drawing/2014/main" id="{02FD8486-DD72-4E25-BCDF-6EAA0397E4E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79" y="440662"/>
            <a:ext cx="3156857" cy="77887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4528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VPConf - Sortei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7">
            <a:extLst>
              <a:ext uri="{FF2B5EF4-FFF2-40B4-BE49-F238E27FC236}">
                <a16:creationId xmlns:a16="http://schemas.microsoft.com/office/drawing/2014/main" id="{D8ED9574-2711-4165-B661-36EF8CAEA4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4283" t="262" r="39073" b="262"/>
          <a:stretch/>
        </p:blipFill>
        <p:spPr>
          <a:xfrm flipH="1" flipV="1">
            <a:off x="10163174" y="-2"/>
            <a:ext cx="2028825" cy="6856281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24D8FFAC-FF8D-4A10-B8BF-5F42B3E6FB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8037" t="54032" r="39073" b="18492"/>
          <a:stretch/>
        </p:blipFill>
        <p:spPr>
          <a:xfrm flipV="1">
            <a:off x="0" y="4962523"/>
            <a:ext cx="1571264" cy="1893755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D198B252-F8D0-4498-9717-CAD90661464D}"/>
              </a:ext>
            </a:extLst>
          </p:cNvPr>
          <p:cNvSpPr/>
          <p:nvPr userDrawn="1"/>
        </p:nvSpPr>
        <p:spPr bwMode="white">
          <a:xfrm>
            <a:off x="4138456" y="735409"/>
            <a:ext cx="6205694" cy="535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pt-BR" sz="4200" b="1" noProof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Sorteios dos Brindes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F9ACBE5-4EF4-4CC3-9A29-D106D860ACB5}"/>
              </a:ext>
            </a:extLst>
          </p:cNvPr>
          <p:cNvSpPr/>
          <p:nvPr userDrawn="1"/>
        </p:nvSpPr>
        <p:spPr>
          <a:xfrm>
            <a:off x="9978890" y="6264561"/>
            <a:ext cx="199548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200" b="1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#MVPConf</a:t>
            </a:r>
          </a:p>
        </p:txBody>
      </p:sp>
      <p:pic>
        <p:nvPicPr>
          <p:cNvPr id="10" name="Imagem 9" descr="Uma imagem contendo objeto&#10;&#10;Descrição gerada automaticamente">
            <a:extLst>
              <a:ext uri="{FF2B5EF4-FFF2-40B4-BE49-F238E27FC236}">
                <a16:creationId xmlns:a16="http://schemas.microsoft.com/office/drawing/2014/main" id="{975EE35E-805B-426A-8D7D-CD9FCA8E16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79" y="440662"/>
            <a:ext cx="3156857" cy="77887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29323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67B010-107F-45FE-94B8-6452FF23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5322A2-D488-43B3-8050-E14233B87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C7A158-726C-4AFE-B1EC-AF327820C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BB33A-E318-40F2-952A-3DC38B5C826C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811E76-61F7-4474-8EBD-B1E92BFDB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260E63-B21E-448B-96BB-8D665D85D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2DB50-F006-4926-B10B-B581007D5E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262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5" r:id="rId4"/>
    <p:sldLayoutId id="2147483663" r:id="rId5"/>
    <p:sldLayoutId id="2147483664" r:id="rId6"/>
    <p:sldLayoutId id="2147483666" r:id="rId7"/>
    <p:sldLayoutId id="2147483668" r:id="rId8"/>
    <p:sldLayoutId id="2147483667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www.youtube.com/c/DevelopersBR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powerapps.com/webplayer/app?source=portal&amp;screenColor=rgba(165,+34,+55,+1)&amp;appId=/providers/Microsoft.PowerApps/apps/0e7563bb-d641-4015-906a-f5d61d57a085&amp;environment-name=Default-5560e420-5f71-400c-8bbe-e52fae72eb6c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665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3D35D52-78B5-42EB-B379-1D220D09C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Trilha</a:t>
            </a:r>
            <a:r>
              <a:rPr lang="en-US" dirty="0"/>
              <a:t> </a:t>
            </a:r>
            <a:r>
              <a:rPr lang="en-US" dirty="0" err="1"/>
              <a:t>.Net</a:t>
            </a:r>
            <a:endParaRPr lang="pt-BR" dirty="0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D21BB854-F873-42E1-846E-22809FF41D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Funcionalidades</a:t>
            </a:r>
            <a:r>
              <a:rPr lang="en-US" dirty="0"/>
              <a:t> do C# 8</a:t>
            </a:r>
            <a:endParaRPr lang="pt-BR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2C8A9440-A3AC-471F-8F73-CD563335F9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Thamirys Gameiro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809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5CEEC032-692D-4A38-9825-5192F136C60B}"/>
              </a:ext>
            </a:extLst>
          </p:cNvPr>
          <p:cNvSpPr txBox="1">
            <a:spLocks/>
          </p:cNvSpPr>
          <p:nvPr/>
        </p:nvSpPr>
        <p:spPr>
          <a:xfrm>
            <a:off x="450865" y="5013577"/>
            <a:ext cx="8526880" cy="16824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400" b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YouTube.com</a:t>
            </a:r>
            <a:r>
              <a:rPr lang="pt-BR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pt-BR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c/</a:t>
            </a:r>
            <a:r>
              <a:rPr lang="pt-BR" sz="24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DevelopersBR</a:t>
            </a:r>
            <a:endParaRPr lang="pt-BR" sz="2400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endParaRPr lang="pt-BR" sz="2400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pt-BR" sz="2400" b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LinkedIn.com/in</a:t>
            </a:r>
            <a:r>
              <a:rPr lang="pt-BR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pt-BR" sz="2400" dirty="0"/>
              <a:t>thamirys-gameiro-5535a520</a:t>
            </a:r>
            <a:endParaRPr lang="pt-BR" sz="2400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endParaRPr lang="pt-BR" sz="2400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pt-BR" sz="2400" b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Twitter.com</a:t>
            </a:r>
            <a:r>
              <a:rPr lang="pt-BR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pt-BR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ThamirysGameiro</a:t>
            </a:r>
            <a:endParaRPr lang="pt-BR" sz="2400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Espaço Reservado para Imagem 2">
            <a:extLst>
              <a:ext uri="{FF2B5EF4-FFF2-40B4-BE49-F238E27FC236}">
                <a16:creationId xmlns:a16="http://schemas.microsoft.com/office/drawing/2014/main" id="{708F0D59-9370-4DF0-AD96-780BAC33047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" b="604"/>
          <a:stretch>
            <a:fillRect/>
          </a:stretch>
        </p:blipFill>
        <p:spPr/>
      </p:pic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394E2B83-1792-4391-815C-5B3C0F0BE1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Thamirys Gameiro</a:t>
            </a:r>
            <a:endParaRPr lang="pt-BR" dirty="0"/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5E145EED-E82B-4DFA-A703-B63C9FBBA1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 algn="ctr">
              <a:buClr>
                <a:srgbClr val="FFFF00"/>
              </a:buClr>
              <a:buSzPts val="2400"/>
            </a:pPr>
            <a:r>
              <a:rPr lang="pt-BR" dirty="0">
                <a:latin typeface="Work Sans SemiBold"/>
                <a:ea typeface="Work Sans SemiBold"/>
                <a:cs typeface="Work Sans SemiBold"/>
                <a:sym typeface="Work Sans SemiBold"/>
              </a:rPr>
              <a:t>Bacharel em Ciência da Computação e pós-graduada em Engenharia de Software, é desenvolvedora há cerca de 9 anos, engajada na comunidade, </a:t>
            </a:r>
          </a:p>
          <a:p>
            <a:pPr lvl="0" algn="ctr">
              <a:buClr>
                <a:srgbClr val="FFFF00"/>
              </a:buClr>
              <a:buSzPts val="2400"/>
            </a:pPr>
            <a:r>
              <a:rPr lang="pt-BR" dirty="0">
                <a:latin typeface="Work Sans SemiBold"/>
                <a:ea typeface="Work Sans SemiBold"/>
                <a:cs typeface="Work Sans SemiBold"/>
                <a:sym typeface="Work Sans SemiBold"/>
              </a:rPr>
              <a:t>sendo </a:t>
            </a:r>
            <a:r>
              <a:rPr lang="pt-BR" dirty="0" err="1">
                <a:latin typeface="Work Sans SemiBold"/>
                <a:ea typeface="Work Sans SemiBold"/>
                <a:cs typeface="Work Sans SemiBold"/>
                <a:sym typeface="Work Sans SemiBold"/>
              </a:rPr>
              <a:t>co-fundadora</a:t>
            </a:r>
            <a:r>
              <a:rPr lang="pt-BR" dirty="0">
                <a:latin typeface="Work Sans SemiBold"/>
                <a:ea typeface="Work Sans SemiBold"/>
                <a:cs typeface="Work Sans SemiBold"/>
                <a:sym typeface="Work Sans SemiBold"/>
              </a:rPr>
              <a:t> da comunidade </a:t>
            </a:r>
            <a:r>
              <a:rPr lang="pt-BR" dirty="0" err="1">
                <a:latin typeface="Work Sans SemiBold"/>
                <a:ea typeface="Work Sans SemiBold"/>
                <a:cs typeface="Work Sans SemiBold"/>
                <a:sym typeface="Work Sans SemiBold"/>
              </a:rPr>
              <a:t>DevelopersBR</a:t>
            </a:r>
            <a:r>
              <a:rPr lang="pt-BR" dirty="0">
                <a:latin typeface="Work Sans SemiBold"/>
                <a:ea typeface="Work Sans SemiBold"/>
                <a:cs typeface="Work Sans SemiBold"/>
                <a:sym typeface="Work Sans SemiBold"/>
              </a:rPr>
              <a:t> e Microsoft MVP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581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DFDDA506-492D-42D7-9507-BA567E92C534}"/>
              </a:ext>
            </a:extLst>
          </p:cNvPr>
          <p:cNvSpPr txBox="1">
            <a:spLocks/>
          </p:cNvSpPr>
          <p:nvPr/>
        </p:nvSpPr>
        <p:spPr>
          <a:xfrm>
            <a:off x="1599063" y="1762837"/>
            <a:ext cx="8532227" cy="4142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0" i="0" u="non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Toda a renda obtida com a venda dos ingressos para o MVPConf LATAM 2019 serão doados para cinco Entidades beneficentes.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Uma em cada região do Brasil!</a:t>
            </a:r>
            <a:br>
              <a:rPr lang="pt-BR" dirty="0"/>
            </a:br>
            <a:br>
              <a:rPr lang="pt-BR" dirty="0"/>
            </a:br>
            <a:r>
              <a:rPr lang="pt-BR" dirty="0"/>
              <a:t>Consulte no site as Entidades </a:t>
            </a:r>
            <a:r>
              <a:rPr lang="pt-BR"/>
              <a:t>beneficiadas!</a:t>
            </a:r>
          </a:p>
          <a:p>
            <a:endParaRPr lang="pt-BR" dirty="0"/>
          </a:p>
          <a:p>
            <a:r>
              <a:rPr lang="pt-BR" b="1" dirty="0"/>
              <a:t>MVPConf.com.br</a:t>
            </a:r>
          </a:p>
        </p:txBody>
      </p:sp>
    </p:spTree>
    <p:extLst>
      <p:ext uri="{BB962C8B-B14F-4D97-AF65-F5344CB8AC3E}">
        <p14:creationId xmlns:p14="http://schemas.microsoft.com/office/powerpoint/2010/main" val="52440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1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1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FDE33-9299-447D-B7B5-43A80B49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- Switch Expression</a:t>
            </a:r>
            <a:br>
              <a:rPr lang="pt-BR" dirty="0"/>
            </a:br>
            <a:r>
              <a:rPr lang="pt-BR" dirty="0"/>
              <a:t>- </a:t>
            </a:r>
            <a:r>
              <a:rPr lang="pt-BR" dirty="0" err="1"/>
              <a:t>Property</a:t>
            </a:r>
            <a:r>
              <a:rPr lang="pt-BR" dirty="0"/>
              <a:t> </a:t>
            </a:r>
            <a:r>
              <a:rPr lang="pt-BR" dirty="0" err="1"/>
              <a:t>Patterns</a:t>
            </a:r>
            <a:br>
              <a:rPr lang="pt-BR" dirty="0"/>
            </a:br>
            <a:r>
              <a:rPr lang="pt-BR" dirty="0"/>
              <a:t>- </a:t>
            </a:r>
            <a:r>
              <a:rPr lang="pt-BR" dirty="0" err="1"/>
              <a:t>Tuple</a:t>
            </a:r>
            <a:r>
              <a:rPr lang="pt-BR" dirty="0"/>
              <a:t> </a:t>
            </a:r>
            <a:r>
              <a:rPr lang="pt-BR" dirty="0" err="1"/>
              <a:t>Patterns</a:t>
            </a:r>
            <a:br>
              <a:rPr lang="pt-BR" dirty="0"/>
            </a:br>
            <a:r>
              <a:rPr lang="pt-BR" dirty="0"/>
              <a:t>- </a:t>
            </a:r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declaration</a:t>
            </a:r>
            <a:br>
              <a:rPr lang="pt-BR" dirty="0"/>
            </a:br>
            <a:r>
              <a:rPr lang="pt-BR" dirty="0"/>
              <a:t>- </a:t>
            </a:r>
            <a:r>
              <a:rPr lang="pt-BR" dirty="0" err="1"/>
              <a:t>Nullable</a:t>
            </a:r>
            <a:r>
              <a:rPr lang="pt-BR" dirty="0"/>
              <a:t> </a:t>
            </a:r>
            <a:r>
              <a:rPr lang="pt-BR" dirty="0" err="1"/>
              <a:t>Reference</a:t>
            </a:r>
            <a:r>
              <a:rPr lang="pt-BR" dirty="0"/>
              <a:t> </a:t>
            </a:r>
            <a:r>
              <a:rPr lang="pt-BR" dirty="0" err="1"/>
              <a:t>Types</a:t>
            </a:r>
            <a:br>
              <a:rPr lang="pt-BR" dirty="0"/>
            </a:br>
            <a:r>
              <a:rPr lang="pt-BR" dirty="0"/>
              <a:t>- Ranges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Indices</a:t>
            </a:r>
            <a:br>
              <a:rPr lang="pt-BR" dirty="0"/>
            </a:br>
            <a:r>
              <a:rPr lang="pt-BR" dirty="0"/>
              <a:t>- </a:t>
            </a:r>
            <a:r>
              <a:rPr lang="pt-BR" dirty="0" err="1"/>
              <a:t>Static</a:t>
            </a:r>
            <a:r>
              <a:rPr lang="pt-BR" dirty="0"/>
              <a:t> local </a:t>
            </a:r>
            <a:r>
              <a:rPr lang="pt-BR" dirty="0" err="1"/>
              <a:t>function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829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F97DB4B-DF55-4603-B50E-F0C55FBF8A88}"/>
              </a:ext>
            </a:extLst>
          </p:cNvPr>
          <p:cNvSpPr/>
          <p:nvPr/>
        </p:nvSpPr>
        <p:spPr>
          <a:xfrm>
            <a:off x="3033725" y="5657049"/>
            <a:ext cx="53971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Clique Aqui para Iniciar o Sorteio</a:t>
            </a:r>
            <a:endParaRPr lang="pt-BR" sz="2800" noProof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4F33B9-B5B7-484D-AF19-804A379D8400}"/>
              </a:ext>
            </a:extLst>
          </p:cNvPr>
          <p:cNvSpPr txBox="1">
            <a:spLocks/>
          </p:cNvSpPr>
          <p:nvPr/>
        </p:nvSpPr>
        <p:spPr>
          <a:xfrm>
            <a:off x="2072254" y="1696099"/>
            <a:ext cx="7320123" cy="3465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Somente participarão dos sorteios os participantes que estiverem inscritos nas palestras e responderem as pesquisas de satisfação.</a:t>
            </a:r>
          </a:p>
        </p:txBody>
      </p:sp>
    </p:spTree>
    <p:extLst>
      <p:ext uri="{BB962C8B-B14F-4D97-AF65-F5344CB8AC3E}">
        <p14:creationId xmlns:p14="http://schemas.microsoft.com/office/powerpoint/2010/main" val="422719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Imagem 10">
            <a:extLst>
              <a:ext uri="{FF2B5EF4-FFF2-40B4-BE49-F238E27FC236}">
                <a16:creationId xmlns:a16="http://schemas.microsoft.com/office/drawing/2014/main" id="{B0413766-243D-4A3E-986E-349FAC90CA6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" b="2604"/>
          <a:stretch>
            <a:fillRect/>
          </a:stretch>
        </p:blipFill>
        <p:spPr/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FEF3809C-C6B3-46BE-83F3-8BB89452D388}"/>
              </a:ext>
            </a:extLst>
          </p:cNvPr>
          <p:cNvSpPr txBox="1">
            <a:spLocks/>
          </p:cNvSpPr>
          <p:nvPr/>
        </p:nvSpPr>
        <p:spPr>
          <a:xfrm>
            <a:off x="6280284" y="2694603"/>
            <a:ext cx="5911715" cy="1445289"/>
          </a:xfrm>
          <a:prstGeom prst="rect">
            <a:avLst/>
          </a:prstGeom>
          <a:solidFill>
            <a:srgbClr val="FFFFFF">
              <a:alpha val="3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YouTube.com</a:t>
            </a:r>
            <a:r>
              <a:rPr lang="pt-BR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/c/</a:t>
            </a:r>
            <a:r>
              <a:rPr lang="pt-BR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DevelopersBR</a:t>
            </a:r>
            <a:endParaRPr lang="pt-BR" sz="2000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pt-BR" sz="2000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2000" b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LinkedIn.com/in</a:t>
            </a:r>
            <a:r>
              <a:rPr lang="pt-BR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pt-BR" sz="2000" dirty="0"/>
              <a:t>thamirys-gameiro-5535a520/</a:t>
            </a:r>
            <a:endParaRPr lang="pt-BR" sz="2000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pt-BR" sz="2000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2000" b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Twitter.com</a:t>
            </a:r>
            <a:r>
              <a:rPr lang="pt-BR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pt-BR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thamirysGameiro</a:t>
            </a:r>
            <a:endParaRPr lang="pt-BR" sz="2000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63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19ADEA81D68CE4CB334ABBCE2D12AC9" ma:contentTypeVersion="4" ma:contentTypeDescription="Crie um novo documento." ma:contentTypeScope="" ma:versionID="ddb2ae71ca51fa0c545afdf1bf7344fd">
  <xsd:schema xmlns:xsd="http://www.w3.org/2001/XMLSchema" xmlns:xs="http://www.w3.org/2001/XMLSchema" xmlns:p="http://schemas.microsoft.com/office/2006/metadata/properties" xmlns:ns2="ecd41764-4046-4209-a1b7-6e47dbe17f9c" xmlns:ns3="85581387-238c-4ba3-b655-a1c83b2aabcb" targetNamespace="http://schemas.microsoft.com/office/2006/metadata/properties" ma:root="true" ma:fieldsID="b14d1b7c3c14775243985ff3e1dc7118" ns2:_="" ns3:_="">
    <xsd:import namespace="ecd41764-4046-4209-a1b7-6e47dbe17f9c"/>
    <xsd:import namespace="85581387-238c-4ba3-b655-a1c83b2aabc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d41764-4046-4209-a1b7-6e47dbe17f9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581387-238c-4ba3-b655-a1c83b2aab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37BD3A-7006-4447-8349-1EAE1B263C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d41764-4046-4209-a1b7-6e47dbe17f9c"/>
    <ds:schemaRef ds:uri="85581387-238c-4ba3-b655-a1c83b2aab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1EF60A-1499-445D-94B8-037159DA0F86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purl.org/dc/dcmitype/"/>
    <ds:schemaRef ds:uri="85581387-238c-4ba3-b655-a1c83b2aabcb"/>
    <ds:schemaRef ds:uri="http://schemas.openxmlformats.org/package/2006/metadata/core-properties"/>
    <ds:schemaRef ds:uri="http://schemas.microsoft.com/office/infopath/2007/PartnerControls"/>
    <ds:schemaRef ds:uri="ecd41764-4046-4209-a1b7-6e47dbe17f9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A2B6D75-7BB7-43F2-A5EA-4529025D3D8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131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Segoe UI Light</vt:lpstr>
      <vt:lpstr>Work Sans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- Switch Expression - Property Patterns - Tuple Patterns - Using declaration - Nullable Reference Types - Ranges And Indices - Static local function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Heber Lopes</dc:creator>
  <cp:lastModifiedBy>Thamirys Gameiro</cp:lastModifiedBy>
  <cp:revision>32</cp:revision>
  <dcterms:created xsi:type="dcterms:W3CDTF">2019-04-03T15:23:04Z</dcterms:created>
  <dcterms:modified xsi:type="dcterms:W3CDTF">2019-04-12T03:45:49Z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0x010100C19ADEA81D68CE4CB334ABBCE2D12AC9</vt:lpwstr>
  </property>
</Properties>
</file>