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Lst>
  <p:sldSz type="screen16x9" cy="6858000" cx="12192000"/>
  <p:notesSz cx="6858000" cy="9144000"/>
  <p:embeddedFontLst>
    <p:embeddedFont>
      <p:font typeface="Calibri" panose="020F0502020204030204" pitchFamily="34" charset="0"/>
      <p:regular r:id="rId10"/>
      <p:bold r:id="rId11"/>
      <p:italic r:id="rId12"/>
      <p:boldItalic r:id="rId13"/>
    </p:embeddedFont>
    <p:embeddedFont>
      <p:font typeface="Inter" panose="020B0604020202020204" charset="0"/>
      <p:regular r:id="rId14"/>
      <p:bold r:id="rId15"/>
    </p:embeddedFont>
    <p:embeddedFont>
      <p:font typeface="Lato" panose="020F0502020204030203" pitchFamily="34" charset="0"/>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41" d="100"/>
          <a:sy n="41" d="100"/>
        </p:scale>
        <p:origin x="788" y="3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font" Target="fonts/font1.fntdata"/><Relationship Id="rId11" Type="http://schemas.openxmlformats.org/officeDocument/2006/relationships/font" Target="fonts/font2.fntdata"/><Relationship Id="rId12" Type="http://schemas.openxmlformats.org/officeDocument/2006/relationships/font" Target="fonts/font3.fntdata"/><Relationship Id="rId13" Type="http://schemas.openxmlformats.org/officeDocument/2006/relationships/font" Target="fonts/font4.fntdata"/><Relationship Id="rId14" Type="http://schemas.openxmlformats.org/officeDocument/2006/relationships/font" Target="fonts/font5.fntdata"/><Relationship Id="rId15" Type="http://schemas.openxmlformats.org/officeDocument/2006/relationships/font" Target="fonts/font6.fntdata"/><Relationship Id="rId16" Type="http://schemas.openxmlformats.org/officeDocument/2006/relationships/font" Target="fonts/font7.fntdata"/><Relationship Id="rId17" Type="http://schemas.openxmlformats.org/officeDocument/2006/relationships/font" Target="fonts/font8.fntdata"/><Relationship Id="rId18" Type="http://schemas.openxmlformats.org/officeDocument/2006/relationships/font" Target="fonts/font9.fntdata"/><Relationship Id="rId19" Type="http://schemas.openxmlformats.org/officeDocument/2006/relationships/font" Target="fonts/font10.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3" name="Shape 2"/>
        <p:cNvGrpSpPr/>
        <p:nvPr/>
      </p:nvGrpSpPr>
      <p:grpSpPr>
        <a:xfrm>
          <a:off x="0" y="0"/>
          <a:ext cx="0" cy="0"/>
          <a:chOff x="0" y="0"/>
          <a:chExt cx="0" cy="0"/>
        </a:xfrm>
      </p:grpSpPr>
      <p:sp>
        <p:nvSpPr>
          <p:cNvPr id="1048667" name="Google Shape;3;n"/>
          <p:cNvSpPr>
            <a:spLocks noChangeAspect="1" noRot="1" noGrp="1"/>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68"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 name="Shape 80"/>
        <p:cNvGrpSpPr/>
        <p:nvPr/>
      </p:nvGrpSpPr>
      <p:grpSpPr>
        <a:xfrm>
          <a:off x="0" y="0"/>
          <a:ext cx="0" cy="0"/>
          <a:chOff x="0" y="0"/>
          <a:chExt cx="0" cy="0"/>
        </a:xfrm>
      </p:grpSpPr>
      <p:sp>
        <p:nvSpPr>
          <p:cNvPr id="1048588" name="Google Shape;81;p1: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589" name="Google Shape;82;p1:notes"/>
          <p:cNvSpPr>
            <a:spLocks noChangeAspect="1" noRot="1" noGrp="1"/>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 name="Shape 86"/>
        <p:cNvGrpSpPr/>
        <p:nvPr/>
      </p:nvGrpSpPr>
      <p:grpSpPr>
        <a:xfrm>
          <a:off x="0" y="0"/>
          <a:ext cx="0" cy="0"/>
          <a:chOff x="0" y="0"/>
          <a:chExt cx="0" cy="0"/>
        </a:xfrm>
      </p:grpSpPr>
      <p:sp>
        <p:nvSpPr>
          <p:cNvPr id="1048596" name="Google Shape;87;p2: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597" name="Google Shape;88;p2:notes"/>
          <p:cNvSpPr>
            <a:spLocks noChangeAspect="1" noRot="1" noGrp="1"/>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92"/>
        <p:cNvGrpSpPr/>
        <p:nvPr/>
      </p:nvGrpSpPr>
      <p:grpSpPr>
        <a:xfrm>
          <a:off x="0" y="0"/>
          <a:ext cx="0" cy="0"/>
          <a:chOff x="0" y="0"/>
          <a:chExt cx="0" cy="0"/>
        </a:xfrm>
      </p:grpSpPr>
      <p:sp>
        <p:nvSpPr>
          <p:cNvPr id="1048600" name="Google Shape;93;p3: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01" name="Google Shape;94;p3:notes"/>
          <p:cNvSpPr>
            <a:spLocks noChangeAspect="1" noRot="1" noGrp="1"/>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 name="Shape 98"/>
        <p:cNvGrpSpPr/>
        <p:nvPr/>
      </p:nvGrpSpPr>
      <p:grpSpPr>
        <a:xfrm>
          <a:off x="0" y="0"/>
          <a:ext cx="0" cy="0"/>
          <a:chOff x="0" y="0"/>
          <a:chExt cx="0" cy="0"/>
        </a:xfrm>
      </p:grpSpPr>
      <p:sp>
        <p:nvSpPr>
          <p:cNvPr id="1048604" name="Google Shape;99;p4: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05" name="Google Shape;100;p4:notes"/>
          <p:cNvSpPr>
            <a:spLocks noChangeAspect="1" noRot="1" noGrp="1"/>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 name="Shape 104"/>
        <p:cNvGrpSpPr/>
        <p:nvPr/>
      </p:nvGrpSpPr>
      <p:grpSpPr>
        <a:xfrm>
          <a:off x="0" y="0"/>
          <a:ext cx="0" cy="0"/>
          <a:chOff x="0" y="0"/>
          <a:chExt cx="0" cy="0"/>
        </a:xfrm>
      </p:grpSpPr>
      <p:sp>
        <p:nvSpPr>
          <p:cNvPr id="1048613" name="Google Shape;105;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14" name="Google Shape;106;p5:notes"/>
          <p:cNvSpPr>
            <a:spLocks noChangeAspect="1" noRot="1" noGrp="1"/>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 name="Shape 110"/>
        <p:cNvGrpSpPr/>
        <p:nvPr/>
      </p:nvGrpSpPr>
      <p:grpSpPr>
        <a:xfrm>
          <a:off x="0" y="0"/>
          <a:ext cx="0" cy="0"/>
          <a:chOff x="0" y="0"/>
          <a:chExt cx="0" cy="0"/>
        </a:xfrm>
      </p:grpSpPr>
      <p:sp>
        <p:nvSpPr>
          <p:cNvPr id="1048617" name="Google Shape;111;p6: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18" name="Google Shape;112;p6:notes"/>
          <p:cNvSpPr>
            <a:spLocks noChangeAspect="1" noRot="1" noGrp="1"/>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16"/>
        <p:cNvGrpSpPr/>
        <p:nvPr/>
      </p:nvGrpSpPr>
      <p:grpSpPr>
        <a:xfrm>
          <a:off x="0" y="0"/>
          <a:ext cx="0" cy="0"/>
          <a:chOff x="0" y="0"/>
          <a:chExt cx="0" cy="0"/>
        </a:xfrm>
      </p:grpSpPr>
      <p:sp>
        <p:nvSpPr>
          <p:cNvPr id="1048621" name="Google Shape;117;p7: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22" name="Google Shape;118;p7:notes"/>
          <p:cNvSpPr>
            <a:spLocks noChangeAspect="1" noRot="1" noGrp="1"/>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1" name="Shape 11"/>
        <p:cNvGrpSpPr/>
        <p:nvPr/>
      </p:nvGrpSpPr>
      <p:grpSpPr>
        <a:xfrm>
          <a:off x="0" y="0"/>
          <a:ext cx="0" cy="0"/>
          <a:chOff x="0" y="0"/>
          <a:chExt cx="0" cy="0"/>
        </a:xfrm>
      </p:grpSpPr>
      <p:sp>
        <p:nvSpPr>
          <p:cNvPr id="1048581" name="Google Shape;12;p2"/>
          <p:cNvSpPr txBox="1">
            <a:spLocks noGrp="1"/>
          </p:cNvSpPr>
          <p:nvPr>
            <p:ph type="ctrTitle"/>
          </p:nvPr>
        </p:nvSpPr>
        <p:spPr>
          <a:xfrm>
            <a:off x="1524000" y="1122363"/>
            <a:ext cx="9144000" cy="2387600"/>
          </a:xfrm>
          <a:prstGeom prst="rect"/>
          <a:noFill/>
          <a:ln>
            <a:noFill/>
          </a:ln>
        </p:spPr>
        <p:txBody>
          <a:bodyPr anchor="b" anchorCtr="0" bIns="45700" lIns="91425" rIns="91425" spcFirstLastPara="1" tIns="45700" wrap="square">
            <a:normAutofit/>
          </a:bodyPr>
          <a:lstStyle>
            <a:lvl1pPr algn="ctr" lvl="0">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82" name="Google Shape;13;p2"/>
          <p:cNvSpPr txBox="1">
            <a:spLocks noGrp="1"/>
          </p:cNvSpPr>
          <p:nvPr>
            <p:ph type="subTitle" idx="1"/>
          </p:nvPr>
        </p:nvSpPr>
        <p:spPr>
          <a:xfrm>
            <a:off x="1524000" y="3602038"/>
            <a:ext cx="9144000" cy="1655762"/>
          </a:xfrm>
          <a:prstGeom prst="rect"/>
          <a:noFill/>
          <a:ln>
            <a:noFill/>
          </a:ln>
        </p:spPr>
        <p:txBody>
          <a:bodyPr anchor="t" anchorCtr="0" bIns="45700" lIns="91425" rIns="91425" spcFirstLastPara="1" tIns="45700" wrap="square">
            <a:normAutofit/>
          </a:bodyPr>
          <a:lstStyle>
            <a:lvl1pPr algn="ctr" lvl="0">
              <a:lnSpc>
                <a:spcPct val="90000"/>
              </a:lnSpc>
              <a:spcBef>
                <a:spcPts val="1000"/>
              </a:spcBef>
              <a:spcAft>
                <a:spcPts val="0"/>
              </a:spcAft>
              <a:buClr>
                <a:schemeClr val="dk1"/>
              </a:buClr>
              <a:buSzPts val="2400"/>
              <a:buNone/>
              <a:defRPr sz="2400"/>
            </a:lvl1pPr>
            <a:lvl2pPr algn="ctr" lvl="1">
              <a:lnSpc>
                <a:spcPct val="90000"/>
              </a:lnSpc>
              <a:spcBef>
                <a:spcPts val="500"/>
              </a:spcBef>
              <a:spcAft>
                <a:spcPts val="0"/>
              </a:spcAft>
              <a:buClr>
                <a:schemeClr val="dk1"/>
              </a:buClr>
              <a:buSzPts val="2000"/>
              <a:buNone/>
              <a:defRPr sz="2000"/>
            </a:lvl2pPr>
            <a:lvl3pPr algn="ctr" lvl="2">
              <a:lnSpc>
                <a:spcPct val="90000"/>
              </a:lnSpc>
              <a:spcBef>
                <a:spcPts val="500"/>
              </a:spcBef>
              <a:spcAft>
                <a:spcPts val="0"/>
              </a:spcAft>
              <a:buClr>
                <a:schemeClr val="dk1"/>
              </a:buClr>
              <a:buSzPts val="1800"/>
              <a:buNone/>
              <a:defRPr sz="1800"/>
            </a:lvl3pPr>
            <a:lvl4pPr algn="ctr" lvl="3">
              <a:lnSpc>
                <a:spcPct val="90000"/>
              </a:lnSpc>
              <a:spcBef>
                <a:spcPts val="500"/>
              </a:spcBef>
              <a:spcAft>
                <a:spcPts val="0"/>
              </a:spcAft>
              <a:buClr>
                <a:schemeClr val="dk1"/>
              </a:buClr>
              <a:buSzPts val="1600"/>
              <a:buNone/>
              <a:defRPr sz="1600"/>
            </a:lvl4pPr>
            <a:lvl5pPr algn="ctr" lvl="4">
              <a:lnSpc>
                <a:spcPct val="90000"/>
              </a:lnSpc>
              <a:spcBef>
                <a:spcPts val="500"/>
              </a:spcBef>
              <a:spcAft>
                <a:spcPts val="0"/>
              </a:spcAft>
              <a:buClr>
                <a:schemeClr val="dk1"/>
              </a:buClr>
              <a:buSzPts val="1600"/>
              <a:buNone/>
              <a:defRPr sz="1600"/>
            </a:lvl5pPr>
            <a:lvl6pPr algn="ctr" lvl="5">
              <a:lnSpc>
                <a:spcPct val="90000"/>
              </a:lnSpc>
              <a:spcBef>
                <a:spcPts val="500"/>
              </a:spcBef>
              <a:spcAft>
                <a:spcPts val="0"/>
              </a:spcAft>
              <a:buClr>
                <a:schemeClr val="dk1"/>
              </a:buClr>
              <a:buSzPts val="1600"/>
              <a:buNone/>
              <a:defRPr sz="1600"/>
            </a:lvl6pPr>
            <a:lvl7pPr algn="ctr" lvl="6">
              <a:lnSpc>
                <a:spcPct val="90000"/>
              </a:lnSpc>
              <a:spcBef>
                <a:spcPts val="500"/>
              </a:spcBef>
              <a:spcAft>
                <a:spcPts val="0"/>
              </a:spcAft>
              <a:buClr>
                <a:schemeClr val="dk1"/>
              </a:buClr>
              <a:buSzPts val="1600"/>
              <a:buNone/>
              <a:defRPr sz="1600"/>
            </a:lvl7pPr>
            <a:lvl8pPr algn="ctr" lvl="7">
              <a:lnSpc>
                <a:spcPct val="90000"/>
              </a:lnSpc>
              <a:spcBef>
                <a:spcPts val="500"/>
              </a:spcBef>
              <a:spcAft>
                <a:spcPts val="0"/>
              </a:spcAft>
              <a:buClr>
                <a:schemeClr val="dk1"/>
              </a:buClr>
              <a:buSzPts val="1600"/>
              <a:buNone/>
              <a:defRPr sz="1600"/>
            </a:lvl8pPr>
            <a:lvl9pPr algn="ctr" lvl="8">
              <a:lnSpc>
                <a:spcPct val="90000"/>
              </a:lnSpc>
              <a:spcBef>
                <a:spcPts val="500"/>
              </a:spcBef>
              <a:spcAft>
                <a:spcPts val="0"/>
              </a:spcAft>
              <a:buClr>
                <a:schemeClr val="dk1"/>
              </a:buClr>
              <a:buSzPts val="1600"/>
              <a:buNone/>
              <a:defRPr sz="1600"/>
            </a:lvl9pPr>
          </a:lstStyle>
          <a:p/>
        </p:txBody>
      </p:sp>
      <p:sp>
        <p:nvSpPr>
          <p:cNvPr id="1048583" name="Google Shape;14;p2"/>
          <p:cNvSpPr txBox="1">
            <a:spLocks noGrp="1"/>
          </p:cNvSpPr>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84" name="Google Shape;15;p2"/>
          <p:cNvSpPr txBox="1">
            <a:spLocks noGrp="1"/>
          </p:cNvSpPr>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85" name="Google Shape;16;p2"/>
          <p:cNvSpPr txBox="1">
            <a:spLocks noGrp="1"/>
          </p:cNvSpPr>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48" name="Shape 68"/>
        <p:cNvGrpSpPr/>
        <p:nvPr/>
      </p:nvGrpSpPr>
      <p:grpSpPr>
        <a:xfrm>
          <a:off x="0" y="0"/>
          <a:ext cx="0" cy="0"/>
          <a:chOff x="0" y="0"/>
          <a:chExt cx="0" cy="0"/>
        </a:xfrm>
      </p:grpSpPr>
      <p:sp>
        <p:nvSpPr>
          <p:cNvPr id="1048642" name="Google Shape;69;p11"/>
          <p:cNvSpPr txBox="1">
            <a:spLocks noGrp="1"/>
          </p:cNvSpPr>
          <p:nvPr>
            <p:ph type="title"/>
          </p:nvPr>
        </p:nvSpPr>
        <p:spPr>
          <a:xfrm>
            <a:off x="838200" y="365125"/>
            <a:ext cx="10515600" cy="1325563"/>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43" name="Google Shape;70;p11"/>
          <p:cNvSpPr txBox="1">
            <a:spLocks noGrp="1"/>
          </p:cNvSpPr>
          <p:nvPr>
            <p:ph type="body" idx="1"/>
          </p:nvPr>
        </p:nvSpPr>
        <p:spPr>
          <a:xfrm rot="5400000">
            <a:off x="3920331" y="-1256506"/>
            <a:ext cx="4351338" cy="10515600"/>
          </a:xfrm>
          <a:prstGeom prst="rect"/>
          <a:noFill/>
          <a:ln>
            <a:noFill/>
          </a:ln>
        </p:spPr>
        <p:txBody>
          <a:bodyPr anchor="t" anchorCtr="0" bIns="45700" lIns="91425" rIns="91425" spcFirstLastPara="1" tIns="45700" wrap="square">
            <a:normAutofit/>
          </a:bodyPr>
          <a:lstStyle>
            <a:lvl1pPr algn="l" indent="-342900" lvl="0" marL="457200">
              <a:lnSpc>
                <a:spcPct val="90000"/>
              </a:lnSpc>
              <a:spcBef>
                <a:spcPts val="1000"/>
              </a:spcBef>
              <a:spcAft>
                <a:spcPts val="0"/>
              </a:spcAft>
              <a:buClr>
                <a:schemeClr val="dk1"/>
              </a:buClr>
              <a:buSzPts val="1800"/>
              <a:buChar cha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644" name="Google Shape;71;p11"/>
          <p:cNvSpPr txBox="1">
            <a:spLocks noGrp="1"/>
          </p:cNvSpPr>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45" name="Google Shape;72;p11"/>
          <p:cNvSpPr txBox="1">
            <a:spLocks noGrp="1"/>
          </p:cNvSpPr>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46" name="Google Shape;73;p11"/>
          <p:cNvSpPr txBox="1">
            <a:spLocks noGrp="1"/>
          </p:cNvSpPr>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46" name="Shape 74"/>
        <p:cNvGrpSpPr/>
        <p:nvPr/>
      </p:nvGrpSpPr>
      <p:grpSpPr>
        <a:xfrm>
          <a:off x="0" y="0"/>
          <a:ext cx="0" cy="0"/>
          <a:chOff x="0" y="0"/>
          <a:chExt cx="0" cy="0"/>
        </a:xfrm>
      </p:grpSpPr>
      <p:sp>
        <p:nvSpPr>
          <p:cNvPr id="1048631" name="Google Shape;75;p12"/>
          <p:cNvSpPr txBox="1">
            <a:spLocks noGrp="1"/>
          </p:cNvSpPr>
          <p:nvPr>
            <p:ph type="title"/>
          </p:nvPr>
        </p:nvSpPr>
        <p:spPr>
          <a:xfrm rot="5400000">
            <a:off x="7133431" y="1956594"/>
            <a:ext cx="5811838" cy="262890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32" name="Google Shape;76;p12"/>
          <p:cNvSpPr txBox="1">
            <a:spLocks noGrp="1"/>
          </p:cNvSpPr>
          <p:nvPr>
            <p:ph type="body" idx="1"/>
          </p:nvPr>
        </p:nvSpPr>
        <p:spPr>
          <a:xfrm rot="5400000">
            <a:off x="1799431" y="-596106"/>
            <a:ext cx="5811838" cy="7734300"/>
          </a:xfrm>
          <a:prstGeom prst="rect"/>
          <a:noFill/>
          <a:ln>
            <a:noFill/>
          </a:ln>
        </p:spPr>
        <p:txBody>
          <a:bodyPr anchor="t" anchorCtr="0" bIns="45700" lIns="91425" rIns="91425" spcFirstLastPara="1" tIns="45700" wrap="square">
            <a:normAutofit/>
          </a:bodyPr>
          <a:lstStyle>
            <a:lvl1pPr algn="l" indent="-342900" lvl="0" marL="457200">
              <a:lnSpc>
                <a:spcPct val="90000"/>
              </a:lnSpc>
              <a:spcBef>
                <a:spcPts val="1000"/>
              </a:spcBef>
              <a:spcAft>
                <a:spcPts val="0"/>
              </a:spcAft>
              <a:buClr>
                <a:schemeClr val="dk1"/>
              </a:buClr>
              <a:buSzPts val="1800"/>
              <a:buChar cha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633" name="Google Shape;77;p12"/>
          <p:cNvSpPr txBox="1">
            <a:spLocks noGrp="1"/>
          </p:cNvSpPr>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34" name="Google Shape;78;p12"/>
          <p:cNvSpPr txBox="1">
            <a:spLocks noGrp="1"/>
          </p:cNvSpPr>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35" name="Google Shape;79;p12"/>
          <p:cNvSpPr txBox="1">
            <a:spLocks noGrp="1"/>
          </p:cNvSpPr>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25" name="Shape 17"/>
        <p:cNvGrpSpPr/>
        <p:nvPr/>
      </p:nvGrpSpPr>
      <p:grpSpPr>
        <a:xfrm>
          <a:off x="0" y="0"/>
          <a:ext cx="0" cy="0"/>
          <a:chOff x="0" y="0"/>
          <a:chExt cx="0" cy="0"/>
        </a:xfrm>
      </p:grpSpPr>
      <p:sp>
        <p:nvSpPr>
          <p:cNvPr id="1048590" name="Google Shape;18;p3"/>
          <p:cNvSpPr txBox="1">
            <a:spLocks noGrp="1"/>
          </p:cNvSpPr>
          <p:nvPr>
            <p:ph type="title"/>
          </p:nvPr>
        </p:nvSpPr>
        <p:spPr>
          <a:xfrm>
            <a:off x="838200" y="365125"/>
            <a:ext cx="10515600" cy="1325563"/>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1" name="Google Shape;19;p3"/>
          <p:cNvSpPr txBox="1">
            <a:spLocks noGrp="1"/>
          </p:cNvSpPr>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2" name="Google Shape;20;p3"/>
          <p:cNvSpPr txBox="1">
            <a:spLocks noGrp="1"/>
          </p:cNvSpPr>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1;p3"/>
          <p:cNvSpPr txBox="1">
            <a:spLocks noGrp="1"/>
          </p:cNvSpPr>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35" name="Shape 22"/>
        <p:cNvGrpSpPr/>
        <p:nvPr/>
      </p:nvGrpSpPr>
      <p:grpSpPr>
        <a:xfrm>
          <a:off x="0" y="0"/>
          <a:ext cx="0" cy="0"/>
          <a:chOff x="0" y="0"/>
          <a:chExt cx="0" cy="0"/>
        </a:xfrm>
      </p:grpSpPr>
      <p:sp>
        <p:nvSpPr>
          <p:cNvPr id="1048606" name="Google Shape;23;p4"/>
          <p:cNvSpPr txBox="1">
            <a:spLocks noGrp="1"/>
          </p:cNvSpPr>
          <p:nvPr>
            <p:ph type="title"/>
          </p:nvPr>
        </p:nvSpPr>
        <p:spPr>
          <a:xfrm>
            <a:off x="838200" y="365125"/>
            <a:ext cx="10515600" cy="1325563"/>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24;p4"/>
          <p:cNvSpPr txBox="1">
            <a:spLocks noGrp="1"/>
          </p:cNvSpPr>
          <p:nvPr>
            <p:ph type="body" idx="1"/>
          </p:nvPr>
        </p:nvSpPr>
        <p:spPr>
          <a:xfrm>
            <a:off x="838200" y="1825625"/>
            <a:ext cx="10515600" cy="4351338"/>
          </a:xfrm>
          <a:prstGeom prst="rect"/>
          <a:noFill/>
          <a:ln>
            <a:noFill/>
          </a:ln>
        </p:spPr>
        <p:txBody>
          <a:bodyPr anchor="t" anchorCtr="0" bIns="45700" lIns="91425" rIns="91425" spcFirstLastPara="1" tIns="45700" wrap="square">
            <a:normAutofit/>
          </a:bodyPr>
          <a:lstStyle>
            <a:lvl1pPr algn="l" indent="-342900" lvl="0" marL="457200">
              <a:lnSpc>
                <a:spcPct val="90000"/>
              </a:lnSpc>
              <a:spcBef>
                <a:spcPts val="1000"/>
              </a:spcBef>
              <a:spcAft>
                <a:spcPts val="0"/>
              </a:spcAft>
              <a:buClr>
                <a:schemeClr val="dk1"/>
              </a:buClr>
              <a:buSzPts val="1800"/>
              <a:buChar cha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608" name="Google Shape;25;p4"/>
          <p:cNvSpPr txBox="1">
            <a:spLocks noGrp="1"/>
          </p:cNvSpPr>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26;p4"/>
          <p:cNvSpPr txBox="1">
            <a:spLocks noGrp="1"/>
          </p:cNvSpPr>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10" name="Google Shape;27;p4"/>
          <p:cNvSpPr txBox="1">
            <a:spLocks noGrp="1"/>
          </p:cNvSpPr>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49" name="Shape 28"/>
        <p:cNvGrpSpPr/>
        <p:nvPr/>
      </p:nvGrpSpPr>
      <p:grpSpPr>
        <a:xfrm>
          <a:off x="0" y="0"/>
          <a:ext cx="0" cy="0"/>
          <a:chOff x="0" y="0"/>
          <a:chExt cx="0" cy="0"/>
        </a:xfrm>
      </p:grpSpPr>
      <p:sp>
        <p:nvSpPr>
          <p:cNvPr id="1048647" name="Google Shape;29;p5"/>
          <p:cNvSpPr txBox="1">
            <a:spLocks noGrp="1"/>
          </p:cNvSpPr>
          <p:nvPr>
            <p:ph type="title"/>
          </p:nvPr>
        </p:nvSpPr>
        <p:spPr>
          <a:xfrm>
            <a:off x="831850" y="1709738"/>
            <a:ext cx="10515600" cy="2852737"/>
          </a:xfrm>
          <a:prstGeom prst="rect"/>
          <a:noFill/>
          <a:ln>
            <a:noFill/>
          </a:ln>
        </p:spPr>
        <p:txBody>
          <a:bodyPr anchor="b" anchorCtr="0" bIns="45700" lIns="91425" rIns="91425" spcFirstLastPara="1" tIns="45700" wrap="square">
            <a:normAutofit/>
          </a:bodyPr>
          <a:lstStyle>
            <a:lvl1pPr algn="l" lvl="0">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48" name="Google Shape;30;p5"/>
          <p:cNvSpPr txBox="1">
            <a:spLocks noGrp="1"/>
          </p:cNvSpPr>
          <p:nvPr>
            <p:ph type="body" idx="1"/>
          </p:nvPr>
        </p:nvSpPr>
        <p:spPr>
          <a:xfrm>
            <a:off x="831850" y="4589463"/>
            <a:ext cx="10515600" cy="1500187"/>
          </a:xfrm>
          <a:prstGeom prst="rect"/>
          <a:noFill/>
          <a:ln>
            <a:noFill/>
          </a:ln>
        </p:spPr>
        <p:txBody>
          <a:bodyPr anchor="t" anchorCtr="0" bIns="45700" lIns="91425" rIns="91425" spcFirstLastPara="1" tIns="45700" wrap="square">
            <a:normAutofit/>
          </a:bodyPr>
          <a:lstStyle>
            <a:lvl1pPr algn="l" indent="-228600" lvl="0" marL="457200">
              <a:lnSpc>
                <a:spcPct val="90000"/>
              </a:lnSpc>
              <a:spcBef>
                <a:spcPts val="1000"/>
              </a:spcBef>
              <a:spcAft>
                <a:spcPts val="0"/>
              </a:spcAft>
              <a:buClr>
                <a:srgbClr val="888888"/>
              </a:buClr>
              <a:buSzPts val="2400"/>
              <a:buNone/>
              <a:defRPr sz="2400">
                <a:solidFill>
                  <a:srgbClr val="888888"/>
                </a:solidFill>
              </a:defRPr>
            </a:lvl1pPr>
            <a:lvl2pPr algn="l" indent="-228600" lvl="1" marL="914400">
              <a:lnSpc>
                <a:spcPct val="90000"/>
              </a:lnSpc>
              <a:spcBef>
                <a:spcPts val="500"/>
              </a:spcBef>
              <a:spcAft>
                <a:spcPts val="0"/>
              </a:spcAft>
              <a:buClr>
                <a:srgbClr val="888888"/>
              </a:buClr>
              <a:buSzPts val="2000"/>
              <a:buNone/>
              <a:defRPr sz="2000">
                <a:solidFill>
                  <a:srgbClr val="888888"/>
                </a:solidFill>
              </a:defRPr>
            </a:lvl2pPr>
            <a:lvl3pPr algn="l" indent="-228600" lvl="2" marL="1371600">
              <a:lnSpc>
                <a:spcPct val="90000"/>
              </a:lnSpc>
              <a:spcBef>
                <a:spcPts val="500"/>
              </a:spcBef>
              <a:spcAft>
                <a:spcPts val="0"/>
              </a:spcAft>
              <a:buClr>
                <a:srgbClr val="888888"/>
              </a:buClr>
              <a:buSzPts val="1800"/>
              <a:buNone/>
              <a:defRPr sz="1800">
                <a:solidFill>
                  <a:srgbClr val="888888"/>
                </a:solidFill>
              </a:defRPr>
            </a:lvl3pPr>
            <a:lvl4pPr algn="l" indent="-228600" lvl="3" marL="1828800">
              <a:lnSpc>
                <a:spcPct val="90000"/>
              </a:lnSpc>
              <a:spcBef>
                <a:spcPts val="500"/>
              </a:spcBef>
              <a:spcAft>
                <a:spcPts val="0"/>
              </a:spcAft>
              <a:buClr>
                <a:srgbClr val="888888"/>
              </a:buClr>
              <a:buSzPts val="1600"/>
              <a:buNone/>
              <a:defRPr sz="1600">
                <a:solidFill>
                  <a:srgbClr val="888888"/>
                </a:solidFill>
              </a:defRPr>
            </a:lvl4pPr>
            <a:lvl5pPr algn="l" indent="-228600" lvl="4" marL="2286000">
              <a:lnSpc>
                <a:spcPct val="90000"/>
              </a:lnSpc>
              <a:spcBef>
                <a:spcPts val="500"/>
              </a:spcBef>
              <a:spcAft>
                <a:spcPts val="0"/>
              </a:spcAft>
              <a:buClr>
                <a:srgbClr val="888888"/>
              </a:buClr>
              <a:buSzPts val="1600"/>
              <a:buNone/>
              <a:defRPr sz="1600">
                <a:solidFill>
                  <a:srgbClr val="888888"/>
                </a:solidFill>
              </a:defRPr>
            </a:lvl5pPr>
            <a:lvl6pPr algn="l" indent="-228600" lvl="5" marL="2743200">
              <a:lnSpc>
                <a:spcPct val="90000"/>
              </a:lnSpc>
              <a:spcBef>
                <a:spcPts val="500"/>
              </a:spcBef>
              <a:spcAft>
                <a:spcPts val="0"/>
              </a:spcAft>
              <a:buClr>
                <a:srgbClr val="888888"/>
              </a:buClr>
              <a:buSzPts val="1600"/>
              <a:buNone/>
              <a:defRPr sz="1600">
                <a:solidFill>
                  <a:srgbClr val="888888"/>
                </a:solidFill>
              </a:defRPr>
            </a:lvl6pPr>
            <a:lvl7pPr algn="l" indent="-228600" lvl="6" marL="3200400">
              <a:lnSpc>
                <a:spcPct val="90000"/>
              </a:lnSpc>
              <a:spcBef>
                <a:spcPts val="500"/>
              </a:spcBef>
              <a:spcAft>
                <a:spcPts val="0"/>
              </a:spcAft>
              <a:buClr>
                <a:srgbClr val="888888"/>
              </a:buClr>
              <a:buSzPts val="1600"/>
              <a:buNone/>
              <a:defRPr sz="1600">
                <a:solidFill>
                  <a:srgbClr val="888888"/>
                </a:solidFill>
              </a:defRPr>
            </a:lvl7pPr>
            <a:lvl8pPr algn="l" indent="-228600" lvl="7" marL="3657600">
              <a:lnSpc>
                <a:spcPct val="90000"/>
              </a:lnSpc>
              <a:spcBef>
                <a:spcPts val="500"/>
              </a:spcBef>
              <a:spcAft>
                <a:spcPts val="0"/>
              </a:spcAft>
              <a:buClr>
                <a:srgbClr val="888888"/>
              </a:buClr>
              <a:buSzPts val="1600"/>
              <a:buNone/>
              <a:defRPr sz="1600">
                <a:solidFill>
                  <a:srgbClr val="888888"/>
                </a:solidFill>
              </a:defRPr>
            </a:lvl8pPr>
            <a:lvl9pPr algn="l" indent="-228600" lvl="8" marL="4114800">
              <a:lnSpc>
                <a:spcPct val="90000"/>
              </a:lnSpc>
              <a:spcBef>
                <a:spcPts val="500"/>
              </a:spcBef>
              <a:spcAft>
                <a:spcPts val="0"/>
              </a:spcAft>
              <a:buClr>
                <a:srgbClr val="888888"/>
              </a:buClr>
              <a:buSzPts val="1600"/>
              <a:buNone/>
              <a:defRPr sz="1600">
                <a:solidFill>
                  <a:srgbClr val="888888"/>
                </a:solidFill>
              </a:defRPr>
            </a:lvl9pPr>
          </a:lstStyle>
          <a:p/>
        </p:txBody>
      </p:sp>
      <p:sp>
        <p:nvSpPr>
          <p:cNvPr id="1048649" name="Google Shape;31;p5"/>
          <p:cNvSpPr txBox="1">
            <a:spLocks noGrp="1"/>
          </p:cNvSpPr>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50" name="Google Shape;32;p5"/>
          <p:cNvSpPr txBox="1">
            <a:spLocks noGrp="1"/>
          </p:cNvSpPr>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51" name="Google Shape;33;p5"/>
          <p:cNvSpPr txBox="1">
            <a:spLocks noGrp="1"/>
          </p:cNvSpPr>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50" name="Shape 34"/>
        <p:cNvGrpSpPr/>
        <p:nvPr/>
      </p:nvGrpSpPr>
      <p:grpSpPr>
        <a:xfrm>
          <a:off x="0" y="0"/>
          <a:ext cx="0" cy="0"/>
          <a:chOff x="0" y="0"/>
          <a:chExt cx="0" cy="0"/>
        </a:xfrm>
      </p:grpSpPr>
      <p:sp>
        <p:nvSpPr>
          <p:cNvPr id="1048652" name="Google Shape;35;p6"/>
          <p:cNvSpPr txBox="1">
            <a:spLocks noGrp="1"/>
          </p:cNvSpPr>
          <p:nvPr>
            <p:ph type="title"/>
          </p:nvPr>
        </p:nvSpPr>
        <p:spPr>
          <a:xfrm>
            <a:off x="838200" y="365125"/>
            <a:ext cx="10515600" cy="1325563"/>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53" name="Google Shape;36;p6"/>
          <p:cNvSpPr txBox="1">
            <a:spLocks noGrp="1"/>
          </p:cNvSpPr>
          <p:nvPr>
            <p:ph type="body" idx="1"/>
          </p:nvPr>
        </p:nvSpPr>
        <p:spPr>
          <a:xfrm>
            <a:off x="838200" y="1825625"/>
            <a:ext cx="5181600" cy="4351338"/>
          </a:xfrm>
          <a:prstGeom prst="rect"/>
          <a:noFill/>
          <a:ln>
            <a:noFill/>
          </a:ln>
        </p:spPr>
        <p:txBody>
          <a:bodyPr anchor="t" anchorCtr="0" bIns="45700" lIns="91425" rIns="91425" spcFirstLastPara="1" tIns="45700" wrap="square">
            <a:normAutofit/>
          </a:bodyPr>
          <a:lstStyle>
            <a:lvl1pPr algn="l" indent="-342900" lvl="0" marL="457200">
              <a:lnSpc>
                <a:spcPct val="90000"/>
              </a:lnSpc>
              <a:spcBef>
                <a:spcPts val="1000"/>
              </a:spcBef>
              <a:spcAft>
                <a:spcPts val="0"/>
              </a:spcAft>
              <a:buClr>
                <a:schemeClr val="dk1"/>
              </a:buClr>
              <a:buSzPts val="1800"/>
              <a:buChar cha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654" name="Google Shape;37;p6"/>
          <p:cNvSpPr txBox="1">
            <a:spLocks noGrp="1"/>
          </p:cNvSpPr>
          <p:nvPr>
            <p:ph type="body" idx="2"/>
          </p:nvPr>
        </p:nvSpPr>
        <p:spPr>
          <a:xfrm>
            <a:off x="6172200" y="1825625"/>
            <a:ext cx="5181600" cy="4351338"/>
          </a:xfrm>
          <a:prstGeom prst="rect"/>
          <a:noFill/>
          <a:ln>
            <a:noFill/>
          </a:ln>
        </p:spPr>
        <p:txBody>
          <a:bodyPr anchor="t" anchorCtr="0" bIns="45700" lIns="91425" rIns="91425" spcFirstLastPara="1" tIns="45700" wrap="square">
            <a:normAutofit/>
          </a:bodyPr>
          <a:lstStyle>
            <a:lvl1pPr algn="l" indent="-342900" lvl="0" marL="457200">
              <a:lnSpc>
                <a:spcPct val="90000"/>
              </a:lnSpc>
              <a:spcBef>
                <a:spcPts val="1000"/>
              </a:spcBef>
              <a:spcAft>
                <a:spcPts val="0"/>
              </a:spcAft>
              <a:buClr>
                <a:schemeClr val="dk1"/>
              </a:buClr>
              <a:buSzPts val="1800"/>
              <a:buChar cha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655" name="Google Shape;38;p6"/>
          <p:cNvSpPr txBox="1">
            <a:spLocks noGrp="1"/>
          </p:cNvSpPr>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56" name="Google Shape;39;p6"/>
          <p:cNvSpPr txBox="1">
            <a:spLocks noGrp="1"/>
          </p:cNvSpPr>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57" name="Google Shape;40;p6"/>
          <p:cNvSpPr txBox="1">
            <a:spLocks noGrp="1"/>
          </p:cNvSpPr>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45" name="Shape 41"/>
        <p:cNvGrpSpPr/>
        <p:nvPr/>
      </p:nvGrpSpPr>
      <p:grpSpPr>
        <a:xfrm>
          <a:off x="0" y="0"/>
          <a:ext cx="0" cy="0"/>
          <a:chOff x="0" y="0"/>
          <a:chExt cx="0" cy="0"/>
        </a:xfrm>
      </p:grpSpPr>
      <p:sp>
        <p:nvSpPr>
          <p:cNvPr id="1048623" name="Google Shape;42;p7"/>
          <p:cNvSpPr txBox="1">
            <a:spLocks noGrp="1"/>
          </p:cNvSpPr>
          <p:nvPr>
            <p:ph type="title"/>
          </p:nvPr>
        </p:nvSpPr>
        <p:spPr>
          <a:xfrm>
            <a:off x="839788" y="365125"/>
            <a:ext cx="10515600" cy="1325563"/>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24" name="Google Shape;43;p7"/>
          <p:cNvSpPr txBox="1">
            <a:spLocks noGrp="1"/>
          </p:cNvSpPr>
          <p:nvPr>
            <p:ph type="body" idx="1"/>
          </p:nvPr>
        </p:nvSpPr>
        <p:spPr>
          <a:xfrm>
            <a:off x="839788" y="1681163"/>
            <a:ext cx="5157787" cy="823912"/>
          </a:xfrm>
          <a:prstGeom prst="rect"/>
          <a:noFill/>
          <a:ln>
            <a:noFill/>
          </a:ln>
        </p:spPr>
        <p:txBody>
          <a:bodyPr anchor="b" anchorCtr="0" bIns="45700" lIns="91425" rIns="91425" spcFirstLastPara="1" tIns="45700" wrap="square">
            <a:normAutofit/>
          </a:bodyPr>
          <a:lstStyle>
            <a:lvl1pPr algn="l" indent="-228600" lvl="0" marL="457200">
              <a:lnSpc>
                <a:spcPct val="90000"/>
              </a:lnSpc>
              <a:spcBef>
                <a:spcPts val="1000"/>
              </a:spcBef>
              <a:spcAft>
                <a:spcPts val="0"/>
              </a:spcAft>
              <a:buClr>
                <a:schemeClr val="dk1"/>
              </a:buClr>
              <a:buSzPts val="2400"/>
              <a:buNone/>
              <a:defRPr b="1" sz="2400"/>
            </a:lvl1pPr>
            <a:lvl2pPr algn="l" indent="-228600" lvl="1" marL="914400">
              <a:lnSpc>
                <a:spcPct val="90000"/>
              </a:lnSpc>
              <a:spcBef>
                <a:spcPts val="500"/>
              </a:spcBef>
              <a:spcAft>
                <a:spcPts val="0"/>
              </a:spcAft>
              <a:buClr>
                <a:schemeClr val="dk1"/>
              </a:buClr>
              <a:buSzPts val="2000"/>
              <a:buNone/>
              <a:defRPr b="1" sz="2000"/>
            </a:lvl2pPr>
            <a:lvl3pPr algn="l" indent="-228600" lvl="2" marL="1371600">
              <a:lnSpc>
                <a:spcPct val="90000"/>
              </a:lnSpc>
              <a:spcBef>
                <a:spcPts val="500"/>
              </a:spcBef>
              <a:spcAft>
                <a:spcPts val="0"/>
              </a:spcAft>
              <a:buClr>
                <a:schemeClr val="dk1"/>
              </a:buClr>
              <a:buSzPts val="1800"/>
              <a:buNone/>
              <a:defRPr b="1" sz="1800"/>
            </a:lvl3pPr>
            <a:lvl4pPr algn="l" indent="-228600" lvl="3" marL="1828800">
              <a:lnSpc>
                <a:spcPct val="90000"/>
              </a:lnSpc>
              <a:spcBef>
                <a:spcPts val="500"/>
              </a:spcBef>
              <a:spcAft>
                <a:spcPts val="0"/>
              </a:spcAft>
              <a:buClr>
                <a:schemeClr val="dk1"/>
              </a:buClr>
              <a:buSzPts val="1600"/>
              <a:buNone/>
              <a:defRPr b="1" sz="1600"/>
            </a:lvl4pPr>
            <a:lvl5pPr algn="l" indent="-228600" lvl="4" marL="2286000">
              <a:lnSpc>
                <a:spcPct val="90000"/>
              </a:lnSpc>
              <a:spcBef>
                <a:spcPts val="500"/>
              </a:spcBef>
              <a:spcAft>
                <a:spcPts val="0"/>
              </a:spcAft>
              <a:buClr>
                <a:schemeClr val="dk1"/>
              </a:buClr>
              <a:buSzPts val="1600"/>
              <a:buNone/>
              <a:defRPr b="1" sz="1600"/>
            </a:lvl5pPr>
            <a:lvl6pPr algn="l" indent="-228600" lvl="5" marL="2743200">
              <a:lnSpc>
                <a:spcPct val="90000"/>
              </a:lnSpc>
              <a:spcBef>
                <a:spcPts val="500"/>
              </a:spcBef>
              <a:spcAft>
                <a:spcPts val="0"/>
              </a:spcAft>
              <a:buClr>
                <a:schemeClr val="dk1"/>
              </a:buClr>
              <a:buSzPts val="1600"/>
              <a:buNone/>
              <a:defRPr b="1" sz="1600"/>
            </a:lvl6pPr>
            <a:lvl7pPr algn="l" indent="-228600" lvl="6" marL="3200400">
              <a:lnSpc>
                <a:spcPct val="90000"/>
              </a:lnSpc>
              <a:spcBef>
                <a:spcPts val="500"/>
              </a:spcBef>
              <a:spcAft>
                <a:spcPts val="0"/>
              </a:spcAft>
              <a:buClr>
                <a:schemeClr val="dk1"/>
              </a:buClr>
              <a:buSzPts val="1600"/>
              <a:buNone/>
              <a:defRPr b="1" sz="1600"/>
            </a:lvl7pPr>
            <a:lvl8pPr algn="l" indent="-228600" lvl="7" marL="3657600">
              <a:lnSpc>
                <a:spcPct val="90000"/>
              </a:lnSpc>
              <a:spcBef>
                <a:spcPts val="500"/>
              </a:spcBef>
              <a:spcAft>
                <a:spcPts val="0"/>
              </a:spcAft>
              <a:buClr>
                <a:schemeClr val="dk1"/>
              </a:buClr>
              <a:buSzPts val="1600"/>
              <a:buNone/>
              <a:defRPr b="1" sz="1600"/>
            </a:lvl8pPr>
            <a:lvl9pPr algn="l" indent="-228600" lvl="8" marL="4114800">
              <a:lnSpc>
                <a:spcPct val="90000"/>
              </a:lnSpc>
              <a:spcBef>
                <a:spcPts val="500"/>
              </a:spcBef>
              <a:spcAft>
                <a:spcPts val="0"/>
              </a:spcAft>
              <a:buClr>
                <a:schemeClr val="dk1"/>
              </a:buClr>
              <a:buSzPts val="1600"/>
              <a:buNone/>
              <a:defRPr b="1" sz="1600"/>
            </a:lvl9pPr>
          </a:lstStyle>
          <a:p/>
        </p:txBody>
      </p:sp>
      <p:sp>
        <p:nvSpPr>
          <p:cNvPr id="1048625" name="Google Shape;44;p7"/>
          <p:cNvSpPr txBox="1">
            <a:spLocks noGrp="1"/>
          </p:cNvSpPr>
          <p:nvPr>
            <p:ph type="body" idx="2"/>
          </p:nvPr>
        </p:nvSpPr>
        <p:spPr>
          <a:xfrm>
            <a:off x="839788" y="2505075"/>
            <a:ext cx="5157787" cy="3684588"/>
          </a:xfrm>
          <a:prstGeom prst="rect"/>
          <a:noFill/>
          <a:ln>
            <a:noFill/>
          </a:ln>
        </p:spPr>
        <p:txBody>
          <a:bodyPr anchor="t" anchorCtr="0" bIns="45700" lIns="91425" rIns="91425" spcFirstLastPara="1" tIns="45700" wrap="square">
            <a:normAutofit/>
          </a:bodyPr>
          <a:lstStyle>
            <a:lvl1pPr algn="l" indent="-342900" lvl="0" marL="457200">
              <a:lnSpc>
                <a:spcPct val="90000"/>
              </a:lnSpc>
              <a:spcBef>
                <a:spcPts val="1000"/>
              </a:spcBef>
              <a:spcAft>
                <a:spcPts val="0"/>
              </a:spcAft>
              <a:buClr>
                <a:schemeClr val="dk1"/>
              </a:buClr>
              <a:buSzPts val="1800"/>
              <a:buChar cha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626" name="Google Shape;45;p7"/>
          <p:cNvSpPr txBox="1">
            <a:spLocks noGrp="1"/>
          </p:cNvSpPr>
          <p:nvPr>
            <p:ph type="body" idx="3"/>
          </p:nvPr>
        </p:nvSpPr>
        <p:spPr>
          <a:xfrm>
            <a:off x="6172200" y="1681163"/>
            <a:ext cx="5183188" cy="823912"/>
          </a:xfrm>
          <a:prstGeom prst="rect"/>
          <a:noFill/>
          <a:ln>
            <a:noFill/>
          </a:ln>
        </p:spPr>
        <p:txBody>
          <a:bodyPr anchor="b" anchorCtr="0" bIns="45700" lIns="91425" rIns="91425" spcFirstLastPara="1" tIns="45700" wrap="square">
            <a:normAutofit/>
          </a:bodyPr>
          <a:lstStyle>
            <a:lvl1pPr algn="l" indent="-228600" lvl="0" marL="457200">
              <a:lnSpc>
                <a:spcPct val="90000"/>
              </a:lnSpc>
              <a:spcBef>
                <a:spcPts val="1000"/>
              </a:spcBef>
              <a:spcAft>
                <a:spcPts val="0"/>
              </a:spcAft>
              <a:buClr>
                <a:schemeClr val="dk1"/>
              </a:buClr>
              <a:buSzPts val="2400"/>
              <a:buNone/>
              <a:defRPr b="1" sz="2400"/>
            </a:lvl1pPr>
            <a:lvl2pPr algn="l" indent="-228600" lvl="1" marL="914400">
              <a:lnSpc>
                <a:spcPct val="90000"/>
              </a:lnSpc>
              <a:spcBef>
                <a:spcPts val="500"/>
              </a:spcBef>
              <a:spcAft>
                <a:spcPts val="0"/>
              </a:spcAft>
              <a:buClr>
                <a:schemeClr val="dk1"/>
              </a:buClr>
              <a:buSzPts val="2000"/>
              <a:buNone/>
              <a:defRPr b="1" sz="2000"/>
            </a:lvl2pPr>
            <a:lvl3pPr algn="l" indent="-228600" lvl="2" marL="1371600">
              <a:lnSpc>
                <a:spcPct val="90000"/>
              </a:lnSpc>
              <a:spcBef>
                <a:spcPts val="500"/>
              </a:spcBef>
              <a:spcAft>
                <a:spcPts val="0"/>
              </a:spcAft>
              <a:buClr>
                <a:schemeClr val="dk1"/>
              </a:buClr>
              <a:buSzPts val="1800"/>
              <a:buNone/>
              <a:defRPr b="1" sz="1800"/>
            </a:lvl3pPr>
            <a:lvl4pPr algn="l" indent="-228600" lvl="3" marL="1828800">
              <a:lnSpc>
                <a:spcPct val="90000"/>
              </a:lnSpc>
              <a:spcBef>
                <a:spcPts val="500"/>
              </a:spcBef>
              <a:spcAft>
                <a:spcPts val="0"/>
              </a:spcAft>
              <a:buClr>
                <a:schemeClr val="dk1"/>
              </a:buClr>
              <a:buSzPts val="1600"/>
              <a:buNone/>
              <a:defRPr b="1" sz="1600"/>
            </a:lvl4pPr>
            <a:lvl5pPr algn="l" indent="-228600" lvl="4" marL="2286000">
              <a:lnSpc>
                <a:spcPct val="90000"/>
              </a:lnSpc>
              <a:spcBef>
                <a:spcPts val="500"/>
              </a:spcBef>
              <a:spcAft>
                <a:spcPts val="0"/>
              </a:spcAft>
              <a:buClr>
                <a:schemeClr val="dk1"/>
              </a:buClr>
              <a:buSzPts val="1600"/>
              <a:buNone/>
              <a:defRPr b="1" sz="1600"/>
            </a:lvl5pPr>
            <a:lvl6pPr algn="l" indent="-228600" lvl="5" marL="2743200">
              <a:lnSpc>
                <a:spcPct val="90000"/>
              </a:lnSpc>
              <a:spcBef>
                <a:spcPts val="500"/>
              </a:spcBef>
              <a:spcAft>
                <a:spcPts val="0"/>
              </a:spcAft>
              <a:buClr>
                <a:schemeClr val="dk1"/>
              </a:buClr>
              <a:buSzPts val="1600"/>
              <a:buNone/>
              <a:defRPr b="1" sz="1600"/>
            </a:lvl6pPr>
            <a:lvl7pPr algn="l" indent="-228600" lvl="6" marL="3200400">
              <a:lnSpc>
                <a:spcPct val="90000"/>
              </a:lnSpc>
              <a:spcBef>
                <a:spcPts val="500"/>
              </a:spcBef>
              <a:spcAft>
                <a:spcPts val="0"/>
              </a:spcAft>
              <a:buClr>
                <a:schemeClr val="dk1"/>
              </a:buClr>
              <a:buSzPts val="1600"/>
              <a:buNone/>
              <a:defRPr b="1" sz="1600"/>
            </a:lvl7pPr>
            <a:lvl8pPr algn="l" indent="-228600" lvl="7" marL="3657600">
              <a:lnSpc>
                <a:spcPct val="90000"/>
              </a:lnSpc>
              <a:spcBef>
                <a:spcPts val="500"/>
              </a:spcBef>
              <a:spcAft>
                <a:spcPts val="0"/>
              </a:spcAft>
              <a:buClr>
                <a:schemeClr val="dk1"/>
              </a:buClr>
              <a:buSzPts val="1600"/>
              <a:buNone/>
              <a:defRPr b="1" sz="1600"/>
            </a:lvl8pPr>
            <a:lvl9pPr algn="l" indent="-228600" lvl="8" marL="4114800">
              <a:lnSpc>
                <a:spcPct val="90000"/>
              </a:lnSpc>
              <a:spcBef>
                <a:spcPts val="500"/>
              </a:spcBef>
              <a:spcAft>
                <a:spcPts val="0"/>
              </a:spcAft>
              <a:buClr>
                <a:schemeClr val="dk1"/>
              </a:buClr>
              <a:buSzPts val="1600"/>
              <a:buNone/>
              <a:defRPr b="1" sz="1600"/>
            </a:lvl9pPr>
          </a:lstStyle>
          <a:p/>
        </p:txBody>
      </p:sp>
      <p:sp>
        <p:nvSpPr>
          <p:cNvPr id="1048627" name="Google Shape;46;p7"/>
          <p:cNvSpPr txBox="1">
            <a:spLocks noGrp="1"/>
          </p:cNvSpPr>
          <p:nvPr>
            <p:ph type="body" idx="4"/>
          </p:nvPr>
        </p:nvSpPr>
        <p:spPr>
          <a:xfrm>
            <a:off x="6172200" y="2505075"/>
            <a:ext cx="5183188" cy="3684588"/>
          </a:xfrm>
          <a:prstGeom prst="rect"/>
          <a:noFill/>
          <a:ln>
            <a:noFill/>
          </a:ln>
        </p:spPr>
        <p:txBody>
          <a:bodyPr anchor="t" anchorCtr="0" bIns="45700" lIns="91425" rIns="91425" spcFirstLastPara="1" tIns="45700" wrap="square">
            <a:normAutofit/>
          </a:bodyPr>
          <a:lstStyle>
            <a:lvl1pPr algn="l" indent="-342900" lvl="0" marL="457200">
              <a:lnSpc>
                <a:spcPct val="90000"/>
              </a:lnSpc>
              <a:spcBef>
                <a:spcPts val="1000"/>
              </a:spcBef>
              <a:spcAft>
                <a:spcPts val="0"/>
              </a:spcAft>
              <a:buClr>
                <a:schemeClr val="dk1"/>
              </a:buClr>
              <a:buSzPts val="1800"/>
              <a:buChar cha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628" name="Google Shape;47;p7"/>
          <p:cNvSpPr txBox="1">
            <a:spLocks noGrp="1"/>
          </p:cNvSpPr>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29" name="Google Shape;48;p7"/>
          <p:cNvSpPr txBox="1">
            <a:spLocks noGrp="1"/>
          </p:cNvSpPr>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30" name="Google Shape;49;p7"/>
          <p:cNvSpPr txBox="1">
            <a:spLocks noGrp="1"/>
          </p:cNvSpPr>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51" name="Shape 50"/>
        <p:cNvGrpSpPr/>
        <p:nvPr/>
      </p:nvGrpSpPr>
      <p:grpSpPr>
        <a:xfrm>
          <a:off x="0" y="0"/>
          <a:ext cx="0" cy="0"/>
          <a:chOff x="0" y="0"/>
          <a:chExt cx="0" cy="0"/>
        </a:xfrm>
      </p:grpSpPr>
      <p:sp>
        <p:nvSpPr>
          <p:cNvPr id="1048658" name="Google Shape;51;p8"/>
          <p:cNvSpPr txBox="1">
            <a:spLocks noGrp="1"/>
          </p:cNvSpPr>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59" name="Google Shape;52;p8"/>
          <p:cNvSpPr txBox="1">
            <a:spLocks noGrp="1"/>
          </p:cNvSpPr>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60" name="Google Shape;53;p8"/>
          <p:cNvSpPr txBox="1">
            <a:spLocks noGrp="1"/>
          </p:cNvSpPr>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52" name="Shape 54"/>
        <p:cNvGrpSpPr/>
        <p:nvPr/>
      </p:nvGrpSpPr>
      <p:grpSpPr>
        <a:xfrm>
          <a:off x="0" y="0"/>
          <a:ext cx="0" cy="0"/>
          <a:chOff x="0" y="0"/>
          <a:chExt cx="0" cy="0"/>
        </a:xfrm>
      </p:grpSpPr>
      <p:sp>
        <p:nvSpPr>
          <p:cNvPr id="1048661" name="Google Shape;55;p9"/>
          <p:cNvSpPr txBox="1">
            <a:spLocks noGrp="1"/>
          </p:cNvSpPr>
          <p:nvPr>
            <p:ph type="title"/>
          </p:nvPr>
        </p:nvSpPr>
        <p:spPr>
          <a:xfrm>
            <a:off x="839788" y="457200"/>
            <a:ext cx="3932237" cy="1600200"/>
          </a:xfrm>
          <a:prstGeom prst="rect"/>
          <a:noFill/>
          <a:ln>
            <a:noFill/>
          </a:ln>
        </p:spPr>
        <p:txBody>
          <a:bodyPr anchor="b" anchorCtr="0" bIns="45700" lIns="91425" rIns="91425" spcFirstLastPara="1" tIns="45700" wrap="square">
            <a:normAutofit/>
          </a:bodyPr>
          <a:lstStyle>
            <a:lvl1pPr algn="l" lvl="0">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62" name="Google Shape;56;p9"/>
          <p:cNvSpPr txBox="1">
            <a:spLocks noGrp="1"/>
          </p:cNvSpPr>
          <p:nvPr>
            <p:ph type="body" idx="1"/>
          </p:nvPr>
        </p:nvSpPr>
        <p:spPr>
          <a:xfrm>
            <a:off x="5183188" y="987425"/>
            <a:ext cx="6172200" cy="4873625"/>
          </a:xfrm>
          <a:prstGeom prst="rect"/>
          <a:noFill/>
          <a:ln>
            <a:noFill/>
          </a:ln>
        </p:spPr>
        <p:txBody>
          <a:bodyPr anchor="t" anchorCtr="0" bIns="45700" lIns="91425" rIns="91425" spcFirstLastPara="1" tIns="45700" wrap="square">
            <a:normAutofit/>
          </a:bodyPr>
          <a:lstStyle>
            <a:lvl1pPr algn="l" indent="-431800" lvl="0" marL="457200">
              <a:lnSpc>
                <a:spcPct val="90000"/>
              </a:lnSpc>
              <a:spcBef>
                <a:spcPts val="1000"/>
              </a:spcBef>
              <a:spcAft>
                <a:spcPts val="0"/>
              </a:spcAft>
              <a:buClr>
                <a:schemeClr val="dk1"/>
              </a:buClr>
              <a:buSzPts val="3200"/>
              <a:buChar char="•"/>
              <a:defRPr sz="3200"/>
            </a:lvl1pPr>
            <a:lvl2pPr algn="l" indent="-406400" lvl="1" marL="914400">
              <a:lnSpc>
                <a:spcPct val="90000"/>
              </a:lnSpc>
              <a:spcBef>
                <a:spcPts val="500"/>
              </a:spcBef>
              <a:spcAft>
                <a:spcPts val="0"/>
              </a:spcAft>
              <a:buClr>
                <a:schemeClr val="dk1"/>
              </a:buClr>
              <a:buSzPts val="2800"/>
              <a:buChar char="•"/>
              <a:defRPr sz="2800"/>
            </a:lvl2pPr>
            <a:lvl3pPr algn="l" indent="-381000" lvl="2" marL="1371600">
              <a:lnSpc>
                <a:spcPct val="90000"/>
              </a:lnSpc>
              <a:spcBef>
                <a:spcPts val="500"/>
              </a:spcBef>
              <a:spcAft>
                <a:spcPts val="0"/>
              </a:spcAft>
              <a:buClr>
                <a:schemeClr val="dk1"/>
              </a:buClr>
              <a:buSzPts val="2400"/>
              <a:buChar char="•"/>
              <a:defRPr sz="2400"/>
            </a:lvl3pPr>
            <a:lvl4pPr algn="l" indent="-355600" lvl="3" marL="1828800">
              <a:lnSpc>
                <a:spcPct val="90000"/>
              </a:lnSpc>
              <a:spcBef>
                <a:spcPts val="500"/>
              </a:spcBef>
              <a:spcAft>
                <a:spcPts val="0"/>
              </a:spcAft>
              <a:buClr>
                <a:schemeClr val="dk1"/>
              </a:buClr>
              <a:buSzPts val="2000"/>
              <a:buChar char="•"/>
              <a:defRPr sz="2000"/>
            </a:lvl4pPr>
            <a:lvl5pPr algn="l" indent="-355600" lvl="4" marL="2286000">
              <a:lnSpc>
                <a:spcPct val="90000"/>
              </a:lnSpc>
              <a:spcBef>
                <a:spcPts val="500"/>
              </a:spcBef>
              <a:spcAft>
                <a:spcPts val="0"/>
              </a:spcAft>
              <a:buClr>
                <a:schemeClr val="dk1"/>
              </a:buClr>
              <a:buSzPts val="2000"/>
              <a:buChar char="•"/>
              <a:defRPr sz="2000"/>
            </a:lvl5pPr>
            <a:lvl6pPr algn="l" indent="-355600" lvl="5" marL="2743200">
              <a:lnSpc>
                <a:spcPct val="90000"/>
              </a:lnSpc>
              <a:spcBef>
                <a:spcPts val="500"/>
              </a:spcBef>
              <a:spcAft>
                <a:spcPts val="0"/>
              </a:spcAft>
              <a:buClr>
                <a:schemeClr val="dk1"/>
              </a:buClr>
              <a:buSzPts val="2000"/>
              <a:buChar char="•"/>
              <a:defRPr sz="2000"/>
            </a:lvl6pPr>
            <a:lvl7pPr algn="l" indent="-355600" lvl="6" marL="3200400">
              <a:lnSpc>
                <a:spcPct val="90000"/>
              </a:lnSpc>
              <a:spcBef>
                <a:spcPts val="500"/>
              </a:spcBef>
              <a:spcAft>
                <a:spcPts val="0"/>
              </a:spcAft>
              <a:buClr>
                <a:schemeClr val="dk1"/>
              </a:buClr>
              <a:buSzPts val="2000"/>
              <a:buChar char="•"/>
              <a:defRPr sz="2000"/>
            </a:lvl7pPr>
            <a:lvl8pPr algn="l" indent="-355600" lvl="7" marL="3657600">
              <a:lnSpc>
                <a:spcPct val="90000"/>
              </a:lnSpc>
              <a:spcBef>
                <a:spcPts val="500"/>
              </a:spcBef>
              <a:spcAft>
                <a:spcPts val="0"/>
              </a:spcAft>
              <a:buClr>
                <a:schemeClr val="dk1"/>
              </a:buClr>
              <a:buSzPts val="2000"/>
              <a:buChar char="•"/>
              <a:defRPr sz="2000"/>
            </a:lvl8pPr>
            <a:lvl9pPr algn="l" indent="-355600" lvl="8" marL="4114800">
              <a:lnSpc>
                <a:spcPct val="90000"/>
              </a:lnSpc>
              <a:spcBef>
                <a:spcPts val="500"/>
              </a:spcBef>
              <a:spcAft>
                <a:spcPts val="0"/>
              </a:spcAft>
              <a:buClr>
                <a:schemeClr val="dk1"/>
              </a:buClr>
              <a:buSzPts val="2000"/>
              <a:buChar char="•"/>
              <a:defRPr sz="2000"/>
            </a:lvl9pPr>
          </a:lstStyle>
          <a:p/>
        </p:txBody>
      </p:sp>
      <p:sp>
        <p:nvSpPr>
          <p:cNvPr id="1048663" name="Google Shape;57;p9"/>
          <p:cNvSpPr txBox="1">
            <a:spLocks noGrp="1"/>
          </p:cNvSpPr>
          <p:nvPr>
            <p:ph type="body" idx="2"/>
          </p:nvPr>
        </p:nvSpPr>
        <p:spPr>
          <a:xfrm>
            <a:off x="839788" y="2057400"/>
            <a:ext cx="3932237" cy="3811588"/>
          </a:xfrm>
          <a:prstGeom prst="rect"/>
          <a:noFill/>
          <a:ln>
            <a:noFill/>
          </a:ln>
        </p:spPr>
        <p:txBody>
          <a:bodyPr anchor="t" anchorCtr="0" bIns="45700" lIns="91425" rIns="91425" spcFirstLastPara="1" tIns="45700" wrap="square">
            <a:normAutofit/>
          </a:bodyPr>
          <a:lstStyle>
            <a:lvl1pPr algn="l" indent="-228600" lvl="0" marL="457200">
              <a:lnSpc>
                <a:spcPct val="90000"/>
              </a:lnSpc>
              <a:spcBef>
                <a:spcPts val="1000"/>
              </a:spcBef>
              <a:spcAft>
                <a:spcPts val="0"/>
              </a:spcAft>
              <a:buClr>
                <a:schemeClr val="dk1"/>
              </a:buClr>
              <a:buSzPts val="1600"/>
              <a:buNone/>
              <a:defRPr sz="1600"/>
            </a:lvl1pPr>
            <a:lvl2pPr algn="l" indent="-228600" lvl="1" marL="914400">
              <a:lnSpc>
                <a:spcPct val="90000"/>
              </a:lnSpc>
              <a:spcBef>
                <a:spcPts val="500"/>
              </a:spcBef>
              <a:spcAft>
                <a:spcPts val="0"/>
              </a:spcAft>
              <a:buClr>
                <a:schemeClr val="dk1"/>
              </a:buClr>
              <a:buSzPts val="1400"/>
              <a:buNone/>
              <a:defRPr sz="1400"/>
            </a:lvl2pPr>
            <a:lvl3pPr algn="l" indent="-228600" lvl="2" marL="1371600">
              <a:lnSpc>
                <a:spcPct val="90000"/>
              </a:lnSpc>
              <a:spcBef>
                <a:spcPts val="500"/>
              </a:spcBef>
              <a:spcAft>
                <a:spcPts val="0"/>
              </a:spcAft>
              <a:buClr>
                <a:schemeClr val="dk1"/>
              </a:buClr>
              <a:buSzPts val="1200"/>
              <a:buNone/>
              <a:defRPr sz="1200"/>
            </a:lvl3pPr>
            <a:lvl4pPr algn="l" indent="-228600" lvl="3" marL="1828800">
              <a:lnSpc>
                <a:spcPct val="90000"/>
              </a:lnSpc>
              <a:spcBef>
                <a:spcPts val="500"/>
              </a:spcBef>
              <a:spcAft>
                <a:spcPts val="0"/>
              </a:spcAft>
              <a:buClr>
                <a:schemeClr val="dk1"/>
              </a:buClr>
              <a:buSzPts val="1000"/>
              <a:buNone/>
              <a:defRPr sz="1000"/>
            </a:lvl4pPr>
            <a:lvl5pPr algn="l" indent="-228600" lvl="4" marL="2286000">
              <a:lnSpc>
                <a:spcPct val="90000"/>
              </a:lnSpc>
              <a:spcBef>
                <a:spcPts val="500"/>
              </a:spcBef>
              <a:spcAft>
                <a:spcPts val="0"/>
              </a:spcAft>
              <a:buClr>
                <a:schemeClr val="dk1"/>
              </a:buClr>
              <a:buSzPts val="1000"/>
              <a:buNone/>
              <a:defRPr sz="1000"/>
            </a:lvl5pPr>
            <a:lvl6pPr algn="l" indent="-228600" lvl="5" marL="2743200">
              <a:lnSpc>
                <a:spcPct val="90000"/>
              </a:lnSpc>
              <a:spcBef>
                <a:spcPts val="500"/>
              </a:spcBef>
              <a:spcAft>
                <a:spcPts val="0"/>
              </a:spcAft>
              <a:buClr>
                <a:schemeClr val="dk1"/>
              </a:buClr>
              <a:buSzPts val="1000"/>
              <a:buNone/>
              <a:defRPr sz="1000"/>
            </a:lvl6pPr>
            <a:lvl7pPr algn="l" indent="-228600" lvl="6" marL="3200400">
              <a:lnSpc>
                <a:spcPct val="90000"/>
              </a:lnSpc>
              <a:spcBef>
                <a:spcPts val="500"/>
              </a:spcBef>
              <a:spcAft>
                <a:spcPts val="0"/>
              </a:spcAft>
              <a:buClr>
                <a:schemeClr val="dk1"/>
              </a:buClr>
              <a:buSzPts val="1000"/>
              <a:buNone/>
              <a:defRPr sz="1000"/>
            </a:lvl7pPr>
            <a:lvl8pPr algn="l" indent="-228600" lvl="7" marL="3657600">
              <a:lnSpc>
                <a:spcPct val="90000"/>
              </a:lnSpc>
              <a:spcBef>
                <a:spcPts val="500"/>
              </a:spcBef>
              <a:spcAft>
                <a:spcPts val="0"/>
              </a:spcAft>
              <a:buClr>
                <a:schemeClr val="dk1"/>
              </a:buClr>
              <a:buSzPts val="1000"/>
              <a:buNone/>
              <a:defRPr sz="1000"/>
            </a:lvl8pPr>
            <a:lvl9pPr algn="l" indent="-228600" lvl="8" marL="4114800">
              <a:lnSpc>
                <a:spcPct val="90000"/>
              </a:lnSpc>
              <a:spcBef>
                <a:spcPts val="500"/>
              </a:spcBef>
              <a:spcAft>
                <a:spcPts val="0"/>
              </a:spcAft>
              <a:buClr>
                <a:schemeClr val="dk1"/>
              </a:buClr>
              <a:buSzPts val="1000"/>
              <a:buNone/>
              <a:defRPr sz="1000"/>
            </a:lvl9pPr>
          </a:lstStyle>
          <a:p/>
        </p:txBody>
      </p:sp>
      <p:sp>
        <p:nvSpPr>
          <p:cNvPr id="1048664" name="Google Shape;58;p9"/>
          <p:cNvSpPr txBox="1">
            <a:spLocks noGrp="1"/>
          </p:cNvSpPr>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65" name="Google Shape;59;p9"/>
          <p:cNvSpPr txBox="1">
            <a:spLocks noGrp="1"/>
          </p:cNvSpPr>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66" name="Google Shape;60;p9"/>
          <p:cNvSpPr txBox="1">
            <a:spLocks noGrp="1"/>
          </p:cNvSpPr>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47" name="Shape 61"/>
        <p:cNvGrpSpPr/>
        <p:nvPr/>
      </p:nvGrpSpPr>
      <p:grpSpPr>
        <a:xfrm>
          <a:off x="0" y="0"/>
          <a:ext cx="0" cy="0"/>
          <a:chOff x="0" y="0"/>
          <a:chExt cx="0" cy="0"/>
        </a:xfrm>
      </p:grpSpPr>
      <p:sp>
        <p:nvSpPr>
          <p:cNvPr id="1048636" name="Google Shape;62;p10"/>
          <p:cNvSpPr txBox="1">
            <a:spLocks noGrp="1"/>
          </p:cNvSpPr>
          <p:nvPr>
            <p:ph type="title"/>
          </p:nvPr>
        </p:nvSpPr>
        <p:spPr>
          <a:xfrm>
            <a:off x="839788" y="457200"/>
            <a:ext cx="3932237" cy="1600200"/>
          </a:xfrm>
          <a:prstGeom prst="rect"/>
          <a:noFill/>
          <a:ln>
            <a:noFill/>
          </a:ln>
        </p:spPr>
        <p:txBody>
          <a:bodyPr anchor="b" anchorCtr="0" bIns="45700" lIns="91425" rIns="91425" spcFirstLastPara="1" tIns="45700" wrap="square">
            <a:normAutofit/>
          </a:bodyPr>
          <a:lstStyle>
            <a:lvl1pPr algn="l" lvl="0">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37" name="Google Shape;63;p10"/>
          <p:cNvSpPr>
            <a:spLocks noGrp="1"/>
          </p:cNvSpPr>
          <p:nvPr>
            <p:ph type="pic" idx="2"/>
          </p:nvPr>
        </p:nvSpPr>
        <p:spPr>
          <a:xfrm>
            <a:off x="5183188" y="987425"/>
            <a:ext cx="6172200" cy="4873625"/>
          </a:xfrm>
          <a:prstGeom prst="rect"/>
          <a:noFill/>
          <a:ln>
            <a:noFill/>
          </a:ln>
        </p:spPr>
      </p:sp>
      <p:sp>
        <p:nvSpPr>
          <p:cNvPr id="1048638" name="Google Shape;64;p10"/>
          <p:cNvSpPr txBox="1">
            <a:spLocks noGrp="1"/>
          </p:cNvSpPr>
          <p:nvPr>
            <p:ph type="body" idx="1"/>
          </p:nvPr>
        </p:nvSpPr>
        <p:spPr>
          <a:xfrm>
            <a:off x="839788" y="2057400"/>
            <a:ext cx="3932237" cy="3811588"/>
          </a:xfrm>
          <a:prstGeom prst="rect"/>
          <a:noFill/>
          <a:ln>
            <a:noFill/>
          </a:ln>
        </p:spPr>
        <p:txBody>
          <a:bodyPr anchor="t" anchorCtr="0" bIns="45700" lIns="91425" rIns="91425" spcFirstLastPara="1" tIns="45700" wrap="square">
            <a:normAutofit/>
          </a:bodyPr>
          <a:lstStyle>
            <a:lvl1pPr algn="l" indent="-228600" lvl="0" marL="457200">
              <a:lnSpc>
                <a:spcPct val="90000"/>
              </a:lnSpc>
              <a:spcBef>
                <a:spcPts val="1000"/>
              </a:spcBef>
              <a:spcAft>
                <a:spcPts val="0"/>
              </a:spcAft>
              <a:buClr>
                <a:schemeClr val="dk1"/>
              </a:buClr>
              <a:buSzPts val="1600"/>
              <a:buNone/>
              <a:defRPr sz="1600"/>
            </a:lvl1pPr>
            <a:lvl2pPr algn="l" indent="-228600" lvl="1" marL="914400">
              <a:lnSpc>
                <a:spcPct val="90000"/>
              </a:lnSpc>
              <a:spcBef>
                <a:spcPts val="500"/>
              </a:spcBef>
              <a:spcAft>
                <a:spcPts val="0"/>
              </a:spcAft>
              <a:buClr>
                <a:schemeClr val="dk1"/>
              </a:buClr>
              <a:buSzPts val="1400"/>
              <a:buNone/>
              <a:defRPr sz="1400"/>
            </a:lvl2pPr>
            <a:lvl3pPr algn="l" indent="-228600" lvl="2" marL="1371600">
              <a:lnSpc>
                <a:spcPct val="90000"/>
              </a:lnSpc>
              <a:spcBef>
                <a:spcPts val="500"/>
              </a:spcBef>
              <a:spcAft>
                <a:spcPts val="0"/>
              </a:spcAft>
              <a:buClr>
                <a:schemeClr val="dk1"/>
              </a:buClr>
              <a:buSzPts val="1200"/>
              <a:buNone/>
              <a:defRPr sz="1200"/>
            </a:lvl3pPr>
            <a:lvl4pPr algn="l" indent="-228600" lvl="3" marL="1828800">
              <a:lnSpc>
                <a:spcPct val="90000"/>
              </a:lnSpc>
              <a:spcBef>
                <a:spcPts val="500"/>
              </a:spcBef>
              <a:spcAft>
                <a:spcPts val="0"/>
              </a:spcAft>
              <a:buClr>
                <a:schemeClr val="dk1"/>
              </a:buClr>
              <a:buSzPts val="1000"/>
              <a:buNone/>
              <a:defRPr sz="1000"/>
            </a:lvl4pPr>
            <a:lvl5pPr algn="l" indent="-228600" lvl="4" marL="2286000">
              <a:lnSpc>
                <a:spcPct val="90000"/>
              </a:lnSpc>
              <a:spcBef>
                <a:spcPts val="500"/>
              </a:spcBef>
              <a:spcAft>
                <a:spcPts val="0"/>
              </a:spcAft>
              <a:buClr>
                <a:schemeClr val="dk1"/>
              </a:buClr>
              <a:buSzPts val="1000"/>
              <a:buNone/>
              <a:defRPr sz="1000"/>
            </a:lvl5pPr>
            <a:lvl6pPr algn="l" indent="-228600" lvl="5" marL="2743200">
              <a:lnSpc>
                <a:spcPct val="90000"/>
              </a:lnSpc>
              <a:spcBef>
                <a:spcPts val="500"/>
              </a:spcBef>
              <a:spcAft>
                <a:spcPts val="0"/>
              </a:spcAft>
              <a:buClr>
                <a:schemeClr val="dk1"/>
              </a:buClr>
              <a:buSzPts val="1000"/>
              <a:buNone/>
              <a:defRPr sz="1000"/>
            </a:lvl6pPr>
            <a:lvl7pPr algn="l" indent="-228600" lvl="6" marL="3200400">
              <a:lnSpc>
                <a:spcPct val="90000"/>
              </a:lnSpc>
              <a:spcBef>
                <a:spcPts val="500"/>
              </a:spcBef>
              <a:spcAft>
                <a:spcPts val="0"/>
              </a:spcAft>
              <a:buClr>
                <a:schemeClr val="dk1"/>
              </a:buClr>
              <a:buSzPts val="1000"/>
              <a:buNone/>
              <a:defRPr sz="1000"/>
            </a:lvl7pPr>
            <a:lvl8pPr algn="l" indent="-228600" lvl="7" marL="3657600">
              <a:lnSpc>
                <a:spcPct val="90000"/>
              </a:lnSpc>
              <a:spcBef>
                <a:spcPts val="500"/>
              </a:spcBef>
              <a:spcAft>
                <a:spcPts val="0"/>
              </a:spcAft>
              <a:buClr>
                <a:schemeClr val="dk1"/>
              </a:buClr>
              <a:buSzPts val="1000"/>
              <a:buNone/>
              <a:defRPr sz="1000"/>
            </a:lvl8pPr>
            <a:lvl9pPr algn="l" indent="-228600" lvl="8" marL="4114800">
              <a:lnSpc>
                <a:spcPct val="90000"/>
              </a:lnSpc>
              <a:spcBef>
                <a:spcPts val="500"/>
              </a:spcBef>
              <a:spcAft>
                <a:spcPts val="0"/>
              </a:spcAft>
              <a:buClr>
                <a:schemeClr val="dk1"/>
              </a:buClr>
              <a:buSzPts val="1000"/>
              <a:buNone/>
              <a:defRPr sz="1000"/>
            </a:lvl9pPr>
          </a:lstStyle>
          <a:p/>
        </p:txBody>
      </p:sp>
      <p:sp>
        <p:nvSpPr>
          <p:cNvPr id="1048639" name="Google Shape;65;p10"/>
          <p:cNvSpPr txBox="1">
            <a:spLocks noGrp="1"/>
          </p:cNvSpPr>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40" name="Google Shape;66;p10"/>
          <p:cNvSpPr txBox="1">
            <a:spLocks noGrp="1"/>
          </p:cNvSpPr>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41" name="Google Shape;67;p10"/>
          <p:cNvSpPr txBox="1">
            <a:spLocks noGrp="1"/>
          </p:cNvSpPr>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5"/>
        <p:cNvGrpSpPr/>
        <p:nvPr/>
      </p:nvGrpSpPr>
      <p:grpSpPr>
        <a:xfrm>
          <a:off x="0" y="0"/>
          <a:ext cx="0" cy="0"/>
          <a:chOff x="0" y="0"/>
          <a:chExt cx="0" cy="0"/>
        </a:xfrm>
      </p:grpSpPr>
      <p:sp>
        <p:nvSpPr>
          <p:cNvPr id="1048576" name="Google Shape;6;p1"/>
          <p:cNvSpPr txBox="1">
            <a:spLocks noGrp="1"/>
          </p:cNvSpPr>
          <p:nvPr>
            <p:ph type="title"/>
          </p:nvPr>
        </p:nvSpPr>
        <p:spPr>
          <a:xfrm>
            <a:off x="838200" y="365125"/>
            <a:ext cx="10515600" cy="1325563"/>
          </a:xfrm>
          <a:prstGeom prst="rect"/>
          <a:noFill/>
          <a:ln>
            <a:noFill/>
          </a:ln>
        </p:spPr>
        <p:txBody>
          <a:bodyPr anchor="ctr" anchorCtr="0" bIns="45700" lIns="91425" rIns="91425" spcFirstLastPara="1" tIns="45700" wrap="square">
            <a:normAutofit/>
          </a:bodyPr>
          <a:lstStyle>
            <a:lvl1pPr algn="l" lvl="0" marR="0" rtl="0">
              <a:lnSpc>
                <a:spcPct val="90000"/>
              </a:lnSpc>
              <a:spcBef>
                <a:spcPts val="0"/>
              </a:spcBef>
              <a:spcAft>
                <a:spcPts val="0"/>
              </a:spcAft>
              <a:buClr>
                <a:schemeClr val="dk1"/>
              </a:buClr>
              <a:buSzPts val="4400"/>
              <a:buFont typeface="Calibri"/>
              <a:buNone/>
              <a:defRPr b="0" cap="none" sz="4400" i="0" strike="noStrike" u="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77" name="Google Shape;7;p1"/>
          <p:cNvSpPr txBox="1">
            <a:spLocks noGrp="1"/>
          </p:cNvSpPr>
          <p:nvPr>
            <p:ph type="body" idx="1"/>
          </p:nvPr>
        </p:nvSpPr>
        <p:spPr>
          <a:xfrm>
            <a:off x="838200" y="1825625"/>
            <a:ext cx="10515600" cy="4351338"/>
          </a:xfrm>
          <a:prstGeom prst="rect"/>
          <a:noFill/>
          <a:ln>
            <a:noFill/>
          </a:ln>
        </p:spPr>
        <p:txBody>
          <a:bodyPr anchor="t" anchorCtr="0" bIns="45700" lIns="91425" rIns="91425" spcFirstLastPara="1" tIns="45700" wrap="square">
            <a:normAutofit/>
          </a:bodyPr>
          <a:lstStyle>
            <a:lvl1pPr algn="l" indent="-406400" lvl="0" marL="457200" marR="0" rtl="0">
              <a:lnSpc>
                <a:spcPct val="90000"/>
              </a:lnSpc>
              <a:spcBef>
                <a:spcPts val="1000"/>
              </a:spcBef>
              <a:spcAft>
                <a:spcPts val="0"/>
              </a:spcAft>
              <a:buClr>
                <a:schemeClr val="dk1"/>
              </a:buClr>
              <a:buSzPts val="2800"/>
              <a:buFont typeface="Arial"/>
              <a:buChar char="•"/>
              <a:defRPr b="0" cap="none" sz="2800" i="0" strike="noStrike" u="none">
                <a:solidFill>
                  <a:schemeClr val="dk1"/>
                </a:solidFill>
                <a:latin typeface="Calibri"/>
                <a:ea typeface="Calibri"/>
                <a:cs typeface="Calibri"/>
                <a:sym typeface="Calibri"/>
              </a:defRPr>
            </a:lvl1pPr>
            <a:lvl2pPr algn="l" indent="-381000" lvl="1" marL="914400" marR="0" rtl="0">
              <a:lnSpc>
                <a:spcPct val="90000"/>
              </a:lnSpc>
              <a:spcBef>
                <a:spcPts val="500"/>
              </a:spcBef>
              <a:spcAft>
                <a:spcPts val="0"/>
              </a:spcAft>
              <a:buClr>
                <a:schemeClr val="dk1"/>
              </a:buClr>
              <a:buSzPts val="2400"/>
              <a:buFont typeface="Arial"/>
              <a:buChar char="•"/>
              <a:defRPr b="0" cap="none" sz="2400" i="0" strike="noStrike" u="none">
                <a:solidFill>
                  <a:schemeClr val="dk1"/>
                </a:solidFill>
                <a:latin typeface="Calibri"/>
                <a:ea typeface="Calibri"/>
                <a:cs typeface="Calibri"/>
                <a:sym typeface="Calibri"/>
              </a:defRPr>
            </a:lvl2pPr>
            <a:lvl3pPr algn="l" indent="-355600" lvl="2" marL="1371600" marR="0" rtl="0">
              <a:lnSpc>
                <a:spcPct val="90000"/>
              </a:lnSpc>
              <a:spcBef>
                <a:spcPts val="5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3pPr>
            <a:lvl4pPr algn="l" indent="-342900" lvl="3" marL="18288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4pPr>
            <a:lvl5pPr algn="l" indent="-342900" lvl="4" marL="22860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5pPr>
            <a:lvl6pPr algn="l" indent="-342900" lvl="5" marL="27432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6pPr>
            <a:lvl7pPr algn="l" indent="-342900" lvl="6" marL="32004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7pPr>
            <a:lvl8pPr algn="l" indent="-342900" lvl="7" marL="36576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8pPr>
            <a:lvl9pPr algn="l" indent="-342900" lvl="8" marL="41148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Calibri"/>
                <a:ea typeface="Calibri"/>
                <a:cs typeface="Calibri"/>
                <a:sym typeface="Calibri"/>
              </a:defRPr>
            </a:lvl9pPr>
          </a:lstStyle>
          <a:p/>
        </p:txBody>
      </p:sp>
      <p:sp>
        <p:nvSpPr>
          <p:cNvPr id="1048578" name="Google Shape;8;p1"/>
          <p:cNvSpPr txBox="1">
            <a:spLocks noGrp="1"/>
          </p:cNvSpPr>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79" name="Google Shape;9;p1"/>
          <p:cNvSpPr txBox="1">
            <a:spLocks noGrp="1"/>
          </p:cNvSpPr>
          <p:nvPr>
            <p:ph type="ftr" idx="11"/>
          </p:nvPr>
        </p:nvSpPr>
        <p:spPr>
          <a:xfrm>
            <a:off x="4038600" y="6356350"/>
            <a:ext cx="4114800" cy="365125"/>
          </a:xfrm>
          <a:prstGeom prst="rect"/>
          <a:noFill/>
          <a:ln>
            <a:noFill/>
          </a:ln>
        </p:spPr>
        <p:txBody>
          <a:bodyPr anchor="ctr" anchorCtr="0" bIns="45700" lIns="91425" rIns="91425" spcFirstLastPara="1" tIns="45700" wrap="square">
            <a:noAutofit/>
          </a:bodyPr>
          <a:lstStyle>
            <a:lvl1pPr algn="ctr" lvl="0" marR="0" rtl="0">
              <a:spcBef>
                <a:spcPts val="0"/>
              </a:spcBef>
              <a:spcAft>
                <a:spcPts val="0"/>
              </a:spcAft>
              <a:buSzPts val="1400"/>
              <a:buNone/>
              <a:defRPr b="0" cap="none" sz="1200" i="0" strike="noStrike" u="none">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0" name="Google Shape;10;p1"/>
          <p:cNvSpPr txBox="1">
            <a:spLocks noGrp="1"/>
          </p:cNvSpPr>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marR="0" rtl="0">
              <a:spcBef>
                <a:spcPts val="0"/>
              </a:spcBef>
              <a:buNone/>
              <a:defRPr b="0" cap="none" sz="1200" i="0" strike="noStrike" u="none">
                <a:solidFill>
                  <a:srgbClr val="888888"/>
                </a:solidFill>
                <a:latin typeface="Calibri"/>
                <a:ea typeface="Calibri"/>
                <a:cs typeface="Calibri"/>
                <a:sym typeface="Calibri"/>
              </a:defRPr>
            </a:lvl1pPr>
            <a:lvl2pPr algn="r" indent="0" lvl="1" marL="0" marR="0" rtl="0">
              <a:spcBef>
                <a:spcPts val="0"/>
              </a:spcBef>
              <a:buNone/>
              <a:defRPr b="0" cap="none" sz="1200" i="0" strike="noStrike" u="none">
                <a:solidFill>
                  <a:srgbClr val="888888"/>
                </a:solidFill>
                <a:latin typeface="Calibri"/>
                <a:ea typeface="Calibri"/>
                <a:cs typeface="Calibri"/>
                <a:sym typeface="Calibri"/>
              </a:defRPr>
            </a:lvl2pPr>
            <a:lvl3pPr algn="r" indent="0" lvl="2" marL="0" marR="0" rtl="0">
              <a:spcBef>
                <a:spcPts val="0"/>
              </a:spcBef>
              <a:buNone/>
              <a:defRPr b="0" cap="none" sz="1200" i="0" strike="noStrike" u="none">
                <a:solidFill>
                  <a:srgbClr val="888888"/>
                </a:solidFill>
                <a:latin typeface="Calibri"/>
                <a:ea typeface="Calibri"/>
                <a:cs typeface="Calibri"/>
                <a:sym typeface="Calibri"/>
              </a:defRPr>
            </a:lvl3pPr>
            <a:lvl4pPr algn="r" indent="0" lvl="3" marL="0" marR="0" rtl="0">
              <a:spcBef>
                <a:spcPts val="0"/>
              </a:spcBef>
              <a:buNone/>
              <a:defRPr b="0" cap="none" sz="1200" i="0" strike="noStrike" u="none">
                <a:solidFill>
                  <a:srgbClr val="888888"/>
                </a:solidFill>
                <a:latin typeface="Calibri"/>
                <a:ea typeface="Calibri"/>
                <a:cs typeface="Calibri"/>
                <a:sym typeface="Calibri"/>
              </a:defRPr>
            </a:lvl4pPr>
            <a:lvl5pPr algn="r" indent="0" lvl="4" marL="0" marR="0" rtl="0">
              <a:spcBef>
                <a:spcPts val="0"/>
              </a:spcBef>
              <a:buNone/>
              <a:defRPr b="0" cap="none" sz="1200" i="0" strike="noStrike" u="none">
                <a:solidFill>
                  <a:srgbClr val="888888"/>
                </a:solidFill>
                <a:latin typeface="Calibri"/>
                <a:ea typeface="Calibri"/>
                <a:cs typeface="Calibri"/>
                <a:sym typeface="Calibri"/>
              </a:defRPr>
            </a:lvl5pPr>
            <a:lvl6pPr algn="r" indent="0" lvl="5" marL="0" marR="0" rtl="0">
              <a:spcBef>
                <a:spcPts val="0"/>
              </a:spcBef>
              <a:buNone/>
              <a:defRPr b="0" cap="none" sz="1200" i="0" strike="noStrike" u="none">
                <a:solidFill>
                  <a:srgbClr val="888888"/>
                </a:solidFill>
                <a:latin typeface="Calibri"/>
                <a:ea typeface="Calibri"/>
                <a:cs typeface="Calibri"/>
                <a:sym typeface="Calibri"/>
              </a:defRPr>
            </a:lvl6pPr>
            <a:lvl7pPr algn="r" indent="0" lvl="6" marL="0" marR="0" rtl="0">
              <a:spcBef>
                <a:spcPts val="0"/>
              </a:spcBef>
              <a:buNone/>
              <a:defRPr b="0" cap="none" sz="1200" i="0" strike="noStrike" u="none">
                <a:solidFill>
                  <a:srgbClr val="888888"/>
                </a:solidFill>
                <a:latin typeface="Calibri"/>
                <a:ea typeface="Calibri"/>
                <a:cs typeface="Calibri"/>
                <a:sym typeface="Calibri"/>
              </a:defRPr>
            </a:lvl7pPr>
            <a:lvl8pPr algn="r" indent="0" lvl="7" marL="0" marR="0" rtl="0">
              <a:spcBef>
                <a:spcPts val="0"/>
              </a:spcBef>
              <a:buNone/>
              <a:defRPr b="0" cap="none" sz="1200" i="0" strike="noStrike" u="none">
                <a:solidFill>
                  <a:srgbClr val="888888"/>
                </a:solidFill>
                <a:latin typeface="Calibri"/>
                <a:ea typeface="Calibri"/>
                <a:cs typeface="Calibri"/>
                <a:sym typeface="Calibri"/>
              </a:defRPr>
            </a:lvl8pPr>
            <a:lvl9pPr algn="r" indent="0" lvl="8" marL="0" marR="0" rtl="0">
              <a:spcBef>
                <a:spcPts val="0"/>
              </a:spcBef>
              <a:buNone/>
              <a:defRPr b="0" cap="none" sz="1200" i="0" strike="noStrike" u="none">
                <a:solidFill>
                  <a:srgbClr val="888888"/>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hyperlink" Target="https://www.kaggle.com/datasets/aslanahmedov/market-basket-analysis" TargetMode="External"/><Relationship Id="rId2" Type="http://schemas.openxmlformats.org/officeDocument/2006/relationships/slideLayout" Target="../slideLayouts/slideLayout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2" name="Shape 83"/>
        <p:cNvGrpSpPr/>
        <p:nvPr/>
      </p:nvGrpSpPr>
      <p:grpSpPr>
        <a:xfrm>
          <a:off x="0" y="0"/>
          <a:ext cx="0" cy="0"/>
          <a:chOff x="0" y="0"/>
          <a:chExt cx="0" cy="0"/>
        </a:xfrm>
      </p:grpSpPr>
      <p:sp>
        <p:nvSpPr>
          <p:cNvPr id="1048586" name="Google Shape;84;p13"/>
          <p:cNvSpPr txBox="1">
            <a:spLocks noGrp="1"/>
          </p:cNvSpPr>
          <p:nvPr>
            <p:ph type="ctrTitle"/>
          </p:nvPr>
        </p:nvSpPr>
        <p:spPr>
          <a:xfrm>
            <a:off x="1524000" y="1122363"/>
            <a:ext cx="9144000" cy="2387600"/>
          </a:xfrm>
          <a:prstGeom prst="rect"/>
          <a:noFill/>
          <a:ln>
            <a:noFill/>
          </a:ln>
        </p:spPr>
        <p:txBody>
          <a:bodyPr anchor="b" anchorCtr="0" bIns="45700" lIns="91425" rIns="91425" spcFirstLastPara="1" tIns="45700" wrap="square">
            <a:normAutofit/>
          </a:bodyPr>
          <a:p>
            <a:pPr algn="ctr" indent="0" lvl="0" marL="0" rtl="0">
              <a:lnSpc>
                <a:spcPct val="90000"/>
              </a:lnSpc>
              <a:spcBef>
                <a:spcPts val="0"/>
              </a:spcBef>
              <a:spcAft>
                <a:spcPts val="0"/>
              </a:spcAft>
              <a:buClr>
                <a:schemeClr val="dk1"/>
              </a:buClr>
              <a:buSzPts val="6000"/>
              <a:buFont typeface="Calibri"/>
              <a:buNone/>
            </a:pPr>
            <a:r>
              <a:rPr b="1" lang="en-US"/>
              <a:t>AUTHOR : </a:t>
            </a:r>
            <a:r>
              <a:rPr sz="4400" lang="en-US"/>
              <a:t>THA</a:t>
            </a:r>
            <a:r>
              <a:rPr altLang="zh-CN" sz="4400" lang="en-US"/>
              <a:t>M</a:t>
            </a:r>
            <a:r>
              <a:rPr altLang="zh-CN" sz="4400" lang="en-US"/>
              <a:t>I</a:t>
            </a:r>
            <a:r>
              <a:rPr altLang="zh-CN" sz="4400" lang="en-US"/>
              <a:t>Z</a:t>
            </a:r>
            <a:r>
              <a:rPr altLang="zh-CN" sz="4400" lang="en-US"/>
              <a:t>H</a:t>
            </a:r>
            <a:r>
              <a:rPr altLang="zh-CN" sz="4400" lang="en-US"/>
              <a:t>A</a:t>
            </a:r>
            <a:r>
              <a:rPr altLang="zh-CN" sz="4400" lang="en-US"/>
              <a:t>R</a:t>
            </a:r>
            <a:r>
              <a:rPr altLang="zh-CN" sz="4400" lang="en-US"/>
              <a:t>A</a:t>
            </a:r>
            <a:r>
              <a:rPr altLang="zh-CN" sz="4400" lang="en-US"/>
              <a:t>S</a:t>
            </a:r>
            <a:r>
              <a:rPr altLang="zh-CN" sz="4400" lang="en-US"/>
              <a:t>I</a:t>
            </a:r>
            <a:r>
              <a:rPr sz="4400" lang="en-US"/>
              <a:t>.</a:t>
            </a:r>
            <a:r>
              <a:rPr altLang="zh-CN" sz="4400" lang="en-US"/>
              <a:t>R</a:t>
            </a:r>
            <a:endParaRPr sz="4400"/>
          </a:p>
        </p:txBody>
      </p:sp>
      <p:sp>
        <p:nvSpPr>
          <p:cNvPr id="1048587" name="Google Shape;85;p13"/>
          <p:cNvSpPr txBox="1">
            <a:spLocks noGrp="1"/>
          </p:cNvSpPr>
          <p:nvPr>
            <p:ph type="subTitle" idx="1"/>
          </p:nvPr>
        </p:nvSpPr>
        <p:spPr>
          <a:xfrm>
            <a:off x="1524000" y="3830638"/>
            <a:ext cx="9144000" cy="1655700"/>
          </a:xfrm>
          <a:prstGeom prst="rect"/>
          <a:noFill/>
          <a:ln>
            <a:noFill/>
          </a:ln>
        </p:spPr>
        <p:txBody>
          <a:bodyPr anchor="t" anchorCtr="0" bIns="45700" lIns="91425" rIns="91425" spcFirstLastPara="1" tIns="45700" wrap="square">
            <a:normAutofit/>
          </a:bodyPr>
          <a:p>
            <a:pPr algn="ctr" indent="0" lvl="0" marL="0" rtl="0">
              <a:lnSpc>
                <a:spcPct val="90000"/>
              </a:lnSpc>
              <a:spcBef>
                <a:spcPts val="0"/>
              </a:spcBef>
              <a:spcAft>
                <a:spcPts val="0"/>
              </a:spcAft>
              <a:buClr>
                <a:schemeClr val="dk1"/>
              </a:buClr>
              <a:buSzPts val="2400"/>
              <a:buNone/>
            </a:pPr>
            <a:r>
              <a:rPr lang="en-US"/>
              <a:t>TOPIC:Sentiment Analysis In Marketing,</a:t>
            </a:r>
          </a:p>
          <a:p>
            <a:pPr algn="ctr" indent="0" lvl="0" marL="0" rtl="0">
              <a:lnSpc>
                <a:spcPct val="90000"/>
              </a:lnSpc>
              <a:spcBef>
                <a:spcPts val="1000"/>
              </a:spcBef>
              <a:spcAft>
                <a:spcPts val="0"/>
              </a:spcAft>
              <a:buClr>
                <a:schemeClr val="dk1"/>
              </a:buClr>
              <a:buSzPts val="2400"/>
              <a:buNone/>
            </a:pPr>
            <a:r>
              <a:rPr lang="en-US"/>
              <a:t>In twitter dataset using NLPtechnique.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6" name="Shape 89"/>
        <p:cNvGrpSpPr/>
        <p:nvPr/>
      </p:nvGrpSpPr>
      <p:grpSpPr>
        <a:xfrm>
          <a:off x="0" y="0"/>
          <a:ext cx="0" cy="0"/>
          <a:chOff x="0" y="0"/>
          <a:chExt cx="0" cy="0"/>
        </a:xfrm>
      </p:grpSpPr>
      <p:sp>
        <p:nvSpPr>
          <p:cNvPr id="1048594" name="Google Shape;90;p14"/>
          <p:cNvSpPr txBox="1">
            <a:spLocks noGrp="1"/>
          </p:cNvSpPr>
          <p:nvPr>
            <p:ph type="title"/>
          </p:nvPr>
        </p:nvSpPr>
        <p:spPr>
          <a:xfrm>
            <a:off x="838200" y="365125"/>
            <a:ext cx="10515600" cy="1325563"/>
          </a:xfrm>
          <a:prstGeom prst="rect"/>
          <a:noFill/>
          <a:ln>
            <a:noFill/>
          </a:ln>
        </p:spPr>
        <p:txBody>
          <a:bodyPr anchor="ctr" anchorCtr="0" bIns="45700" lIns="91425" rIns="91425" spcFirstLastPara="1" tIns="45700" wrap="square">
            <a:normAutofit/>
          </a:bodyPr>
          <a:p>
            <a:pPr algn="l" indent="0" lvl="0" marL="0" rtl="0">
              <a:lnSpc>
                <a:spcPct val="90000"/>
              </a:lnSpc>
              <a:spcBef>
                <a:spcPts val="0"/>
              </a:spcBef>
              <a:spcAft>
                <a:spcPts val="0"/>
              </a:spcAft>
              <a:buClr>
                <a:schemeClr val="dk1"/>
              </a:buClr>
              <a:buSzPts val="4400"/>
              <a:buFont typeface="Times New Roman"/>
              <a:buNone/>
            </a:pPr>
            <a:r>
              <a:rPr b="1" sz="4400" lang="en-US">
                <a:latin typeface="Times New Roman"/>
                <a:ea typeface="Times New Roman"/>
                <a:cs typeface="Times New Roman"/>
                <a:sym typeface="Times New Roman"/>
              </a:rPr>
              <a:t>OVERVIEW COMPREHENSION</a:t>
            </a:r>
          </a:p>
        </p:txBody>
      </p:sp>
      <p:sp>
        <p:nvSpPr>
          <p:cNvPr id="1048595" name="Google Shape;91;p14"/>
          <p:cNvSpPr txBox="1"/>
          <p:nvPr/>
        </p:nvSpPr>
        <p:spPr>
          <a:xfrm>
            <a:off x="838199" y="2263280"/>
            <a:ext cx="9394371" cy="3291800"/>
          </a:xfrm>
          <a:prstGeom prst="rect"/>
          <a:noFill/>
          <a:ln>
            <a:noFill/>
          </a:ln>
        </p:spPr>
        <p:txBody>
          <a:bodyPr anchor="t" anchorCtr="0" bIns="45700" lIns="91425" rIns="91425" spcFirstLastPara="1" tIns="45700" wrap="square">
            <a:spAutoFit/>
          </a:bodyPr>
          <a:p>
            <a:pPr algn="l" indent="-342900" lvl="0" marL="342900" marR="0" rtl="0">
              <a:spcBef>
                <a:spcPts val="0"/>
              </a:spcBef>
              <a:spcAft>
                <a:spcPts val="0"/>
              </a:spcAft>
              <a:buClr>
                <a:srgbClr val="222222"/>
              </a:buClr>
              <a:buSzPts val="1800"/>
              <a:buFont typeface="Arial"/>
              <a:buChar char="•"/>
            </a:pPr>
            <a:r>
              <a:rPr b="0" cap="none" sz="1800" i="0" lang="en-US" strike="noStrike" u="none">
                <a:solidFill>
                  <a:srgbClr val="222222"/>
                </a:solidFill>
                <a:latin typeface="Lato"/>
                <a:ea typeface="Lato"/>
                <a:cs typeface="Lato"/>
                <a:sym typeface="Lato"/>
              </a:rPr>
              <a:t>A Twitter sentiment analysis determines negative, positive, or neutral emotions within the text of a tweet using NLP and ML models. Sentiment analysis or opinion mining refers to identifying as well as classifying the sentiments that are expressed in the text source. Tweets are often useful in generating a vast amount of sentiment data upon analysis. These data are useful in understanding the opinion of people on social media for a variety of topics.</a:t>
            </a:r>
          </a:p>
          <a:p>
            <a:pPr algn="just" indent="-342900" lvl="0" marL="342900" marR="0" rtl="0">
              <a:spcBef>
                <a:spcPts val="0"/>
              </a:spcBef>
              <a:spcAft>
                <a:spcPts val="0"/>
              </a:spcAft>
              <a:buClr>
                <a:srgbClr val="222222"/>
              </a:buClr>
              <a:buSzPts val="1800"/>
              <a:buFont typeface="Arial"/>
              <a:buChar char="•"/>
            </a:pPr>
            <a:r>
              <a:rPr b="0" cap="none" sz="1800" i="0" lang="en-US" strike="noStrike" u="none">
                <a:solidFill>
                  <a:srgbClr val="222222"/>
                </a:solidFill>
                <a:latin typeface="Lato"/>
                <a:ea typeface="Lato"/>
                <a:cs typeface="Lato"/>
                <a:sym typeface="Lato"/>
              </a:rPr>
              <a:t>Twitter sentiment analysis analyzes the sentiment or emotion of tweets. It uses natural language processing and machine learning algorithms to classify tweets automatically as positive, negative, or neutral based on their content. It can be done for individual tweets or a larger dataset related to a particular topic or event.</a:t>
            </a:r>
          </a:p>
          <a:p>
            <a:pPr algn="l" indent="0" lvl="0" marL="0" marR="0" rtl="0">
              <a:spcBef>
                <a:spcPts val="0"/>
              </a:spcBef>
              <a:spcAft>
                <a:spcPts val="0"/>
              </a:spcAft>
              <a:buNone/>
            </a:pPr>
            <a:br>
              <a:rPr b="0" cap="none" sz="1800" i="0" lang="en-US" strike="noStrike" u="none">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Shape 95"/>
        <p:cNvGrpSpPr/>
        <p:nvPr/>
      </p:nvGrpSpPr>
      <p:grpSpPr>
        <a:xfrm>
          <a:off x="0" y="0"/>
          <a:ext cx="0" cy="0"/>
          <a:chOff x="0" y="0"/>
          <a:chExt cx="0" cy="0"/>
        </a:xfrm>
      </p:grpSpPr>
      <p:sp>
        <p:nvSpPr>
          <p:cNvPr id="1048598" name="Google Shape;96;p15"/>
          <p:cNvSpPr txBox="1">
            <a:spLocks noGrp="1"/>
          </p:cNvSpPr>
          <p:nvPr>
            <p:ph type="ctrTitle"/>
          </p:nvPr>
        </p:nvSpPr>
        <p:spPr>
          <a:xfrm>
            <a:off x="896982" y="774020"/>
            <a:ext cx="10302241" cy="906734"/>
          </a:xfrm>
          <a:prstGeom prst="rect"/>
          <a:noFill/>
          <a:ln>
            <a:noFill/>
          </a:ln>
        </p:spPr>
        <p:txBody>
          <a:bodyPr anchor="b" anchorCtr="0" bIns="45700" lIns="91425" rIns="91425" spcFirstLastPara="1" tIns="45700" wrap="square">
            <a:normAutofit/>
          </a:bodyPr>
          <a:p>
            <a:pPr algn="l" indent="0" lvl="0" marL="0" rtl="0">
              <a:lnSpc>
                <a:spcPct val="90000"/>
              </a:lnSpc>
              <a:spcBef>
                <a:spcPts val="0"/>
              </a:spcBef>
              <a:spcAft>
                <a:spcPts val="0"/>
              </a:spcAft>
              <a:buClr>
                <a:schemeClr val="dk1"/>
              </a:buClr>
              <a:buSzPts val="4400"/>
              <a:buFont typeface="Calibri"/>
              <a:buNone/>
            </a:pPr>
            <a:r>
              <a:rPr sz="4400" lang="en-US"/>
              <a:t>IMPORTANT OF ANALYSIS:</a:t>
            </a:r>
            <a:endParaRPr sz="4400"/>
          </a:p>
        </p:txBody>
      </p:sp>
      <p:sp>
        <p:nvSpPr>
          <p:cNvPr id="1048599" name="Google Shape;97;p15"/>
          <p:cNvSpPr txBox="1">
            <a:spLocks noGrp="1"/>
          </p:cNvSpPr>
          <p:nvPr>
            <p:ph type="subTitle" idx="1"/>
          </p:nvPr>
        </p:nvSpPr>
        <p:spPr>
          <a:xfrm>
            <a:off x="896982" y="1828800"/>
            <a:ext cx="10302240" cy="4423955"/>
          </a:xfrm>
          <a:prstGeom prst="rect"/>
          <a:noFill/>
          <a:ln>
            <a:noFill/>
          </a:ln>
        </p:spPr>
        <p:txBody>
          <a:bodyPr anchor="t" anchorCtr="0" bIns="45700" lIns="91425" rIns="91425" spcFirstLastPara="1" tIns="45700" wrap="square">
            <a:normAutofit/>
          </a:bodyPr>
          <a:p>
            <a:pPr algn="just" indent="-114300" lvl="0" marL="0" rtl="0">
              <a:lnSpc>
                <a:spcPct val="90000"/>
              </a:lnSpc>
              <a:spcBef>
                <a:spcPts val="0"/>
              </a:spcBef>
              <a:spcAft>
                <a:spcPts val="0"/>
              </a:spcAft>
              <a:buClr>
                <a:srgbClr val="222222"/>
              </a:buClr>
              <a:buSzPts val="1800"/>
              <a:buFont typeface="Calibri"/>
              <a:buAutoNum type="arabicPeriod"/>
            </a:pPr>
            <a:r>
              <a:rPr b="1" sz="1800" i="0" lang="en-US">
                <a:solidFill>
                  <a:srgbClr val="222222"/>
                </a:solidFill>
                <a:latin typeface="Lato"/>
                <a:ea typeface="Lato"/>
                <a:cs typeface="Lato"/>
                <a:sym typeface="Lato"/>
              </a:rPr>
              <a:t>Understanding Customer Feedback:</a:t>
            </a:r>
            <a:r>
              <a:rPr b="0" sz="1800" i="0" lang="en-US">
                <a:solidFill>
                  <a:srgbClr val="222222"/>
                </a:solidFill>
                <a:latin typeface="Lato"/>
                <a:ea typeface="Lato"/>
                <a:cs typeface="Lato"/>
                <a:sym typeface="Lato"/>
              </a:rPr>
              <a:t> By analyzing the sentiment of customer feedback, companies can identify areas where they need to improve their products or services.</a:t>
            </a:r>
          </a:p>
          <a:p>
            <a:pPr algn="just" indent="-114300" lvl="0" marL="0" rtl="0">
              <a:lnSpc>
                <a:spcPct val="90000"/>
              </a:lnSpc>
              <a:spcBef>
                <a:spcPts val="1000"/>
              </a:spcBef>
              <a:spcAft>
                <a:spcPts val="0"/>
              </a:spcAft>
              <a:buClr>
                <a:srgbClr val="222222"/>
              </a:buClr>
              <a:buSzPts val="1800"/>
              <a:buFont typeface="Calibri"/>
              <a:buAutoNum type="arabicPeriod"/>
            </a:pPr>
            <a:r>
              <a:rPr b="1" sz="1800" i="0" lang="en-US">
                <a:solidFill>
                  <a:srgbClr val="222222"/>
                </a:solidFill>
                <a:latin typeface="Lato"/>
                <a:ea typeface="Lato"/>
                <a:cs typeface="Lato"/>
                <a:sym typeface="Lato"/>
              </a:rPr>
              <a:t>Reputation Management</a:t>
            </a:r>
            <a:r>
              <a:rPr b="0" sz="1800" i="0" lang="en-US">
                <a:solidFill>
                  <a:srgbClr val="222222"/>
                </a:solidFill>
                <a:latin typeface="Lato"/>
                <a:ea typeface="Lato"/>
                <a:cs typeface="Lato"/>
                <a:sym typeface="Lato"/>
              </a:rPr>
              <a:t>: Sentiment analysis can help companies monitor their brand reputation online and quickly respond to negative comments or reviews.</a:t>
            </a:r>
          </a:p>
          <a:p>
            <a:pPr algn="just" indent="-114300" lvl="0" marL="0" rtl="0">
              <a:lnSpc>
                <a:spcPct val="90000"/>
              </a:lnSpc>
              <a:spcBef>
                <a:spcPts val="1000"/>
              </a:spcBef>
              <a:spcAft>
                <a:spcPts val="0"/>
              </a:spcAft>
              <a:buClr>
                <a:srgbClr val="222222"/>
              </a:buClr>
              <a:buSzPts val="1800"/>
              <a:buFont typeface="Calibri"/>
              <a:buAutoNum type="arabicPeriod"/>
            </a:pPr>
            <a:r>
              <a:rPr b="1" sz="1800" i="0" lang="en-US">
                <a:solidFill>
                  <a:srgbClr val="222222"/>
                </a:solidFill>
                <a:latin typeface="Lato"/>
                <a:ea typeface="Lato"/>
                <a:cs typeface="Lato"/>
                <a:sym typeface="Lato"/>
              </a:rPr>
              <a:t>Political Analysis</a:t>
            </a:r>
            <a:r>
              <a:rPr b="0" sz="1800" i="0" lang="en-US">
                <a:solidFill>
                  <a:srgbClr val="222222"/>
                </a:solidFill>
                <a:latin typeface="Lato"/>
                <a:ea typeface="Lato"/>
                <a:cs typeface="Lato"/>
                <a:sym typeface="Lato"/>
              </a:rPr>
              <a:t>: Sentiment analysis can help political campaigns understand public opinion and tailor their messaging accordingly.</a:t>
            </a:r>
          </a:p>
          <a:p>
            <a:pPr algn="just" indent="-114300" lvl="0" marL="0" rtl="0">
              <a:lnSpc>
                <a:spcPct val="90000"/>
              </a:lnSpc>
              <a:spcBef>
                <a:spcPts val="1000"/>
              </a:spcBef>
              <a:spcAft>
                <a:spcPts val="0"/>
              </a:spcAft>
              <a:buClr>
                <a:srgbClr val="222222"/>
              </a:buClr>
              <a:buSzPts val="1800"/>
              <a:buFont typeface="Calibri"/>
              <a:buAutoNum type="arabicPeriod"/>
            </a:pPr>
            <a:r>
              <a:rPr b="1" sz="1800" i="0" lang="en-US">
                <a:solidFill>
                  <a:srgbClr val="222222"/>
                </a:solidFill>
                <a:latin typeface="Lato"/>
                <a:ea typeface="Lato"/>
                <a:cs typeface="Lato"/>
                <a:sym typeface="Lato"/>
              </a:rPr>
              <a:t>Crisis Management: </a:t>
            </a:r>
            <a:r>
              <a:rPr b="0" sz="1800" i="0" lang="en-US">
                <a:solidFill>
                  <a:srgbClr val="222222"/>
                </a:solidFill>
                <a:latin typeface="Lato"/>
                <a:ea typeface="Lato"/>
                <a:cs typeface="Lato"/>
                <a:sym typeface="Lato"/>
              </a:rPr>
              <a:t>In the event of a crisis, sentiment analysis can help organizations monitor social media and news outlets for negative sentiment and respond appropriately.</a:t>
            </a:r>
          </a:p>
          <a:p>
            <a:pPr algn="just" indent="-114300" lvl="0" marL="0" rtl="0">
              <a:lnSpc>
                <a:spcPct val="90000"/>
              </a:lnSpc>
              <a:spcBef>
                <a:spcPts val="1000"/>
              </a:spcBef>
              <a:spcAft>
                <a:spcPts val="0"/>
              </a:spcAft>
              <a:buClr>
                <a:srgbClr val="222222"/>
              </a:buClr>
              <a:buSzPts val="1800"/>
              <a:buFont typeface="Calibri"/>
              <a:buAutoNum type="arabicPeriod"/>
            </a:pPr>
            <a:r>
              <a:rPr b="1" sz="1800" i="0" lang="en-US">
                <a:solidFill>
                  <a:srgbClr val="222222"/>
                </a:solidFill>
                <a:latin typeface="Lato"/>
                <a:ea typeface="Lato"/>
                <a:cs typeface="Lato"/>
                <a:sym typeface="Lato"/>
              </a:rPr>
              <a:t>Marketing Research:</a:t>
            </a:r>
            <a:r>
              <a:rPr b="0" sz="1800" i="0" lang="en-US">
                <a:solidFill>
                  <a:srgbClr val="222222"/>
                </a:solidFill>
                <a:latin typeface="Lato"/>
                <a:ea typeface="Lato"/>
                <a:cs typeface="Lato"/>
                <a:sym typeface="Lato"/>
              </a:rPr>
              <a:t> Sentiment analysis can help marketers understand consumer behavior and preferences, and develop targeted advertising campaigns.</a:t>
            </a:r>
          </a:p>
          <a:p>
            <a:pPr algn="ctr" indent="0" lvl="0" marL="0" rtl="0">
              <a:lnSpc>
                <a:spcPct val="90000"/>
              </a:lnSpc>
              <a:spcBef>
                <a:spcPts val="1000"/>
              </a:spcBef>
              <a:spcAft>
                <a:spcPts val="0"/>
              </a:spcAft>
              <a:buClr>
                <a:schemeClr val="dk1"/>
              </a:buClr>
              <a:buSzPts val="1800"/>
              <a:buNone/>
            </a:pP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Shape 101"/>
        <p:cNvGrpSpPr/>
        <p:nvPr/>
      </p:nvGrpSpPr>
      <p:grpSpPr>
        <a:xfrm>
          <a:off x="0" y="0"/>
          <a:ext cx="0" cy="0"/>
          <a:chOff x="0" y="0"/>
          <a:chExt cx="0" cy="0"/>
        </a:xfrm>
      </p:grpSpPr>
      <p:sp>
        <p:nvSpPr>
          <p:cNvPr id="1048602" name="Google Shape;102;p16"/>
          <p:cNvSpPr txBox="1">
            <a:spLocks noGrp="1"/>
          </p:cNvSpPr>
          <p:nvPr>
            <p:ph type="ctrTitle"/>
          </p:nvPr>
        </p:nvSpPr>
        <p:spPr>
          <a:xfrm>
            <a:off x="896982" y="774020"/>
            <a:ext cx="10302241" cy="906734"/>
          </a:xfrm>
          <a:prstGeom prst="rect"/>
          <a:noFill/>
          <a:ln>
            <a:noFill/>
          </a:ln>
        </p:spPr>
        <p:txBody>
          <a:bodyPr anchor="b" anchorCtr="0" bIns="45700" lIns="91425" rIns="91425" spcFirstLastPara="1" tIns="45700" wrap="square">
            <a:normAutofit/>
          </a:bodyPr>
          <a:p>
            <a:pPr algn="l" indent="0" lvl="0" marL="0" rtl="0">
              <a:lnSpc>
                <a:spcPct val="90000"/>
              </a:lnSpc>
              <a:spcBef>
                <a:spcPts val="0"/>
              </a:spcBef>
              <a:spcAft>
                <a:spcPts val="0"/>
              </a:spcAft>
              <a:buClr>
                <a:schemeClr val="dk1"/>
              </a:buClr>
              <a:buSzPts val="4400"/>
              <a:buFont typeface="Calibri"/>
              <a:buNone/>
            </a:pPr>
            <a:r>
              <a:rPr b="1" sz="4400" lang="en-US"/>
              <a:t>PROJECT PHASE:</a:t>
            </a:r>
            <a:endParaRPr b="1" sz="4400"/>
          </a:p>
        </p:txBody>
      </p:sp>
      <p:sp>
        <p:nvSpPr>
          <p:cNvPr id="1048603" name="Google Shape;103;p16"/>
          <p:cNvSpPr txBox="1">
            <a:spLocks noGrp="1"/>
          </p:cNvSpPr>
          <p:nvPr>
            <p:ph type="subTitle" idx="1"/>
          </p:nvPr>
        </p:nvSpPr>
        <p:spPr>
          <a:xfrm>
            <a:off x="896982" y="1828800"/>
            <a:ext cx="10302240" cy="4423955"/>
          </a:xfrm>
          <a:prstGeom prst="rect"/>
          <a:noFill/>
          <a:ln>
            <a:noFill/>
          </a:ln>
        </p:spPr>
        <p:txBody>
          <a:bodyPr anchor="t" anchorCtr="0" bIns="45700" lIns="91425" rIns="91425" spcFirstLastPara="1" tIns="45700" wrap="square">
            <a:normAutofit/>
          </a:bodyPr>
          <a:p>
            <a:pPr algn="l" indent="-127000" lvl="0" marL="0" rtl="0">
              <a:lnSpc>
                <a:spcPct val="90000"/>
              </a:lnSpc>
              <a:spcBef>
                <a:spcPts val="0"/>
              </a:spcBef>
              <a:spcAft>
                <a:spcPts val="0"/>
              </a:spcAft>
              <a:buClr>
                <a:schemeClr val="dk1"/>
              </a:buClr>
              <a:buSzPts val="2000"/>
              <a:buFont typeface="Arial"/>
              <a:buChar char="•"/>
            </a:pPr>
            <a:r>
              <a:rPr b="1" sz="2000" i="0" lang="en-US">
                <a:latin typeface="Arial"/>
                <a:ea typeface="Arial"/>
                <a:cs typeface="Arial"/>
                <a:sym typeface="Arial"/>
              </a:rPr>
              <a:t>Design Thinking:</a:t>
            </a:r>
            <a:r>
              <a:rPr b="0" sz="2000" i="0" lang="en-US">
                <a:latin typeface="Arial"/>
                <a:ea typeface="Arial"/>
                <a:cs typeface="Arial"/>
                <a:sym typeface="Arial"/>
              </a:rPr>
              <a:t> Employed a human-centered approach to problem-solving, understanding user needs, and defining the scope of the project.</a:t>
            </a:r>
          </a:p>
          <a:p>
            <a:pPr algn="l" indent="-127000" lvl="0" marL="0" rtl="0">
              <a:lnSpc>
                <a:spcPct val="90000"/>
              </a:lnSpc>
              <a:spcBef>
                <a:spcPts val="1000"/>
              </a:spcBef>
              <a:spcAft>
                <a:spcPts val="0"/>
              </a:spcAft>
              <a:buClr>
                <a:schemeClr val="dk1"/>
              </a:buClr>
              <a:buSzPts val="2000"/>
              <a:buFont typeface="Arial"/>
              <a:buChar char="•"/>
            </a:pPr>
            <a:r>
              <a:rPr b="1" sz="2000" i="0" lang="en-US">
                <a:latin typeface="Arial"/>
                <a:ea typeface="Arial"/>
                <a:cs typeface="Arial"/>
                <a:sym typeface="Arial"/>
              </a:rPr>
              <a:t>Problem Definition:</a:t>
            </a:r>
            <a:r>
              <a:rPr b="0" sz="2000" i="0" lang="en-US">
                <a:latin typeface="Arial"/>
                <a:ea typeface="Arial"/>
                <a:cs typeface="Arial"/>
                <a:sym typeface="Arial"/>
              </a:rPr>
              <a:t> Defined the problem as unveiling customer behavior through association analysis, emphasizing the use of market basket insights.</a:t>
            </a:r>
          </a:p>
          <a:p>
            <a:pPr algn="l" indent="0" lvl="0" marL="0" rtl="0">
              <a:lnSpc>
                <a:spcPct val="90000"/>
              </a:lnSpc>
              <a:spcBef>
                <a:spcPts val="1000"/>
              </a:spcBef>
              <a:spcAft>
                <a:spcPts val="0"/>
              </a:spcAft>
              <a:buClr>
                <a:schemeClr val="dk1"/>
              </a:buClr>
              <a:buSzPts val="2400"/>
              <a:buNone/>
            </a:pPr>
            <a:r>
              <a:rPr b="1" i="0" lang="en-US">
                <a:latin typeface="Arial"/>
                <a:ea typeface="Arial"/>
                <a:cs typeface="Arial"/>
                <a:sym typeface="Arial"/>
              </a:rPr>
              <a:t>NumPy:</a:t>
            </a:r>
          </a:p>
          <a:p>
            <a:pPr algn="l" indent="-152400" lvl="0" marL="0" rtl="0">
              <a:lnSpc>
                <a:spcPct val="90000"/>
              </a:lnSpc>
              <a:spcBef>
                <a:spcPts val="1000"/>
              </a:spcBef>
              <a:spcAft>
                <a:spcPts val="0"/>
              </a:spcAft>
              <a:buClr>
                <a:schemeClr val="dk1"/>
              </a:buClr>
              <a:buSzPts val="2400"/>
              <a:buFont typeface="Arial"/>
              <a:buChar char="•"/>
            </a:pPr>
            <a:r>
              <a:rPr b="1" sz="2400" i="0" lang="en-US">
                <a:latin typeface="Arial"/>
                <a:ea typeface="Arial"/>
                <a:cs typeface="Arial"/>
                <a:sym typeface="Arial"/>
              </a:rPr>
              <a:t>What it does:</a:t>
            </a:r>
            <a:r>
              <a:rPr b="0" sz="2400" i="0" lang="en-US">
                <a:latin typeface="Arial"/>
                <a:ea typeface="Arial"/>
                <a:cs typeface="Arial"/>
                <a:sym typeface="Arial"/>
              </a:rPr>
              <a:t> Helps with numerical operations on arrays.</a:t>
            </a:r>
          </a:p>
          <a:p>
            <a:pPr algn="l" indent="-152400" lvl="0" marL="0" rtl="0">
              <a:lnSpc>
                <a:spcPct val="90000"/>
              </a:lnSpc>
              <a:spcBef>
                <a:spcPts val="1000"/>
              </a:spcBef>
              <a:spcAft>
                <a:spcPts val="0"/>
              </a:spcAft>
              <a:buClr>
                <a:schemeClr val="dk1"/>
              </a:buClr>
              <a:buSzPts val="2400"/>
              <a:buFont typeface="Arial"/>
              <a:buChar char="•"/>
            </a:pPr>
            <a:r>
              <a:rPr b="1" sz="2400" i="0" lang="en-US">
                <a:latin typeface="Arial"/>
                <a:ea typeface="Arial"/>
                <a:cs typeface="Arial"/>
                <a:sym typeface="Arial"/>
              </a:rPr>
              <a:t>In my project:</a:t>
            </a:r>
            <a:r>
              <a:rPr b="0" sz="2400" i="0" lang="en-US">
                <a:latin typeface="Arial"/>
                <a:ea typeface="Arial"/>
                <a:cs typeface="Arial"/>
                <a:sym typeface="Arial"/>
              </a:rPr>
              <a:t> Useful for handling numerical data, doing calculations, and working with arrays efficiently.</a:t>
            </a:r>
          </a:p>
          <a:p>
            <a:pPr algn="l" indent="0" lvl="0" marL="0" rtl="0">
              <a:lnSpc>
                <a:spcPct val="90000"/>
              </a:lnSpc>
              <a:spcBef>
                <a:spcPts val="1000"/>
              </a:spcBef>
              <a:spcAft>
                <a:spcPts val="0"/>
              </a:spcAft>
              <a:buClr>
                <a:schemeClr val="dk1"/>
              </a:buClr>
              <a:buSzPts val="2400"/>
              <a:buNone/>
            </a:pPr>
            <a:r>
              <a:rPr b="1" sz="2400" i="0" lang="en-US">
                <a:latin typeface="Arial"/>
                <a:ea typeface="Arial"/>
                <a:cs typeface="Arial"/>
                <a:sym typeface="Arial"/>
              </a:rPr>
              <a:t>Pandas:</a:t>
            </a:r>
          </a:p>
          <a:p>
            <a:pPr algn="l" indent="-152400" lvl="0" marL="0" rtl="0">
              <a:lnSpc>
                <a:spcPct val="90000"/>
              </a:lnSpc>
              <a:spcBef>
                <a:spcPts val="1000"/>
              </a:spcBef>
              <a:spcAft>
                <a:spcPts val="0"/>
              </a:spcAft>
              <a:buClr>
                <a:schemeClr val="dk1"/>
              </a:buClr>
              <a:buSzPts val="2400"/>
              <a:buFont typeface="Arial"/>
              <a:buChar char="•"/>
            </a:pPr>
            <a:r>
              <a:rPr b="1" sz="2400" i="0" lang="en-US">
                <a:latin typeface="Arial"/>
                <a:ea typeface="Arial"/>
                <a:cs typeface="Arial"/>
                <a:sym typeface="Arial"/>
              </a:rPr>
              <a:t>What it does:</a:t>
            </a:r>
            <a:r>
              <a:rPr b="0" sz="2400" i="0" lang="en-US">
                <a:latin typeface="Arial"/>
                <a:ea typeface="Arial"/>
                <a:cs typeface="Arial"/>
                <a:sym typeface="Arial"/>
              </a:rPr>
              <a:t> Great for handling tabular data.</a:t>
            </a:r>
          </a:p>
          <a:p>
            <a:pPr algn="l" indent="-152400" lvl="0" marL="0" rtl="0">
              <a:lnSpc>
                <a:spcPct val="90000"/>
              </a:lnSpc>
              <a:spcBef>
                <a:spcPts val="1000"/>
              </a:spcBef>
              <a:spcAft>
                <a:spcPts val="0"/>
              </a:spcAft>
              <a:buClr>
                <a:schemeClr val="dk1"/>
              </a:buClr>
              <a:buSzPts val="2400"/>
              <a:buFont typeface="Arial"/>
              <a:buChar char="•"/>
            </a:pPr>
            <a:r>
              <a:rPr b="1" sz="2400" i="0" lang="en-US">
                <a:latin typeface="Arial"/>
                <a:ea typeface="Arial"/>
                <a:cs typeface="Arial"/>
                <a:sym typeface="Arial"/>
              </a:rPr>
              <a:t>In </a:t>
            </a:r>
            <a:r>
              <a:rPr b="1" sz="2400" lang="en-US">
                <a:latin typeface="Arial"/>
                <a:ea typeface="Arial"/>
                <a:cs typeface="Arial"/>
                <a:sym typeface="Arial"/>
              </a:rPr>
              <a:t>my </a:t>
            </a:r>
            <a:r>
              <a:rPr b="1" sz="2400" i="0" lang="en-US">
                <a:latin typeface="Arial"/>
                <a:ea typeface="Arial"/>
                <a:cs typeface="Arial"/>
                <a:sym typeface="Arial"/>
              </a:rPr>
              <a:t>project:</a:t>
            </a:r>
            <a:r>
              <a:rPr b="0" sz="2400" i="0" lang="en-US">
                <a:latin typeface="Arial"/>
                <a:ea typeface="Arial"/>
                <a:cs typeface="Arial"/>
                <a:sym typeface="Arial"/>
              </a:rPr>
              <a:t> Helps with loading, cleaning, and analyzing data in a table format.</a:t>
            </a:r>
          </a:p>
          <a:p>
            <a:pPr algn="ctr" indent="0" lvl="0" marL="0" rtl="0">
              <a:lnSpc>
                <a:spcPct val="90000"/>
              </a:lnSpc>
              <a:spcBef>
                <a:spcPts val="1000"/>
              </a:spcBef>
              <a:spcAft>
                <a:spcPts val="0"/>
              </a:spcAft>
              <a:buClr>
                <a:schemeClr val="dk1"/>
              </a:buClr>
              <a:buSzPts val="2400"/>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Shape 107"/>
        <p:cNvGrpSpPr/>
        <p:nvPr/>
      </p:nvGrpSpPr>
      <p:grpSpPr>
        <a:xfrm>
          <a:off x="0" y="0"/>
          <a:ext cx="0" cy="0"/>
          <a:chOff x="0" y="0"/>
          <a:chExt cx="0" cy="0"/>
        </a:xfrm>
      </p:grpSpPr>
      <p:sp>
        <p:nvSpPr>
          <p:cNvPr id="1048611" name="Google Shape;108;p17"/>
          <p:cNvSpPr txBox="1">
            <a:spLocks noGrp="1"/>
          </p:cNvSpPr>
          <p:nvPr>
            <p:ph type="title"/>
          </p:nvPr>
        </p:nvSpPr>
        <p:spPr>
          <a:xfrm>
            <a:off x="838200" y="365125"/>
            <a:ext cx="10515600" cy="1325563"/>
          </a:xfrm>
          <a:prstGeom prst="rect"/>
          <a:noFill/>
          <a:ln>
            <a:noFill/>
          </a:ln>
        </p:spPr>
        <p:txBody>
          <a:bodyPr anchor="ctr" anchorCtr="0" bIns="45700" lIns="91425" rIns="91425" spcFirstLastPara="1" tIns="45700" wrap="square">
            <a:normAutofit/>
          </a:bodyPr>
          <a:p>
            <a:pPr algn="l" indent="0" lvl="0" marL="0" rtl="0">
              <a:lnSpc>
                <a:spcPct val="90000"/>
              </a:lnSpc>
              <a:spcBef>
                <a:spcPts val="0"/>
              </a:spcBef>
              <a:spcAft>
                <a:spcPts val="0"/>
              </a:spcAft>
              <a:buClr>
                <a:schemeClr val="dk1"/>
              </a:buClr>
              <a:buSzPts val="4400"/>
              <a:buFont typeface="Calibri"/>
              <a:buNone/>
            </a:pPr>
            <a:r>
              <a:rPr b="1" lang="en-US"/>
              <a:t>NUMPY:</a:t>
            </a:r>
            <a:endParaRPr b="1"/>
          </a:p>
        </p:txBody>
      </p:sp>
      <p:sp>
        <p:nvSpPr>
          <p:cNvPr id="1048612" name="Google Shape;109;p17"/>
          <p:cNvSpPr txBox="1">
            <a:spLocks noGrp="1"/>
          </p:cNvSpPr>
          <p:nvPr>
            <p:ph type="body" idx="1"/>
          </p:nvPr>
        </p:nvSpPr>
        <p:spPr>
          <a:xfrm>
            <a:off x="838200" y="1825625"/>
            <a:ext cx="10515600" cy="4351338"/>
          </a:xfrm>
          <a:prstGeom prst="rect"/>
          <a:no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Clr>
                <a:srgbClr val="374151"/>
              </a:buClr>
              <a:buSzPts val="1600"/>
              <a:buFont typeface="Arial"/>
              <a:buNone/>
            </a:pPr>
            <a:r>
              <a:rPr b="1" cap="none" sz="1600" i="0" lang="en-US" strike="noStrike" u="none">
                <a:solidFill>
                  <a:srgbClr val="374151"/>
                </a:solidFill>
                <a:latin typeface="Arial"/>
                <a:ea typeface="Arial"/>
                <a:cs typeface="Arial"/>
                <a:sym typeface="Arial"/>
              </a:rPr>
              <a:t>1. Array Operations:</a:t>
            </a:r>
            <a:endParaRPr b="0" cap="none" sz="1600" i="0" strike="noStrike" u="none">
              <a:solidFill>
                <a:schemeClr val="dk1"/>
              </a:solidFill>
            </a:endParaRPr>
          </a:p>
          <a:p>
            <a:pPr algn="l" indent="-101600" lvl="0" marL="0" marR="0" rtl="0">
              <a:lnSpc>
                <a:spcPct val="100000"/>
              </a:lnSpc>
              <a:spcBef>
                <a:spcPts val="0"/>
              </a:spcBef>
              <a:spcAft>
                <a:spcPts val="0"/>
              </a:spcAft>
              <a:buClr>
                <a:srgbClr val="374151"/>
              </a:buClr>
              <a:buSzPts val="1600"/>
              <a:buFont typeface="Arial"/>
              <a:buChar char="•"/>
            </a:pPr>
            <a:r>
              <a:rPr b="1" cap="none" sz="1600" i="0" lang="en-US" strike="noStrike" u="none">
                <a:solidFill>
                  <a:srgbClr val="374151"/>
                </a:solidFill>
                <a:latin typeface="Arial"/>
                <a:ea typeface="Arial"/>
                <a:cs typeface="Arial"/>
                <a:sym typeface="Arial"/>
              </a:rPr>
              <a:t>How it Works:</a:t>
            </a:r>
            <a:r>
              <a:rPr b="0" cap="none" sz="1600" i="0" lang="en-US" strike="noStrike" u="none">
                <a:solidFill>
                  <a:srgbClr val="374151"/>
                </a:solidFill>
                <a:latin typeface="Arial"/>
                <a:ea typeface="Arial"/>
                <a:cs typeface="Arial"/>
                <a:sym typeface="Arial"/>
              </a:rPr>
              <a:t> NumPy provides a powerful array object called </a:t>
            </a:r>
            <a:r>
              <a:rPr b="1" cap="none" sz="1600" i="0" lang="en-US" strike="noStrike" u="none">
                <a:solidFill>
                  <a:srgbClr val="374151"/>
                </a:solidFill>
                <a:latin typeface="Arial"/>
                <a:ea typeface="Arial"/>
                <a:cs typeface="Arial"/>
                <a:sym typeface="Arial"/>
              </a:rPr>
              <a:t>numpy.array</a:t>
            </a:r>
            <a:r>
              <a:rPr b="0" cap="none" sz="1600" i="0" lang="en-US" strike="noStrike" u="none">
                <a:solidFill>
                  <a:srgbClr val="374151"/>
                </a:solidFill>
                <a:latin typeface="Arial"/>
                <a:ea typeface="Arial"/>
                <a:cs typeface="Arial"/>
                <a:sym typeface="Arial"/>
              </a:rPr>
              <a:t>. You can use NumPy arrays to represent and perform operations on numerical data efficiently.</a:t>
            </a:r>
          </a:p>
          <a:p>
            <a:pPr algn="l" indent="-101600" lvl="0" marL="0" marR="0" rtl="0">
              <a:lnSpc>
                <a:spcPct val="100000"/>
              </a:lnSpc>
              <a:spcBef>
                <a:spcPts val="0"/>
              </a:spcBef>
              <a:spcAft>
                <a:spcPts val="0"/>
              </a:spcAft>
              <a:buClr>
                <a:srgbClr val="374151"/>
              </a:buClr>
              <a:buSzPts val="1600"/>
              <a:buFont typeface="Arial"/>
              <a:buChar char="•"/>
            </a:pPr>
            <a:r>
              <a:rPr b="1" cap="none" sz="1600" i="0" lang="en-US" strike="noStrike" u="none">
                <a:solidFill>
                  <a:srgbClr val="374151"/>
                </a:solidFill>
                <a:latin typeface="Arial"/>
                <a:ea typeface="Arial"/>
                <a:cs typeface="Arial"/>
                <a:sym typeface="Arial"/>
              </a:rPr>
              <a:t>In Your Project:</a:t>
            </a:r>
            <a:r>
              <a:rPr b="0" cap="none" sz="1600" i="0" lang="en-US" strike="noStrike" u="none">
                <a:solidFill>
                  <a:srgbClr val="374151"/>
                </a:solidFill>
                <a:latin typeface="Arial"/>
                <a:ea typeface="Arial"/>
                <a:cs typeface="Arial"/>
                <a:sym typeface="Arial"/>
              </a:rPr>
              <a:t> If your dataset involves numerical data (like quantities, prices, etc.), NumPy arrays can be handy for numerical operations and computations.</a:t>
            </a:r>
          </a:p>
          <a:p>
            <a:pPr algn="l" indent="0" lvl="0" marL="0" marR="0" rtl="0">
              <a:lnSpc>
                <a:spcPct val="100000"/>
              </a:lnSpc>
              <a:spcBef>
                <a:spcPts val="0"/>
              </a:spcBef>
              <a:spcAft>
                <a:spcPts val="0"/>
              </a:spcAft>
              <a:buClr>
                <a:srgbClr val="374151"/>
              </a:buClr>
              <a:buSzPts val="1600"/>
              <a:buFont typeface="Arial"/>
              <a:buNone/>
            </a:pPr>
            <a:r>
              <a:rPr b="1" cap="none" sz="1600" i="0" lang="en-US" strike="noStrike" u="none">
                <a:solidFill>
                  <a:srgbClr val="374151"/>
                </a:solidFill>
                <a:latin typeface="Arial"/>
                <a:ea typeface="Arial"/>
                <a:cs typeface="Arial"/>
                <a:sym typeface="Arial"/>
              </a:rPr>
              <a:t>2. Efficient Mathematical Operations:</a:t>
            </a:r>
            <a:endParaRPr b="0" cap="none" sz="1600" i="0" strike="noStrike" u="none">
              <a:solidFill>
                <a:schemeClr val="dk1"/>
              </a:solidFill>
            </a:endParaRPr>
          </a:p>
          <a:p>
            <a:pPr algn="l" indent="-101600" lvl="0" marL="0" marR="0" rtl="0">
              <a:lnSpc>
                <a:spcPct val="100000"/>
              </a:lnSpc>
              <a:spcBef>
                <a:spcPts val="0"/>
              </a:spcBef>
              <a:spcAft>
                <a:spcPts val="0"/>
              </a:spcAft>
              <a:buClr>
                <a:srgbClr val="374151"/>
              </a:buClr>
              <a:buSzPts val="1600"/>
              <a:buFont typeface="Arial"/>
              <a:buChar char="•"/>
            </a:pPr>
            <a:r>
              <a:rPr b="1" cap="none" sz="1600" i="0" lang="en-US" strike="noStrike" u="none">
                <a:solidFill>
                  <a:srgbClr val="374151"/>
                </a:solidFill>
                <a:latin typeface="Arial"/>
                <a:ea typeface="Arial"/>
                <a:cs typeface="Arial"/>
                <a:sym typeface="Arial"/>
              </a:rPr>
              <a:t>How It Works:</a:t>
            </a:r>
            <a:r>
              <a:rPr b="0" cap="none" sz="1600" i="0" lang="en-US" strike="noStrike" u="none">
                <a:solidFill>
                  <a:srgbClr val="374151"/>
                </a:solidFill>
                <a:latin typeface="Arial"/>
                <a:ea typeface="Arial"/>
                <a:cs typeface="Arial"/>
                <a:sym typeface="Arial"/>
              </a:rPr>
              <a:t> NumPy is optimized for numerical operations. It includes a wide range of mathematical functions that operate on entire arrays efficiently.</a:t>
            </a:r>
          </a:p>
          <a:p>
            <a:pPr algn="l" indent="-101600" lvl="0" marL="0" marR="0" rtl="0">
              <a:lnSpc>
                <a:spcPct val="100000"/>
              </a:lnSpc>
              <a:spcBef>
                <a:spcPts val="0"/>
              </a:spcBef>
              <a:spcAft>
                <a:spcPts val="0"/>
              </a:spcAft>
              <a:buClr>
                <a:srgbClr val="374151"/>
              </a:buClr>
              <a:buSzPts val="1600"/>
              <a:buFont typeface="Arial"/>
              <a:buChar char="•"/>
            </a:pPr>
            <a:r>
              <a:rPr b="1" cap="none" sz="1600" i="0" lang="en-US" strike="noStrike" u="none">
                <a:solidFill>
                  <a:srgbClr val="374151"/>
                </a:solidFill>
                <a:latin typeface="Arial"/>
                <a:ea typeface="Arial"/>
                <a:cs typeface="Arial"/>
                <a:sym typeface="Arial"/>
              </a:rPr>
              <a:t>In Your Project:</a:t>
            </a:r>
            <a:r>
              <a:rPr b="0" cap="none" sz="1600" i="0" lang="en-US" strike="noStrike" u="none">
                <a:solidFill>
                  <a:srgbClr val="374151"/>
                </a:solidFill>
                <a:latin typeface="Arial"/>
                <a:ea typeface="Arial"/>
                <a:cs typeface="Arial"/>
                <a:sym typeface="Arial"/>
              </a:rPr>
              <a:t> During data preprocessing or analysis, you might need to perform mathematical operations on your data, and NumPy simplifies this process.</a:t>
            </a:r>
          </a:p>
          <a:p>
            <a:pPr algn="l" indent="0" lvl="0" marL="0" marR="0" rtl="0">
              <a:lnSpc>
                <a:spcPct val="100000"/>
              </a:lnSpc>
              <a:spcBef>
                <a:spcPts val="0"/>
              </a:spcBef>
              <a:spcAft>
                <a:spcPts val="0"/>
              </a:spcAft>
              <a:buClr>
                <a:srgbClr val="374151"/>
              </a:buClr>
              <a:buSzPts val="1600"/>
              <a:buFont typeface="Arial"/>
              <a:buNone/>
            </a:pPr>
            <a:r>
              <a:rPr b="1" cap="none" sz="1600" i="0" lang="en-US" strike="noStrike" u="none">
                <a:solidFill>
                  <a:srgbClr val="374151"/>
                </a:solidFill>
                <a:latin typeface="Arial"/>
                <a:ea typeface="Arial"/>
                <a:cs typeface="Arial"/>
                <a:sym typeface="Arial"/>
              </a:rPr>
              <a:t>3. Random Number Generation:</a:t>
            </a:r>
            <a:endParaRPr b="0" cap="none" sz="1600" i="0" strike="noStrike" u="none">
              <a:solidFill>
                <a:schemeClr val="dk1"/>
              </a:solidFill>
            </a:endParaRPr>
          </a:p>
          <a:p>
            <a:pPr algn="l" indent="-101600" lvl="0" marL="0" marR="0" rtl="0">
              <a:lnSpc>
                <a:spcPct val="100000"/>
              </a:lnSpc>
              <a:spcBef>
                <a:spcPts val="0"/>
              </a:spcBef>
              <a:spcAft>
                <a:spcPts val="0"/>
              </a:spcAft>
              <a:buClr>
                <a:srgbClr val="374151"/>
              </a:buClr>
              <a:buSzPts val="1600"/>
              <a:buFont typeface="Arial"/>
              <a:buChar char="•"/>
            </a:pPr>
            <a:r>
              <a:rPr b="1" cap="none" sz="1600" i="0" lang="en-US" strike="noStrike" u="none">
                <a:solidFill>
                  <a:srgbClr val="374151"/>
                </a:solidFill>
                <a:latin typeface="Arial"/>
                <a:ea typeface="Arial"/>
                <a:cs typeface="Arial"/>
                <a:sym typeface="Arial"/>
              </a:rPr>
              <a:t>How It Works:</a:t>
            </a:r>
            <a:r>
              <a:rPr b="0" cap="none" sz="1600" i="0" lang="en-US" strike="noStrike" u="none">
                <a:solidFill>
                  <a:srgbClr val="374151"/>
                </a:solidFill>
                <a:latin typeface="Arial"/>
                <a:ea typeface="Arial"/>
                <a:cs typeface="Arial"/>
                <a:sym typeface="Arial"/>
              </a:rPr>
              <a:t> NumPy has a random module for generating random numbers and random arrays.</a:t>
            </a:r>
          </a:p>
          <a:p>
            <a:pPr algn="l" indent="-101600" lvl="0" marL="0" marR="0" rtl="0">
              <a:lnSpc>
                <a:spcPct val="100000"/>
              </a:lnSpc>
              <a:spcBef>
                <a:spcPts val="0"/>
              </a:spcBef>
              <a:spcAft>
                <a:spcPts val="0"/>
              </a:spcAft>
              <a:buClr>
                <a:srgbClr val="374151"/>
              </a:buClr>
              <a:buSzPts val="1600"/>
              <a:buFont typeface="Arial"/>
              <a:buChar char="•"/>
            </a:pPr>
            <a:r>
              <a:rPr b="1" cap="none" sz="1600" i="0" lang="en-US" strike="noStrike" u="none">
                <a:solidFill>
                  <a:srgbClr val="374151"/>
                </a:solidFill>
                <a:latin typeface="Arial"/>
                <a:ea typeface="Arial"/>
                <a:cs typeface="Arial"/>
                <a:sym typeface="Arial"/>
              </a:rPr>
              <a:t>In Your Project:</a:t>
            </a:r>
            <a:r>
              <a:rPr b="0" cap="none" sz="1600" i="0" lang="en-US" strike="noStrike" u="none">
                <a:solidFill>
                  <a:srgbClr val="374151"/>
                </a:solidFill>
                <a:latin typeface="Arial"/>
                <a:ea typeface="Arial"/>
                <a:cs typeface="Arial"/>
                <a:sym typeface="Arial"/>
              </a:rPr>
              <a:t> If you need to simulate or generate random data for testing or analysis, NumPy's random functions can be valuable.</a:t>
            </a:r>
          </a:p>
          <a:p>
            <a:pPr algn="l" indent="0" lvl="0" marL="0" marR="0" rtl="0">
              <a:lnSpc>
                <a:spcPct val="100000"/>
              </a:lnSpc>
              <a:spcBef>
                <a:spcPts val="0"/>
              </a:spcBef>
              <a:spcAft>
                <a:spcPts val="0"/>
              </a:spcAft>
              <a:buClr>
                <a:srgbClr val="374151"/>
              </a:buClr>
              <a:buSzPts val="1600"/>
              <a:buFont typeface="Arial"/>
              <a:buNone/>
            </a:pPr>
            <a:r>
              <a:rPr b="1" cap="none" sz="1600" i="0" lang="en-US" strike="noStrike" u="none">
                <a:solidFill>
                  <a:srgbClr val="374151"/>
                </a:solidFill>
                <a:latin typeface="Arial"/>
                <a:ea typeface="Arial"/>
                <a:cs typeface="Arial"/>
                <a:sym typeface="Arial"/>
              </a:rPr>
              <a:t>4. Broadcasting:</a:t>
            </a:r>
            <a:endParaRPr b="0" cap="none" sz="1600" i="0" strike="noStrike" u="none">
              <a:solidFill>
                <a:schemeClr val="dk1"/>
              </a:solidFill>
            </a:endParaRPr>
          </a:p>
          <a:p>
            <a:pPr algn="l" indent="-101600" lvl="0" marL="0" marR="0" rtl="0">
              <a:lnSpc>
                <a:spcPct val="100000"/>
              </a:lnSpc>
              <a:spcBef>
                <a:spcPts val="0"/>
              </a:spcBef>
              <a:spcAft>
                <a:spcPts val="0"/>
              </a:spcAft>
              <a:buClr>
                <a:srgbClr val="374151"/>
              </a:buClr>
              <a:buSzPts val="1600"/>
              <a:buFont typeface="Arial"/>
              <a:buChar char="•"/>
            </a:pPr>
            <a:r>
              <a:rPr b="1" cap="none" sz="1600" i="0" lang="en-US" strike="noStrike" u="none">
                <a:solidFill>
                  <a:srgbClr val="374151"/>
                </a:solidFill>
                <a:latin typeface="Arial"/>
                <a:ea typeface="Arial"/>
                <a:cs typeface="Arial"/>
                <a:sym typeface="Arial"/>
              </a:rPr>
              <a:t>How It Works:</a:t>
            </a:r>
            <a:r>
              <a:rPr b="0" cap="none" sz="1600" i="0" lang="en-US" strike="noStrike" u="none">
                <a:solidFill>
                  <a:srgbClr val="374151"/>
                </a:solidFill>
                <a:latin typeface="Arial"/>
                <a:ea typeface="Arial"/>
                <a:cs typeface="Arial"/>
                <a:sym typeface="Arial"/>
              </a:rPr>
              <a:t> NumPy allows for broadcasting, which is a powerful way to perform operations on arrays of different shapes.</a:t>
            </a:r>
          </a:p>
          <a:p>
            <a:pPr algn="l" indent="-101600" lvl="0" marL="0" marR="0" rtl="0">
              <a:lnSpc>
                <a:spcPct val="100000"/>
              </a:lnSpc>
              <a:spcBef>
                <a:spcPts val="0"/>
              </a:spcBef>
              <a:spcAft>
                <a:spcPts val="0"/>
              </a:spcAft>
              <a:buClr>
                <a:srgbClr val="374151"/>
              </a:buClr>
              <a:buSzPts val="1600"/>
              <a:buFont typeface="Arial"/>
              <a:buChar char="•"/>
            </a:pPr>
            <a:r>
              <a:rPr b="1" cap="none" sz="1600" i="0" lang="en-US" strike="noStrike" u="none">
                <a:solidFill>
                  <a:srgbClr val="374151"/>
                </a:solidFill>
                <a:latin typeface="Arial"/>
                <a:ea typeface="Arial"/>
                <a:cs typeface="Arial"/>
                <a:sym typeface="Arial"/>
              </a:rPr>
              <a:t>In Your Project:</a:t>
            </a:r>
            <a:r>
              <a:rPr b="0" cap="none" sz="1600" i="0" lang="en-US" strike="noStrike" u="none">
                <a:solidFill>
                  <a:srgbClr val="374151"/>
                </a:solidFill>
                <a:latin typeface="Arial"/>
                <a:ea typeface="Arial"/>
                <a:cs typeface="Arial"/>
                <a:sym typeface="Arial"/>
              </a:rPr>
              <a:t> Broadcasting can be useful if you're working with data of different shapes or dimensions and need to perform element-wise operations.</a:t>
            </a:r>
          </a:p>
          <a:p>
            <a:pPr algn="l" indent="0" lvl="0" marL="0" marR="0" rtl="0">
              <a:lnSpc>
                <a:spcPct val="100000"/>
              </a:lnSpc>
              <a:spcBef>
                <a:spcPts val="0"/>
              </a:spcBef>
              <a:spcAft>
                <a:spcPts val="0"/>
              </a:spcAft>
              <a:buClr>
                <a:schemeClr val="dk1"/>
              </a:buClr>
              <a:buSzPts val="1600"/>
              <a:buFont typeface="Calibri"/>
              <a:buNone/>
            </a:pPr>
            <a:endParaRPr b="0" cap="none" sz="1600" i="0" strike="noStrike" u="none">
              <a:solidFill>
                <a:schemeClr val="dk1"/>
              </a:solidFill>
              <a:latin typeface="Arial"/>
              <a:ea typeface="Arial"/>
              <a:cs typeface="Arial"/>
              <a:sym typeface="Arial"/>
            </a:endParaRPr>
          </a:p>
          <a:p>
            <a:pPr algn="l" indent="-127000" lvl="0" marL="228600" rtl="0">
              <a:lnSpc>
                <a:spcPct val="90000"/>
              </a:lnSpc>
              <a:spcBef>
                <a:spcPts val="1000"/>
              </a:spcBef>
              <a:spcAft>
                <a:spcPts val="0"/>
              </a:spcAft>
              <a:buClr>
                <a:schemeClr val="dk1"/>
              </a:buClr>
              <a:buSzPts val="1600"/>
              <a:buNone/>
            </a:pP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Shape 113"/>
        <p:cNvGrpSpPr/>
        <p:nvPr/>
      </p:nvGrpSpPr>
      <p:grpSpPr>
        <a:xfrm>
          <a:off x="0" y="0"/>
          <a:ext cx="0" cy="0"/>
          <a:chOff x="0" y="0"/>
          <a:chExt cx="0" cy="0"/>
        </a:xfrm>
      </p:grpSpPr>
      <p:sp>
        <p:nvSpPr>
          <p:cNvPr id="1048615" name="Google Shape;114;p18"/>
          <p:cNvSpPr txBox="1">
            <a:spLocks noGrp="1"/>
          </p:cNvSpPr>
          <p:nvPr>
            <p:ph type="title"/>
          </p:nvPr>
        </p:nvSpPr>
        <p:spPr>
          <a:xfrm>
            <a:off x="838200" y="365125"/>
            <a:ext cx="10515600" cy="1325563"/>
          </a:xfrm>
          <a:prstGeom prst="rect"/>
          <a:noFill/>
          <a:ln>
            <a:noFill/>
          </a:ln>
        </p:spPr>
        <p:txBody>
          <a:bodyPr anchor="ctr" anchorCtr="0" bIns="45700" lIns="91425" rIns="91425" spcFirstLastPara="1" tIns="45700" wrap="square">
            <a:normAutofit/>
          </a:bodyPr>
          <a:p>
            <a:pPr algn="l" indent="0" lvl="0" marL="0" rtl="0">
              <a:lnSpc>
                <a:spcPct val="90000"/>
              </a:lnSpc>
              <a:spcBef>
                <a:spcPts val="0"/>
              </a:spcBef>
              <a:spcAft>
                <a:spcPts val="0"/>
              </a:spcAft>
              <a:buClr>
                <a:schemeClr val="dk1"/>
              </a:buClr>
              <a:buSzPts val="4400"/>
              <a:buFont typeface="Calibri"/>
              <a:buNone/>
            </a:pPr>
            <a:r>
              <a:rPr b="1" lang="en-US"/>
              <a:t>PROJECT DETAIL:</a:t>
            </a:r>
            <a:endParaRPr b="1"/>
          </a:p>
        </p:txBody>
      </p:sp>
      <p:sp>
        <p:nvSpPr>
          <p:cNvPr id="1048616" name="Google Shape;115;p18"/>
          <p:cNvSpPr txBox="1">
            <a:spLocks noGrp="1"/>
          </p:cNvSpPr>
          <p:nvPr>
            <p:ph type="body" idx="1"/>
          </p:nvPr>
        </p:nvSpPr>
        <p:spPr>
          <a:xfrm>
            <a:off x="838200" y="1825625"/>
            <a:ext cx="10515600" cy="4351338"/>
          </a:xfrm>
          <a:prstGeom prst="rect"/>
          <a:noFill/>
          <a:ln>
            <a:noFill/>
          </a:ln>
        </p:spPr>
        <p:txBody>
          <a:bodyPr anchor="t" anchorCtr="0" bIns="45700" lIns="91425" rIns="91425" spcFirstLastPara="1" tIns="45700" wrap="square">
            <a:normAutofit fontScale="96429"/>
          </a:bodyPr>
          <a:p>
            <a:pPr algn="l" indent="-228600" lvl="0" marL="228600" rtl="0">
              <a:lnSpc>
                <a:spcPct val="90000"/>
              </a:lnSpc>
              <a:spcBef>
                <a:spcPts val="0"/>
              </a:spcBef>
              <a:spcAft>
                <a:spcPts val="0"/>
              </a:spcAft>
              <a:buClr>
                <a:schemeClr val="dk1"/>
              </a:buClr>
              <a:buSzPts val="2800"/>
              <a:buChar char="•"/>
            </a:pPr>
            <a:r>
              <a:rPr b="1" lang="en-US"/>
              <a:t>Data Source URL:</a:t>
            </a:r>
            <a:r>
              <a:rPr lang="en-US"/>
              <a:t> </a:t>
            </a:r>
            <a:r>
              <a:rPr lang="en-US" u="sng">
                <a:solidFill>
                  <a:schemeClr val="hlink"/>
                </a:solidFill>
                <a:hlinkClick r:id="rId1"/>
              </a:rPr>
              <a:t>https://www.kaggle.com/datasets/tweets dataset/market-based-sentiment-analysis</a:t>
            </a:r>
          </a:p>
          <a:p>
            <a:pPr algn="l" indent="-228600" lvl="0" marL="228600" rtl="0">
              <a:lnSpc>
                <a:spcPct val="90000"/>
              </a:lnSpc>
              <a:spcBef>
                <a:spcPts val="1000"/>
              </a:spcBef>
              <a:spcAft>
                <a:spcPts val="0"/>
              </a:spcAft>
              <a:buClr>
                <a:schemeClr val="dk1"/>
              </a:buClr>
              <a:buSzPts val="2800"/>
              <a:buChar char="•"/>
            </a:pPr>
            <a:r>
              <a:rPr b="1" lang="en-US"/>
              <a:t>Code Structure: </a:t>
            </a:r>
            <a:r>
              <a:rPr lang="en-US"/>
              <a:t>The Jupyter Notebook is structured into well-organized code cells, each serving a specific purpose. The code is documented with comments, explaining the functionality of each cell and the overall logic of the Data Cleaning and further processes.</a:t>
            </a:r>
          </a:p>
          <a:p>
            <a:pPr algn="l" indent="-228600" lvl="0" marL="228600" rtl="0">
              <a:lnSpc>
                <a:spcPct val="90000"/>
              </a:lnSpc>
              <a:spcBef>
                <a:spcPts val="1000"/>
              </a:spcBef>
              <a:spcAft>
                <a:spcPts val="0"/>
              </a:spcAft>
              <a:buClr>
                <a:schemeClr val="dk1"/>
              </a:buClr>
              <a:buSzPts val="2800"/>
              <a:buChar char="•"/>
            </a:pPr>
            <a:r>
              <a:rPr b="1" lang="en-US"/>
              <a:t>Updated Dataset: </a:t>
            </a:r>
            <a:r>
              <a:rPr lang="en-US"/>
              <a:t>As the original dataset cannot also be clean enough in order take that dataset into Data Analysis Phase, I have cleaned the dataset and stored the cleaned dataset as an “updated_dataset” in </a:t>
            </a:r>
            <a:r>
              <a:rPr b="0" i="0" lang="en-US">
                <a:latin typeface="Inter"/>
                <a:ea typeface="Inter"/>
                <a:cs typeface="Inter"/>
                <a:sym typeface="Inter"/>
              </a:rPr>
              <a:t>xlsx file extension.</a:t>
            </a:r>
            <a:endParaRPr b="1"/>
          </a:p>
          <a:p>
            <a:pPr algn="l" indent="-50800" lvl="0" marL="228600" rtl="0">
              <a:lnSpc>
                <a:spcPct val="90000"/>
              </a:lnSpc>
              <a:spcBef>
                <a:spcPts val="1000"/>
              </a:spcBef>
              <a:spcAft>
                <a:spcPts val="0"/>
              </a:spcAft>
              <a:buClr>
                <a:schemeClr val="dk1"/>
              </a:buClr>
              <a:buSzPts val="2800"/>
              <a:buNone/>
            </a:pPr>
          </a:p>
          <a:p>
            <a:pPr algn="l" indent="-50800" lvl="0" marL="228600" rtl="0">
              <a:lnSpc>
                <a:spcPct val="90000"/>
              </a:lnSpc>
              <a:spcBef>
                <a:spcPts val="1000"/>
              </a:spcBef>
              <a:spcAft>
                <a:spcPts val="0"/>
              </a:spcAft>
              <a:buClr>
                <a:schemeClr val="dk1"/>
              </a:buClr>
              <a:buSzPts val="2800"/>
              <a:buNone/>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Shape 119"/>
        <p:cNvGrpSpPr/>
        <p:nvPr/>
      </p:nvGrpSpPr>
      <p:grpSpPr>
        <a:xfrm>
          <a:off x="0" y="0"/>
          <a:ext cx="0" cy="0"/>
          <a:chOff x="0" y="0"/>
          <a:chExt cx="0" cy="0"/>
        </a:xfrm>
      </p:grpSpPr>
      <p:sp>
        <p:nvSpPr>
          <p:cNvPr id="1048619" name="Google Shape;120;p19"/>
          <p:cNvSpPr txBox="1">
            <a:spLocks noGrp="1"/>
          </p:cNvSpPr>
          <p:nvPr>
            <p:ph type="title"/>
          </p:nvPr>
        </p:nvSpPr>
        <p:spPr>
          <a:xfrm>
            <a:off x="838200" y="365125"/>
            <a:ext cx="10515600" cy="1325563"/>
          </a:xfrm>
          <a:prstGeom prst="rect"/>
          <a:noFill/>
          <a:ln>
            <a:noFill/>
          </a:ln>
        </p:spPr>
        <p:txBody>
          <a:bodyPr anchor="ctr" anchorCtr="0" bIns="45700" lIns="91425" rIns="91425" spcFirstLastPara="1" tIns="45700" wrap="square">
            <a:normAutofit/>
          </a:bodyPr>
          <a:p>
            <a:pPr algn="l" indent="0" lvl="0" marL="0" rtl="0">
              <a:lnSpc>
                <a:spcPct val="90000"/>
              </a:lnSpc>
              <a:spcBef>
                <a:spcPts val="0"/>
              </a:spcBef>
              <a:spcAft>
                <a:spcPts val="0"/>
              </a:spcAft>
              <a:buClr>
                <a:schemeClr val="dk1"/>
              </a:buClr>
              <a:buSzPts val="4400"/>
              <a:buFont typeface="Calibri"/>
              <a:buNone/>
            </a:pPr>
            <a:r>
              <a:rPr lang="en-US"/>
              <a:t>SAMPLE CODE:</a:t>
            </a:r>
          </a:p>
        </p:txBody>
      </p:sp>
      <p:sp>
        <p:nvSpPr>
          <p:cNvPr id="1048620" name="Google Shape;121;p19"/>
          <p:cNvSpPr txBox="1">
            <a:spLocks noGrp="1"/>
          </p:cNvSpPr>
          <p:nvPr>
            <p:ph type="body" idx="1"/>
          </p:nvPr>
        </p:nvSpPr>
        <p:spPr>
          <a:xfrm>
            <a:off x="838200" y="1825625"/>
            <a:ext cx="10515600" cy="4351338"/>
          </a:xfrm>
          <a:prstGeom prst="rect"/>
          <a:noFill/>
          <a:ln>
            <a:noFill/>
          </a:ln>
        </p:spPr>
        <p:txBody>
          <a:bodyPr anchor="t" anchorCtr="0" bIns="45700" lIns="91425" rIns="91425" spcFirstLastPara="1" tIns="45700" wrap="square">
            <a:normAutofit/>
          </a:bodyPr>
          <a:p>
            <a:pPr algn="l" indent="0" lvl="0" marL="0" rtl="0">
              <a:lnSpc>
                <a:spcPct val="115000"/>
              </a:lnSpc>
              <a:spcBef>
                <a:spcPts val="1200"/>
              </a:spcBef>
              <a:spcAft>
                <a:spcPts val="0"/>
              </a:spcAft>
              <a:buClr>
                <a:schemeClr val="dk1"/>
              </a:buClr>
              <a:buSzPts val="1100"/>
              <a:buFont typeface="Arial"/>
              <a:buNone/>
            </a:pPr>
            <a:r>
              <a:rPr b="1" sz="1150" lang="en-US">
                <a:solidFill>
                  <a:srgbClr val="BB9AF7"/>
                </a:solidFill>
                <a:latin typeface="Arial"/>
                <a:ea typeface="Arial"/>
                <a:cs typeface="Arial"/>
                <a:sym typeface="Arial"/>
              </a:rPr>
              <a:t>def</a:t>
            </a:r>
            <a:r>
              <a:rPr sz="1150" lang="en-US">
                <a:solidFill>
                  <a:srgbClr val="9AA5CE"/>
                </a:solidFill>
                <a:latin typeface="Arial"/>
                <a:ea typeface="Arial"/>
                <a:cs typeface="Arial"/>
                <a:sym typeface="Arial"/>
              </a:rPr>
              <a:t> </a:t>
            </a:r>
            <a:r>
              <a:rPr b="1" sz="1150" lang="en-US">
                <a:solidFill>
                  <a:srgbClr val="7DCFFF"/>
                </a:solidFill>
                <a:latin typeface="Arial"/>
                <a:ea typeface="Arial"/>
                <a:cs typeface="Arial"/>
                <a:sym typeface="Arial"/>
              </a:rPr>
              <a:t>model_Evaluate</a:t>
            </a:r>
            <a:r>
              <a:rPr sz="1150" lang="en-US">
                <a:solidFill>
                  <a:srgbClr val="9AA5CE"/>
                </a:solidFill>
                <a:latin typeface="Arial"/>
                <a:ea typeface="Arial"/>
                <a:cs typeface="Arial"/>
                <a:sym typeface="Arial"/>
              </a:rPr>
              <a:t>(</a:t>
            </a:r>
            <a:r>
              <a:rPr sz="1150" lang="en-US">
                <a:solidFill>
                  <a:srgbClr val="FF9E64"/>
                </a:solidFill>
                <a:latin typeface="Arial"/>
                <a:ea typeface="Arial"/>
                <a:cs typeface="Arial"/>
                <a:sym typeface="Arial"/>
              </a:rPr>
              <a:t>model</a:t>
            </a:r>
            <a:r>
              <a:rPr sz="1150" lang="en-US">
                <a:solidFill>
                  <a:srgbClr val="9AA5CE"/>
                </a:solidFill>
                <a:latin typeface="Arial"/>
                <a:ea typeface="Arial"/>
                <a:cs typeface="Arial"/>
                <a:sym typeface="Arial"/>
              </a:rPr>
              <a:t>):</a:t>
            </a:r>
            <a:br>
              <a:rPr sz="1150" lang="en-US">
                <a:solidFill>
                  <a:srgbClr val="9AA5CE"/>
                </a:solidFill>
                <a:latin typeface="Arial"/>
                <a:ea typeface="Arial"/>
                <a:cs typeface="Arial"/>
                <a:sym typeface="Arial"/>
              </a:rPr>
            </a:br>
            <a:r>
              <a:rPr sz="1100" lang="en-US">
                <a:latin typeface="Arial"/>
                <a:ea typeface="Arial"/>
                <a:cs typeface="Arial"/>
                <a:sym typeface="Arial"/>
              </a:rPr>
              <a:t> </a:t>
            </a:r>
            <a:r>
              <a:rPr sz="1150" lang="en-US">
                <a:solidFill>
                  <a:srgbClr val="9AA5CE"/>
                </a:solidFill>
                <a:latin typeface="Arial"/>
                <a:ea typeface="Arial"/>
                <a:cs typeface="Arial"/>
                <a:sym typeface="Arial"/>
              </a:rPr>
              <a:t># Predict values for Test dataset</a:t>
            </a:r>
            <a:br>
              <a:rPr sz="1150" lang="en-US">
                <a:solidFill>
                  <a:srgbClr val="9AA5CE"/>
                </a:solidFill>
                <a:latin typeface="Arial"/>
                <a:ea typeface="Arial"/>
                <a:cs typeface="Arial"/>
                <a:sym typeface="Arial"/>
              </a:rPr>
            </a:br>
            <a:r>
              <a:rPr sz="1100" lang="en-US">
                <a:latin typeface="Arial"/>
                <a:ea typeface="Arial"/>
                <a:cs typeface="Arial"/>
                <a:sym typeface="Arial"/>
              </a:rPr>
              <a:t> </a:t>
            </a:r>
            <a:r>
              <a:rPr sz="1150" lang="en-US">
                <a:solidFill>
                  <a:srgbClr val="9AA5CE"/>
                </a:solidFill>
                <a:latin typeface="Arial"/>
                <a:ea typeface="Arial"/>
                <a:cs typeface="Arial"/>
                <a:sym typeface="Arial"/>
              </a:rPr>
              <a:t>y_pred = model.predict(X_test)</a:t>
            </a:r>
            <a:br>
              <a:rPr sz="1150" lang="en-US">
                <a:solidFill>
                  <a:srgbClr val="9AA5CE"/>
                </a:solidFill>
                <a:latin typeface="Arial"/>
                <a:ea typeface="Arial"/>
                <a:cs typeface="Arial"/>
                <a:sym typeface="Arial"/>
              </a:rPr>
            </a:br>
            <a:r>
              <a:rPr sz="1100" lang="en-US">
                <a:latin typeface="Arial"/>
                <a:ea typeface="Arial"/>
                <a:cs typeface="Arial"/>
                <a:sym typeface="Arial"/>
              </a:rPr>
              <a:t> </a:t>
            </a:r>
            <a:r>
              <a:rPr sz="1150" lang="en-US">
                <a:solidFill>
                  <a:srgbClr val="9AA5CE"/>
                </a:solidFill>
                <a:latin typeface="Arial"/>
                <a:ea typeface="Arial"/>
                <a:cs typeface="Arial"/>
                <a:sym typeface="Arial"/>
              </a:rPr>
              <a:t># Print the evaluation metrics for the dataset.</a:t>
            </a:r>
            <a:br>
              <a:rPr sz="1150" lang="en-US">
                <a:solidFill>
                  <a:srgbClr val="9AA5CE"/>
                </a:solidFill>
                <a:latin typeface="Arial"/>
                <a:ea typeface="Arial"/>
                <a:cs typeface="Arial"/>
                <a:sym typeface="Arial"/>
              </a:rPr>
            </a:br>
            <a:r>
              <a:rPr sz="1100" lang="en-US">
                <a:latin typeface="Arial"/>
                <a:ea typeface="Arial"/>
                <a:cs typeface="Arial"/>
                <a:sym typeface="Arial"/>
              </a:rPr>
              <a:t> </a:t>
            </a:r>
            <a:r>
              <a:rPr sz="1150" lang="en-US">
                <a:solidFill>
                  <a:srgbClr val="9AA5CE"/>
                </a:solidFill>
                <a:latin typeface="Arial"/>
                <a:ea typeface="Arial"/>
                <a:cs typeface="Arial"/>
                <a:sym typeface="Arial"/>
              </a:rPr>
              <a:t>print(classification_report(y_test, y_pred))</a:t>
            </a:r>
            <a:br>
              <a:rPr sz="1150" lang="en-US">
                <a:solidFill>
                  <a:srgbClr val="9AA5CE"/>
                </a:solidFill>
                <a:latin typeface="Arial"/>
                <a:ea typeface="Arial"/>
                <a:cs typeface="Arial"/>
                <a:sym typeface="Arial"/>
              </a:rPr>
            </a:br>
            <a:r>
              <a:rPr sz="1100" lang="en-US">
                <a:latin typeface="Arial"/>
                <a:ea typeface="Arial"/>
                <a:cs typeface="Arial"/>
                <a:sym typeface="Arial"/>
              </a:rPr>
              <a:t> </a:t>
            </a:r>
            <a:r>
              <a:rPr sz="1150" lang="en-US">
                <a:solidFill>
                  <a:srgbClr val="9AA5CE"/>
                </a:solidFill>
                <a:latin typeface="Arial"/>
                <a:ea typeface="Arial"/>
                <a:cs typeface="Arial"/>
                <a:sym typeface="Arial"/>
              </a:rPr>
              <a:t># Compute and plot the Confusion matrix</a:t>
            </a:r>
            <a:br>
              <a:rPr sz="1150" lang="en-US">
                <a:solidFill>
                  <a:srgbClr val="9AA5CE"/>
                </a:solidFill>
                <a:latin typeface="Arial"/>
                <a:ea typeface="Arial"/>
                <a:cs typeface="Arial"/>
                <a:sym typeface="Arial"/>
              </a:rPr>
            </a:br>
            <a:r>
              <a:rPr sz="1100" lang="en-US">
                <a:latin typeface="Arial"/>
                <a:ea typeface="Arial"/>
                <a:cs typeface="Arial"/>
                <a:sym typeface="Arial"/>
              </a:rPr>
              <a:t> </a:t>
            </a:r>
            <a:r>
              <a:rPr sz="1150" lang="en-US">
                <a:solidFill>
                  <a:srgbClr val="9AA5CE"/>
                </a:solidFill>
                <a:latin typeface="Arial"/>
                <a:ea typeface="Arial"/>
                <a:cs typeface="Arial"/>
                <a:sym typeface="Arial"/>
              </a:rPr>
              <a:t>cf_matrix = confusion_matrix(y_test, y_pred)</a:t>
            </a:r>
            <a:br>
              <a:rPr sz="1150" lang="en-US">
                <a:solidFill>
                  <a:srgbClr val="9AA5CE"/>
                </a:solidFill>
                <a:latin typeface="Arial"/>
                <a:ea typeface="Arial"/>
                <a:cs typeface="Arial"/>
                <a:sym typeface="Arial"/>
              </a:rPr>
            </a:br>
            <a:r>
              <a:rPr sz="1100" lang="en-US">
                <a:latin typeface="Arial"/>
                <a:ea typeface="Arial"/>
                <a:cs typeface="Arial"/>
                <a:sym typeface="Arial"/>
              </a:rPr>
              <a:t> </a:t>
            </a:r>
            <a:r>
              <a:rPr sz="1150" lang="en-US">
                <a:solidFill>
                  <a:srgbClr val="9AA5CE"/>
                </a:solidFill>
                <a:latin typeface="Arial"/>
                <a:ea typeface="Arial"/>
                <a:cs typeface="Arial"/>
                <a:sym typeface="Arial"/>
              </a:rPr>
              <a:t>categories = [</a:t>
            </a:r>
            <a:r>
              <a:rPr sz="1150" lang="en-US">
                <a:solidFill>
                  <a:srgbClr val="9ECE6A"/>
                </a:solidFill>
                <a:latin typeface="Arial"/>
                <a:ea typeface="Arial"/>
                <a:cs typeface="Arial"/>
                <a:sym typeface="Arial"/>
              </a:rPr>
              <a:t>'Negative'</a:t>
            </a:r>
            <a:r>
              <a:rPr sz="1150" lang="en-US">
                <a:solidFill>
                  <a:srgbClr val="9AA5CE"/>
                </a:solidFill>
                <a:latin typeface="Arial"/>
                <a:ea typeface="Arial"/>
                <a:cs typeface="Arial"/>
                <a:sym typeface="Arial"/>
              </a:rPr>
              <a:t>,</a:t>
            </a:r>
            <a:r>
              <a:rPr sz="1150" lang="en-US">
                <a:solidFill>
                  <a:srgbClr val="9ECE6A"/>
                </a:solidFill>
                <a:latin typeface="Arial"/>
                <a:ea typeface="Arial"/>
                <a:cs typeface="Arial"/>
                <a:sym typeface="Arial"/>
              </a:rPr>
              <a:t>'Positive'</a:t>
            </a:r>
            <a:r>
              <a:rPr sz="1150" lang="en-US">
                <a:solidFill>
                  <a:srgbClr val="9AA5CE"/>
                </a:solidFill>
                <a:latin typeface="Arial"/>
                <a:ea typeface="Arial"/>
                <a:cs typeface="Arial"/>
                <a:sym typeface="Arial"/>
              </a:rPr>
              <a:t>]</a:t>
            </a:r>
            <a:br>
              <a:rPr sz="1150" lang="en-US">
                <a:solidFill>
                  <a:srgbClr val="9AA5CE"/>
                </a:solidFill>
                <a:latin typeface="Arial"/>
                <a:ea typeface="Arial"/>
                <a:cs typeface="Arial"/>
                <a:sym typeface="Arial"/>
              </a:rPr>
            </a:br>
            <a:r>
              <a:rPr sz="1100" lang="en-US">
                <a:latin typeface="Arial"/>
                <a:ea typeface="Arial"/>
                <a:cs typeface="Arial"/>
                <a:sym typeface="Arial"/>
              </a:rPr>
              <a:t> </a:t>
            </a:r>
            <a:r>
              <a:rPr sz="1150" lang="en-US">
                <a:solidFill>
                  <a:srgbClr val="9AA5CE"/>
                </a:solidFill>
                <a:latin typeface="Arial"/>
                <a:ea typeface="Arial"/>
                <a:cs typeface="Arial"/>
                <a:sym typeface="Arial"/>
              </a:rPr>
              <a:t>group_names = [</a:t>
            </a:r>
            <a:r>
              <a:rPr sz="1150" lang="en-US">
                <a:solidFill>
                  <a:srgbClr val="9ECE6A"/>
                </a:solidFill>
                <a:latin typeface="Arial"/>
                <a:ea typeface="Arial"/>
                <a:cs typeface="Arial"/>
                <a:sym typeface="Arial"/>
              </a:rPr>
              <a:t>'True Neg'</a:t>
            </a:r>
            <a:r>
              <a:rPr sz="1150" lang="en-US">
                <a:solidFill>
                  <a:srgbClr val="9AA5CE"/>
                </a:solidFill>
                <a:latin typeface="Arial"/>
                <a:ea typeface="Arial"/>
                <a:cs typeface="Arial"/>
                <a:sym typeface="Arial"/>
              </a:rPr>
              <a:t>,</a:t>
            </a:r>
            <a:r>
              <a:rPr sz="1150" lang="en-US">
                <a:solidFill>
                  <a:srgbClr val="9ECE6A"/>
                </a:solidFill>
                <a:latin typeface="Arial"/>
                <a:ea typeface="Arial"/>
                <a:cs typeface="Arial"/>
                <a:sym typeface="Arial"/>
              </a:rPr>
              <a:t>'False Pos'</a:t>
            </a:r>
            <a:r>
              <a:rPr sz="1150" lang="en-US">
                <a:solidFill>
                  <a:srgbClr val="9AA5CE"/>
                </a:solidFill>
                <a:latin typeface="Arial"/>
                <a:ea typeface="Arial"/>
                <a:cs typeface="Arial"/>
                <a:sym typeface="Arial"/>
              </a:rPr>
              <a:t>, </a:t>
            </a:r>
            <a:r>
              <a:rPr sz="1150" lang="en-US">
                <a:solidFill>
                  <a:srgbClr val="9ECE6A"/>
                </a:solidFill>
                <a:latin typeface="Arial"/>
                <a:ea typeface="Arial"/>
                <a:cs typeface="Arial"/>
                <a:sym typeface="Arial"/>
              </a:rPr>
              <a:t>'False Neg'</a:t>
            </a:r>
            <a:r>
              <a:rPr sz="1150" lang="en-US">
                <a:solidFill>
                  <a:srgbClr val="9AA5CE"/>
                </a:solidFill>
                <a:latin typeface="Arial"/>
                <a:ea typeface="Arial"/>
                <a:cs typeface="Arial"/>
                <a:sym typeface="Arial"/>
              </a:rPr>
              <a:t>,</a:t>
            </a:r>
            <a:r>
              <a:rPr sz="1150" lang="en-US">
                <a:solidFill>
                  <a:srgbClr val="9ECE6A"/>
                </a:solidFill>
                <a:latin typeface="Arial"/>
                <a:ea typeface="Arial"/>
                <a:cs typeface="Arial"/>
                <a:sym typeface="Arial"/>
              </a:rPr>
              <a:t>'True Pos'</a:t>
            </a:r>
            <a:r>
              <a:rPr sz="1150" lang="en-US">
                <a:solidFill>
                  <a:srgbClr val="9AA5CE"/>
                </a:solidFill>
                <a:latin typeface="Arial"/>
                <a:ea typeface="Arial"/>
                <a:cs typeface="Arial"/>
                <a:sym typeface="Arial"/>
              </a:rPr>
              <a:t>]</a:t>
            </a:r>
            <a:br>
              <a:rPr sz="1150" lang="en-US">
                <a:solidFill>
                  <a:srgbClr val="9AA5CE"/>
                </a:solidFill>
                <a:latin typeface="Arial"/>
                <a:ea typeface="Arial"/>
                <a:cs typeface="Arial"/>
                <a:sym typeface="Arial"/>
              </a:rPr>
            </a:br>
            <a:r>
              <a:rPr sz="1100" lang="en-US">
                <a:latin typeface="Arial"/>
                <a:ea typeface="Arial"/>
                <a:cs typeface="Arial"/>
                <a:sym typeface="Arial"/>
              </a:rPr>
              <a:t> </a:t>
            </a:r>
            <a:r>
              <a:rPr sz="1150" lang="en-US">
                <a:solidFill>
                  <a:srgbClr val="9AA5CE"/>
                </a:solidFill>
                <a:latin typeface="Arial"/>
                <a:ea typeface="Arial"/>
                <a:cs typeface="Arial"/>
                <a:sym typeface="Arial"/>
              </a:rPr>
              <a:t>group_percentages = [</a:t>
            </a:r>
            <a:r>
              <a:rPr sz="1150" lang="en-US">
                <a:solidFill>
                  <a:srgbClr val="9ECE6A"/>
                </a:solidFill>
                <a:latin typeface="Arial"/>
                <a:ea typeface="Arial"/>
                <a:cs typeface="Arial"/>
                <a:sym typeface="Arial"/>
              </a:rPr>
              <a:t>'{0:.2%}'</a:t>
            </a:r>
            <a:r>
              <a:rPr sz="1150" lang="en-US">
                <a:solidFill>
                  <a:srgbClr val="9AA5CE"/>
                </a:solidFill>
                <a:latin typeface="Arial"/>
                <a:ea typeface="Arial"/>
                <a:cs typeface="Arial"/>
                <a:sym typeface="Arial"/>
              </a:rPr>
              <a:t>.</a:t>
            </a:r>
            <a:r>
              <a:rPr sz="1150" lang="en-US">
                <a:solidFill>
                  <a:srgbClr val="E0AF68"/>
                </a:solidFill>
                <a:latin typeface="Arial"/>
                <a:ea typeface="Arial"/>
                <a:cs typeface="Arial"/>
                <a:sym typeface="Arial"/>
              </a:rPr>
              <a:t>format</a:t>
            </a:r>
            <a:r>
              <a:rPr sz="1150" lang="en-US">
                <a:solidFill>
                  <a:srgbClr val="9AA5CE"/>
                </a:solidFill>
                <a:latin typeface="Arial"/>
                <a:ea typeface="Arial"/>
                <a:cs typeface="Arial"/>
                <a:sym typeface="Arial"/>
              </a:rPr>
              <a:t>(value) </a:t>
            </a:r>
            <a:r>
              <a:rPr b="1" sz="1150" lang="en-US">
                <a:solidFill>
                  <a:srgbClr val="BB9AF7"/>
                </a:solidFill>
                <a:latin typeface="Arial"/>
                <a:ea typeface="Arial"/>
                <a:cs typeface="Arial"/>
                <a:sym typeface="Arial"/>
              </a:rPr>
              <a:t>for</a:t>
            </a:r>
            <a:r>
              <a:rPr sz="1150" lang="en-US">
                <a:solidFill>
                  <a:srgbClr val="9AA5CE"/>
                </a:solidFill>
                <a:latin typeface="Arial"/>
                <a:ea typeface="Arial"/>
                <a:cs typeface="Arial"/>
                <a:sym typeface="Arial"/>
              </a:rPr>
              <a:t> value </a:t>
            </a:r>
            <a:r>
              <a:rPr b="1" sz="1150" lang="en-US">
                <a:solidFill>
                  <a:srgbClr val="BB9AF7"/>
                </a:solidFill>
                <a:latin typeface="Arial"/>
                <a:ea typeface="Arial"/>
                <a:cs typeface="Arial"/>
                <a:sym typeface="Arial"/>
              </a:rPr>
              <a:t>in</a:t>
            </a:r>
            <a:r>
              <a:rPr sz="1150" lang="en-US">
                <a:solidFill>
                  <a:srgbClr val="9AA5CE"/>
                </a:solidFill>
                <a:latin typeface="Arial"/>
                <a:ea typeface="Arial"/>
                <a:cs typeface="Arial"/>
                <a:sym typeface="Arial"/>
              </a:rPr>
              <a:t> cf_matrix.flatten() / np.</a:t>
            </a:r>
            <a:r>
              <a:rPr sz="1150" lang="en-US">
                <a:solidFill>
                  <a:srgbClr val="E0AF68"/>
                </a:solidFill>
                <a:latin typeface="Arial"/>
                <a:ea typeface="Arial"/>
                <a:cs typeface="Arial"/>
                <a:sym typeface="Arial"/>
              </a:rPr>
              <a:t>sum</a:t>
            </a:r>
            <a:r>
              <a:rPr sz="1150" lang="en-US">
                <a:solidFill>
                  <a:srgbClr val="9AA5CE"/>
                </a:solidFill>
                <a:latin typeface="Arial"/>
                <a:ea typeface="Arial"/>
                <a:cs typeface="Arial"/>
                <a:sym typeface="Arial"/>
              </a:rPr>
              <a:t>(cf_matrix)]</a:t>
            </a:r>
            <a:br>
              <a:rPr sz="1150" lang="en-US">
                <a:solidFill>
                  <a:srgbClr val="9AA5CE"/>
                </a:solidFill>
                <a:latin typeface="Arial"/>
                <a:ea typeface="Arial"/>
                <a:cs typeface="Arial"/>
                <a:sym typeface="Arial"/>
              </a:rPr>
            </a:br>
            <a:r>
              <a:rPr sz="1100" lang="en-US">
                <a:latin typeface="Arial"/>
                <a:ea typeface="Arial"/>
                <a:cs typeface="Arial"/>
                <a:sym typeface="Arial"/>
              </a:rPr>
              <a:t> </a:t>
            </a:r>
            <a:r>
              <a:rPr sz="1150" lang="en-US">
                <a:solidFill>
                  <a:srgbClr val="9AA5CE"/>
                </a:solidFill>
                <a:latin typeface="Arial"/>
                <a:ea typeface="Arial"/>
                <a:cs typeface="Arial"/>
                <a:sym typeface="Arial"/>
              </a:rPr>
              <a:t>labels = [</a:t>
            </a:r>
            <a:r>
              <a:rPr sz="1150" lang="en-US">
                <a:solidFill>
                  <a:srgbClr val="9ECE6A"/>
                </a:solidFill>
                <a:latin typeface="Arial"/>
                <a:ea typeface="Arial"/>
                <a:cs typeface="Arial"/>
                <a:sym typeface="Arial"/>
              </a:rPr>
              <a:t>f'</a:t>
            </a:r>
            <a:r>
              <a:rPr sz="1150" lang="en-US">
                <a:solidFill>
                  <a:srgbClr val="7DCFFF"/>
                </a:solidFill>
                <a:latin typeface="Arial"/>
                <a:ea typeface="Arial"/>
                <a:cs typeface="Arial"/>
                <a:sym typeface="Arial"/>
              </a:rPr>
              <a:t>{v1}</a:t>
            </a:r>
            <a:r>
              <a:rPr sz="1150" lang="en-US">
                <a:solidFill>
                  <a:srgbClr val="9ECE6A"/>
                </a:solidFill>
                <a:latin typeface="Arial"/>
                <a:ea typeface="Arial"/>
                <a:cs typeface="Arial"/>
                <a:sym typeface="Arial"/>
              </a:rPr>
              <a:t>n</a:t>
            </a:r>
            <a:r>
              <a:rPr sz="1150" lang="en-US">
                <a:solidFill>
                  <a:srgbClr val="7DCFFF"/>
                </a:solidFill>
                <a:latin typeface="Arial"/>
                <a:ea typeface="Arial"/>
                <a:cs typeface="Arial"/>
                <a:sym typeface="Arial"/>
              </a:rPr>
              <a:t>{v2}</a:t>
            </a:r>
            <a:r>
              <a:rPr sz="1150" lang="en-US">
                <a:solidFill>
                  <a:srgbClr val="9ECE6A"/>
                </a:solidFill>
                <a:latin typeface="Arial"/>
                <a:ea typeface="Arial"/>
                <a:cs typeface="Arial"/>
                <a:sym typeface="Arial"/>
              </a:rPr>
              <a:t>'</a:t>
            </a:r>
            <a:r>
              <a:rPr sz="1150" lang="en-US">
                <a:solidFill>
                  <a:srgbClr val="9AA5CE"/>
                </a:solidFill>
                <a:latin typeface="Arial"/>
                <a:ea typeface="Arial"/>
                <a:cs typeface="Arial"/>
                <a:sym typeface="Arial"/>
              </a:rPr>
              <a:t> </a:t>
            </a:r>
            <a:r>
              <a:rPr b="1" sz="1150" lang="en-US">
                <a:solidFill>
                  <a:srgbClr val="BB9AF7"/>
                </a:solidFill>
                <a:latin typeface="Arial"/>
                <a:ea typeface="Arial"/>
                <a:cs typeface="Arial"/>
                <a:sym typeface="Arial"/>
              </a:rPr>
              <a:t>for</a:t>
            </a:r>
            <a:r>
              <a:rPr sz="1150" lang="en-US">
                <a:solidFill>
                  <a:srgbClr val="9AA5CE"/>
                </a:solidFill>
                <a:latin typeface="Arial"/>
                <a:ea typeface="Arial"/>
                <a:cs typeface="Arial"/>
                <a:sym typeface="Arial"/>
              </a:rPr>
              <a:t> v1, v2 </a:t>
            </a:r>
            <a:r>
              <a:rPr b="1" sz="1150" lang="en-US">
                <a:solidFill>
                  <a:srgbClr val="BB9AF7"/>
                </a:solidFill>
                <a:latin typeface="Arial"/>
                <a:ea typeface="Arial"/>
                <a:cs typeface="Arial"/>
                <a:sym typeface="Arial"/>
              </a:rPr>
              <a:t>in</a:t>
            </a:r>
            <a:r>
              <a:rPr sz="1150" lang="en-US">
                <a:solidFill>
                  <a:srgbClr val="9AA5CE"/>
                </a:solidFill>
                <a:latin typeface="Arial"/>
                <a:ea typeface="Arial"/>
                <a:cs typeface="Arial"/>
                <a:sym typeface="Arial"/>
              </a:rPr>
              <a:t> </a:t>
            </a:r>
            <a:r>
              <a:rPr sz="1150" lang="en-US">
                <a:solidFill>
                  <a:srgbClr val="E0AF68"/>
                </a:solidFill>
                <a:latin typeface="Arial"/>
                <a:ea typeface="Arial"/>
                <a:cs typeface="Arial"/>
                <a:sym typeface="Arial"/>
              </a:rPr>
              <a:t>zip</a:t>
            </a:r>
            <a:r>
              <a:rPr sz="1150" lang="en-US">
                <a:solidFill>
                  <a:srgbClr val="9AA5CE"/>
                </a:solidFill>
                <a:latin typeface="Arial"/>
                <a:ea typeface="Arial"/>
                <a:cs typeface="Arial"/>
                <a:sym typeface="Arial"/>
              </a:rPr>
              <a:t>(group_names,group_percentages)]</a:t>
            </a:r>
            <a:br>
              <a:rPr sz="1150" lang="en-US">
                <a:solidFill>
                  <a:srgbClr val="9AA5CE"/>
                </a:solidFill>
                <a:latin typeface="Arial"/>
                <a:ea typeface="Arial"/>
                <a:cs typeface="Arial"/>
                <a:sym typeface="Arial"/>
              </a:rPr>
            </a:br>
            <a:r>
              <a:rPr sz="1100" lang="en-US">
                <a:latin typeface="Arial"/>
                <a:ea typeface="Arial"/>
                <a:cs typeface="Arial"/>
                <a:sym typeface="Arial"/>
              </a:rPr>
              <a:t> </a:t>
            </a:r>
            <a:r>
              <a:rPr sz="1150" lang="en-US">
                <a:solidFill>
                  <a:srgbClr val="9AA5CE"/>
                </a:solidFill>
                <a:latin typeface="Arial"/>
                <a:ea typeface="Arial"/>
                <a:cs typeface="Arial"/>
                <a:sym typeface="Arial"/>
              </a:rPr>
              <a:t>labels = np.asarray(labels).reshape(</a:t>
            </a:r>
            <a:r>
              <a:rPr sz="1150" lang="en-US">
                <a:solidFill>
                  <a:srgbClr val="FF9E64"/>
                </a:solidFill>
                <a:latin typeface="Arial"/>
                <a:ea typeface="Arial"/>
                <a:cs typeface="Arial"/>
                <a:sym typeface="Arial"/>
              </a:rPr>
              <a:t>2</a:t>
            </a:r>
            <a:r>
              <a:rPr sz="1150" lang="en-US">
                <a:solidFill>
                  <a:srgbClr val="9AA5CE"/>
                </a:solidFill>
                <a:latin typeface="Arial"/>
                <a:ea typeface="Arial"/>
                <a:cs typeface="Arial"/>
                <a:sym typeface="Arial"/>
              </a:rPr>
              <a:t>,</a:t>
            </a:r>
            <a:r>
              <a:rPr sz="1150" lang="en-US">
                <a:solidFill>
                  <a:srgbClr val="FF9E64"/>
                </a:solidFill>
                <a:latin typeface="Arial"/>
                <a:ea typeface="Arial"/>
                <a:cs typeface="Arial"/>
                <a:sym typeface="Arial"/>
              </a:rPr>
              <a:t>2</a:t>
            </a:r>
            <a:r>
              <a:rPr sz="1150" lang="en-US">
                <a:solidFill>
                  <a:srgbClr val="9AA5CE"/>
                </a:solidFill>
                <a:latin typeface="Arial"/>
                <a:ea typeface="Arial"/>
                <a:cs typeface="Arial"/>
                <a:sym typeface="Arial"/>
              </a:rPr>
              <a:t>)</a:t>
            </a:r>
            <a:br>
              <a:rPr sz="1150" lang="en-US">
                <a:solidFill>
                  <a:srgbClr val="9AA5CE"/>
                </a:solidFill>
                <a:latin typeface="Arial"/>
                <a:ea typeface="Arial"/>
                <a:cs typeface="Arial"/>
                <a:sym typeface="Arial"/>
              </a:rPr>
            </a:br>
            <a:r>
              <a:rPr sz="1100" lang="en-US">
                <a:latin typeface="Arial"/>
                <a:ea typeface="Arial"/>
                <a:cs typeface="Arial"/>
                <a:sym typeface="Arial"/>
              </a:rPr>
              <a:t> </a:t>
            </a:r>
            <a:r>
              <a:rPr sz="1150" lang="en-US">
                <a:solidFill>
                  <a:srgbClr val="9AA5CE"/>
                </a:solidFill>
                <a:latin typeface="Arial"/>
                <a:ea typeface="Arial"/>
                <a:cs typeface="Arial"/>
                <a:sym typeface="Arial"/>
              </a:rPr>
              <a:t>sns.heatmap(cf_matrix, annot = labels, cmap = </a:t>
            </a:r>
            <a:r>
              <a:rPr sz="1150" lang="en-US">
                <a:solidFill>
                  <a:srgbClr val="9ECE6A"/>
                </a:solidFill>
                <a:latin typeface="Arial"/>
                <a:ea typeface="Arial"/>
                <a:cs typeface="Arial"/>
                <a:sym typeface="Arial"/>
              </a:rPr>
              <a:t>'Blues'</a:t>
            </a:r>
            <a:r>
              <a:rPr sz="1150" lang="en-US">
                <a:solidFill>
                  <a:srgbClr val="9AA5CE"/>
                </a:solidFill>
                <a:latin typeface="Arial"/>
                <a:ea typeface="Arial"/>
                <a:cs typeface="Arial"/>
                <a:sym typeface="Arial"/>
              </a:rPr>
              <a:t>,fmt = </a:t>
            </a:r>
            <a:r>
              <a:rPr sz="1150" lang="en-US">
                <a:solidFill>
                  <a:srgbClr val="9ECE6A"/>
                </a:solidFill>
                <a:latin typeface="Arial"/>
                <a:ea typeface="Arial"/>
                <a:cs typeface="Arial"/>
                <a:sym typeface="Arial"/>
              </a:rPr>
              <a:t>''</a:t>
            </a:r>
            <a:r>
              <a:rPr sz="1150" lang="en-US">
                <a:solidFill>
                  <a:srgbClr val="9AA5CE"/>
                </a:solidFill>
                <a:latin typeface="Arial"/>
                <a:ea typeface="Arial"/>
                <a:cs typeface="Arial"/>
                <a:sym typeface="Arial"/>
              </a:rPr>
              <a:t>,</a:t>
            </a:r>
            <a:br>
              <a:rPr sz="1150" lang="en-US">
                <a:solidFill>
                  <a:srgbClr val="9AA5CE"/>
                </a:solidFill>
                <a:latin typeface="Arial"/>
                <a:ea typeface="Arial"/>
                <a:cs typeface="Arial"/>
                <a:sym typeface="Arial"/>
              </a:rPr>
            </a:br>
            <a:r>
              <a:rPr sz="1100" lang="en-US">
                <a:latin typeface="Arial"/>
                <a:ea typeface="Arial"/>
                <a:cs typeface="Arial"/>
                <a:sym typeface="Arial"/>
              </a:rPr>
              <a:t> </a:t>
            </a:r>
            <a:r>
              <a:rPr sz="1150" lang="en-US">
                <a:solidFill>
                  <a:srgbClr val="9AA5CE"/>
                </a:solidFill>
                <a:latin typeface="Arial"/>
                <a:ea typeface="Arial"/>
                <a:cs typeface="Arial"/>
                <a:sym typeface="Arial"/>
              </a:rPr>
              <a:t>xticklabels = categories, yticklabels = categories)</a:t>
            </a:r>
            <a:br>
              <a:rPr sz="1150" lang="en-US">
                <a:solidFill>
                  <a:srgbClr val="9AA5CE"/>
                </a:solidFill>
                <a:latin typeface="Arial"/>
                <a:ea typeface="Arial"/>
                <a:cs typeface="Arial"/>
                <a:sym typeface="Arial"/>
              </a:rPr>
            </a:br>
            <a:r>
              <a:rPr sz="1100" lang="en-US">
                <a:latin typeface="Arial"/>
                <a:ea typeface="Arial"/>
                <a:cs typeface="Arial"/>
                <a:sym typeface="Arial"/>
              </a:rPr>
              <a:t> </a:t>
            </a:r>
            <a:r>
              <a:rPr sz="1150" lang="en-US">
                <a:solidFill>
                  <a:srgbClr val="9AA5CE"/>
                </a:solidFill>
                <a:latin typeface="Arial"/>
                <a:ea typeface="Arial"/>
                <a:cs typeface="Arial"/>
                <a:sym typeface="Arial"/>
              </a:rPr>
              <a:t>plt.xlabel(</a:t>
            </a:r>
            <a:r>
              <a:rPr sz="1150" lang="en-US">
                <a:solidFill>
                  <a:srgbClr val="9ECE6A"/>
                </a:solidFill>
                <a:latin typeface="Arial"/>
                <a:ea typeface="Arial"/>
                <a:cs typeface="Arial"/>
                <a:sym typeface="Arial"/>
              </a:rPr>
              <a:t>"Predicted values"</a:t>
            </a:r>
            <a:r>
              <a:rPr sz="1150" lang="en-US">
                <a:solidFill>
                  <a:srgbClr val="9AA5CE"/>
                </a:solidFill>
                <a:latin typeface="Arial"/>
                <a:ea typeface="Arial"/>
                <a:cs typeface="Arial"/>
                <a:sym typeface="Arial"/>
              </a:rPr>
              <a:t>, fontdict = {</a:t>
            </a:r>
            <a:r>
              <a:rPr sz="1150" lang="en-US">
                <a:solidFill>
                  <a:srgbClr val="9ECE6A"/>
                </a:solidFill>
                <a:latin typeface="Arial"/>
                <a:ea typeface="Arial"/>
                <a:cs typeface="Arial"/>
                <a:sym typeface="Arial"/>
              </a:rPr>
              <a:t>'size'</a:t>
            </a:r>
            <a:r>
              <a:rPr sz="1150" lang="en-US">
                <a:solidFill>
                  <a:srgbClr val="9AA5CE"/>
                </a:solidFill>
                <a:latin typeface="Arial"/>
                <a:ea typeface="Arial"/>
                <a:cs typeface="Arial"/>
                <a:sym typeface="Arial"/>
              </a:rPr>
              <a:t>:</a:t>
            </a:r>
            <a:r>
              <a:rPr sz="1150" lang="en-US">
                <a:solidFill>
                  <a:srgbClr val="FF9E64"/>
                </a:solidFill>
                <a:latin typeface="Arial"/>
                <a:ea typeface="Arial"/>
                <a:cs typeface="Arial"/>
                <a:sym typeface="Arial"/>
              </a:rPr>
              <a:t>14</a:t>
            </a:r>
            <a:r>
              <a:rPr sz="1150" lang="en-US">
                <a:solidFill>
                  <a:srgbClr val="9AA5CE"/>
                </a:solidFill>
                <a:latin typeface="Arial"/>
                <a:ea typeface="Arial"/>
                <a:cs typeface="Arial"/>
                <a:sym typeface="Arial"/>
              </a:rPr>
              <a:t>}, labelpad = </a:t>
            </a:r>
            <a:r>
              <a:rPr sz="1150" lang="en-US">
                <a:solidFill>
                  <a:srgbClr val="FF9E64"/>
                </a:solidFill>
                <a:latin typeface="Arial"/>
                <a:ea typeface="Arial"/>
                <a:cs typeface="Arial"/>
                <a:sym typeface="Arial"/>
              </a:rPr>
              <a:t>10</a:t>
            </a:r>
            <a:r>
              <a:rPr sz="1150" lang="en-US">
                <a:solidFill>
                  <a:srgbClr val="9AA5CE"/>
                </a:solidFill>
                <a:latin typeface="Arial"/>
                <a:ea typeface="Arial"/>
                <a:cs typeface="Arial"/>
                <a:sym typeface="Arial"/>
              </a:rPr>
              <a:t>)</a:t>
            </a:r>
            <a:br>
              <a:rPr sz="1150" lang="en-US">
                <a:solidFill>
                  <a:srgbClr val="9AA5CE"/>
                </a:solidFill>
                <a:latin typeface="Arial"/>
                <a:ea typeface="Arial"/>
                <a:cs typeface="Arial"/>
                <a:sym typeface="Arial"/>
              </a:rPr>
            </a:br>
            <a:r>
              <a:rPr sz="1100" lang="en-US">
                <a:latin typeface="Arial"/>
                <a:ea typeface="Arial"/>
                <a:cs typeface="Arial"/>
                <a:sym typeface="Arial"/>
              </a:rPr>
              <a:t> </a:t>
            </a:r>
            <a:r>
              <a:rPr sz="1150" lang="en-US">
                <a:solidFill>
                  <a:srgbClr val="9AA5CE"/>
                </a:solidFill>
                <a:latin typeface="Arial"/>
                <a:ea typeface="Arial"/>
                <a:cs typeface="Arial"/>
                <a:sym typeface="Arial"/>
              </a:rPr>
              <a:t>plt.ylabel(</a:t>
            </a:r>
            <a:r>
              <a:rPr sz="1150" lang="en-US">
                <a:solidFill>
                  <a:srgbClr val="9ECE6A"/>
                </a:solidFill>
                <a:latin typeface="Arial"/>
                <a:ea typeface="Arial"/>
                <a:cs typeface="Arial"/>
                <a:sym typeface="Arial"/>
              </a:rPr>
              <a:t>"Actual values"</a:t>
            </a:r>
            <a:r>
              <a:rPr sz="1150" lang="en-US">
                <a:solidFill>
                  <a:srgbClr val="9AA5CE"/>
                </a:solidFill>
                <a:latin typeface="Arial"/>
                <a:ea typeface="Arial"/>
                <a:cs typeface="Arial"/>
                <a:sym typeface="Arial"/>
              </a:rPr>
              <a:t> , fontdict = {</a:t>
            </a:r>
            <a:r>
              <a:rPr sz="1150" lang="en-US">
                <a:solidFill>
                  <a:srgbClr val="9ECE6A"/>
                </a:solidFill>
                <a:latin typeface="Arial"/>
                <a:ea typeface="Arial"/>
                <a:cs typeface="Arial"/>
                <a:sym typeface="Arial"/>
              </a:rPr>
              <a:t>'size'</a:t>
            </a:r>
            <a:r>
              <a:rPr sz="1150" lang="en-US">
                <a:solidFill>
                  <a:srgbClr val="9AA5CE"/>
                </a:solidFill>
                <a:latin typeface="Arial"/>
                <a:ea typeface="Arial"/>
                <a:cs typeface="Arial"/>
                <a:sym typeface="Arial"/>
              </a:rPr>
              <a:t>:</a:t>
            </a:r>
            <a:r>
              <a:rPr sz="1150" lang="en-US">
                <a:solidFill>
                  <a:srgbClr val="FF9E64"/>
                </a:solidFill>
                <a:latin typeface="Arial"/>
                <a:ea typeface="Arial"/>
                <a:cs typeface="Arial"/>
                <a:sym typeface="Arial"/>
              </a:rPr>
              <a:t>14</a:t>
            </a:r>
            <a:r>
              <a:rPr sz="1150" lang="en-US">
                <a:solidFill>
                  <a:srgbClr val="9AA5CE"/>
                </a:solidFill>
                <a:latin typeface="Arial"/>
                <a:ea typeface="Arial"/>
                <a:cs typeface="Arial"/>
                <a:sym typeface="Arial"/>
              </a:rPr>
              <a:t>}, labelpad = </a:t>
            </a:r>
            <a:r>
              <a:rPr sz="1150" lang="en-US">
                <a:solidFill>
                  <a:srgbClr val="FF9E64"/>
                </a:solidFill>
                <a:latin typeface="Arial"/>
                <a:ea typeface="Arial"/>
                <a:cs typeface="Arial"/>
                <a:sym typeface="Arial"/>
              </a:rPr>
              <a:t>10</a:t>
            </a:r>
            <a:r>
              <a:rPr sz="1150" lang="en-US">
                <a:solidFill>
                  <a:srgbClr val="9AA5CE"/>
                </a:solidFill>
                <a:latin typeface="Arial"/>
                <a:ea typeface="Arial"/>
                <a:cs typeface="Arial"/>
                <a:sym typeface="Arial"/>
              </a:rPr>
              <a:t>)</a:t>
            </a:r>
            <a:br>
              <a:rPr sz="1150" lang="en-US">
                <a:solidFill>
                  <a:srgbClr val="9AA5CE"/>
                </a:solidFill>
                <a:latin typeface="Arial"/>
                <a:ea typeface="Arial"/>
                <a:cs typeface="Arial"/>
                <a:sym typeface="Arial"/>
              </a:rPr>
            </a:br>
            <a:r>
              <a:rPr sz="1100" lang="en-US">
                <a:latin typeface="Arial"/>
                <a:ea typeface="Arial"/>
                <a:cs typeface="Arial"/>
                <a:sym typeface="Arial"/>
              </a:rPr>
              <a:t> </a:t>
            </a:r>
            <a:r>
              <a:rPr sz="1150" lang="en-US">
                <a:solidFill>
                  <a:srgbClr val="9AA5CE"/>
                </a:solidFill>
                <a:latin typeface="Arial"/>
                <a:ea typeface="Arial"/>
                <a:cs typeface="Arial"/>
                <a:sym typeface="Arial"/>
              </a:rPr>
              <a:t>plt.title (</a:t>
            </a:r>
            <a:r>
              <a:rPr sz="1150" lang="en-US">
                <a:solidFill>
                  <a:srgbClr val="9ECE6A"/>
                </a:solidFill>
                <a:latin typeface="Arial"/>
                <a:ea typeface="Arial"/>
                <a:cs typeface="Arial"/>
                <a:sym typeface="Arial"/>
              </a:rPr>
              <a:t>"Confusion Matrix"</a:t>
            </a:r>
            <a:r>
              <a:rPr sz="1150" lang="en-US">
                <a:solidFill>
                  <a:srgbClr val="9AA5CE"/>
                </a:solidFill>
                <a:latin typeface="Arial"/>
                <a:ea typeface="Arial"/>
                <a:cs typeface="Arial"/>
                <a:sym typeface="Arial"/>
              </a:rPr>
              <a:t>, fontdict = {</a:t>
            </a:r>
            <a:r>
              <a:rPr sz="1150" lang="en-US">
                <a:solidFill>
                  <a:srgbClr val="9ECE6A"/>
                </a:solidFill>
                <a:latin typeface="Arial"/>
                <a:ea typeface="Arial"/>
                <a:cs typeface="Arial"/>
                <a:sym typeface="Arial"/>
              </a:rPr>
              <a:t>'size'</a:t>
            </a:r>
            <a:r>
              <a:rPr sz="1150" lang="en-US">
                <a:solidFill>
                  <a:srgbClr val="9AA5CE"/>
                </a:solidFill>
                <a:latin typeface="Arial"/>
                <a:ea typeface="Arial"/>
                <a:cs typeface="Arial"/>
                <a:sym typeface="Arial"/>
              </a:rPr>
              <a:t>:</a:t>
            </a:r>
            <a:r>
              <a:rPr sz="1150" lang="en-US">
                <a:solidFill>
                  <a:srgbClr val="FF9E64"/>
                </a:solidFill>
                <a:latin typeface="Arial"/>
                <a:ea typeface="Arial"/>
                <a:cs typeface="Arial"/>
                <a:sym typeface="Arial"/>
              </a:rPr>
              <a:t>18</a:t>
            </a:r>
            <a:r>
              <a:rPr sz="1150" lang="en-US">
                <a:solidFill>
                  <a:srgbClr val="9AA5CE"/>
                </a:solidFill>
                <a:latin typeface="Arial"/>
                <a:ea typeface="Arial"/>
                <a:cs typeface="Arial"/>
                <a:sym typeface="Arial"/>
              </a:rPr>
              <a:t>}, pad = </a:t>
            </a:r>
            <a:r>
              <a:rPr sz="1150" lang="en-US">
                <a:solidFill>
                  <a:srgbClr val="FF9E64"/>
                </a:solidFill>
                <a:latin typeface="Arial"/>
                <a:ea typeface="Arial"/>
                <a:cs typeface="Arial"/>
                <a:sym typeface="Arial"/>
              </a:rPr>
              <a:t>20</a:t>
            </a:r>
            <a:r>
              <a:rPr sz="1150" lang="en-US">
                <a:solidFill>
                  <a:srgbClr val="9AA5CE"/>
                </a:solidFill>
                <a:latin typeface="Arial"/>
                <a:ea typeface="Arial"/>
                <a:cs typeface="Arial"/>
                <a:sym typeface="Arial"/>
              </a:rPr>
              <a:t>)</a:t>
            </a:r>
            <a:endParaRPr sz="1150">
              <a:solidFill>
                <a:srgbClr val="9AA5CE"/>
              </a:solidFill>
              <a:latin typeface="Arial"/>
              <a:ea typeface="Arial"/>
              <a:cs typeface="Arial"/>
              <a:sym typeface="Arial"/>
            </a:endParaRPr>
          </a:p>
          <a:p>
            <a:pPr algn="l" indent="-50800" lvl="0" marL="228600" rtl="0">
              <a:lnSpc>
                <a:spcPct val="90000"/>
              </a:lnSpc>
              <a:spcBef>
                <a:spcPts val="1200"/>
              </a:spcBef>
              <a:spcAft>
                <a:spcPts val="0"/>
              </a:spcAft>
              <a:buClr>
                <a:schemeClr val="dk1"/>
              </a:buClr>
              <a:buSzPts val="2800"/>
              <a:buNone/>
            </a:p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AUTHOR : LATHA.S</dc:title>
  <dc:creator>Gokul's PC</dc:creator>
  <cp:lastModifiedBy>GOKULRAJ M</cp:lastModifiedBy>
  <dcterms:created xsi:type="dcterms:W3CDTF">2023-10-10T13:07:21Z</dcterms:created>
  <dcterms:modified xsi:type="dcterms:W3CDTF">2023-10-10T13:07:21Z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e8f898b4b5f04542bfd72d46a275bb8c</vt:lpwstr>
  </property>
</Properties>
</file>