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NAME:D.THAMIZH </a:t>
            </a:r>
          </a:p>
          <a:p>
            <a:r>
              <a:rPr lang="en-US" sz="2400" dirty="0"/>
              <a:t>REGISTER NO AND NMID:212400976/A456FEF66E75152BDBB4403F55F580CC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DEPARTMENT:BCA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PRINCE SHRI VENKATESHWARA ARTS AND SCIENCE COLLEGE/MADRASUNIVERSITY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972" y="2451853"/>
            <a:ext cx="2143125" cy="313932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C02808E-044B-0996-A648-A10EAB41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030" y="2053651"/>
            <a:ext cx="806379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webpage was successfully created with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minimal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presenting all essential information clearly.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responsive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adjusting seamlessly to mobile, tablet, and desktop screens.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clickable links (e.g., LinkedIn)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correctly in a new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webpage loads quickly and maintains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(Chrome, Firefox, Edge,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effectively showcases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details, academic status (BCA 2nd year)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contact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16CE1-3E02-30F4-1D2A-791757A56678}"/>
              </a:ext>
            </a:extLst>
          </p:cNvPr>
          <p:cNvSpPr txBox="1"/>
          <p:nvPr/>
        </p:nvSpPr>
        <p:spPr>
          <a:xfrm>
            <a:off x="1219200" y="1447800"/>
            <a:ext cx="79332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The portfolio webpage was successfully designed and developed to showcase personal and academic information in a </a:t>
            </a:r>
            <a:r>
              <a:rPr lang="en-IN" b="1" dirty="0"/>
              <a:t>clean, minimal, and professional format</a:t>
            </a:r>
            <a:r>
              <a:rPr lang="en-IN" dirty="0"/>
              <a:t>. It effectively highlights the essential details such as </a:t>
            </a:r>
            <a:r>
              <a:rPr lang="en-IN" b="1" dirty="0"/>
              <a:t>About Me, Education, and Contact Information</a:t>
            </a:r>
            <a:r>
              <a:rPr lang="en-IN" dirty="0"/>
              <a:t> while ensuring a </a:t>
            </a:r>
            <a:r>
              <a:rPr lang="en-IN" b="1" dirty="0"/>
              <a:t>responsive layout</a:t>
            </a:r>
            <a:r>
              <a:rPr lang="en-IN" dirty="0"/>
              <a:t> compatible with various devices and browsers.</a:t>
            </a:r>
          </a:p>
          <a:p>
            <a:pPr>
              <a:buNone/>
            </a:pPr>
            <a:r>
              <a:rPr lang="en-IN" dirty="0"/>
              <a:t>The project </a:t>
            </a:r>
            <a:r>
              <a:rPr lang="en-IN" dirty="0" err="1"/>
              <a:t>fulfills</a:t>
            </a:r>
            <a:r>
              <a:rPr lang="en-IN" dirty="0"/>
              <a:t> its objectives by providing a </a:t>
            </a:r>
            <a:r>
              <a:rPr lang="en-IN" b="1" dirty="0"/>
              <a:t>simple, static, and easily customizable webpage</a:t>
            </a:r>
            <a:r>
              <a:rPr lang="en-IN" dirty="0"/>
              <a:t>, making it ideal for students and professionals to present their profile online. Its </a:t>
            </a:r>
            <a:r>
              <a:rPr lang="en-IN" b="1" dirty="0"/>
              <a:t>lightweight structure and cross-browser compatibility</a:t>
            </a:r>
            <a:r>
              <a:rPr lang="en-IN" dirty="0"/>
              <a:t> ensure smooth performance and accessibility.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PORTFOLIO WEBSIDE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E1B0F-6A13-58B0-68C9-E019A88D4611}"/>
              </a:ext>
            </a:extLst>
          </p:cNvPr>
          <p:cNvSpPr txBox="1"/>
          <p:nvPr/>
        </p:nvSpPr>
        <p:spPr>
          <a:xfrm>
            <a:off x="2035719" y="1248864"/>
            <a:ext cx="61016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Header Section: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Display the name </a:t>
            </a:r>
            <a:r>
              <a:rPr lang="en-IN" b="1" dirty="0"/>
              <a:t>"Thamizh D"</a:t>
            </a:r>
            <a:r>
              <a:rPr lang="en-IN" dirty="0"/>
              <a:t> prominently.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Include a tagline like </a:t>
            </a:r>
            <a:r>
              <a:rPr lang="en-IN" i="1" dirty="0"/>
              <a:t>"Portfolio"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About Me Section: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 brief introduction about the individual, including their current course and year.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Education Section: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Show academic details, including the degree being pursued and expected graduation year.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Contact Section: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Provide contact details such as email, phone number, and LinkedIn profile link.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Footer: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 simple footer with copyright details.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Design Constraints: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Use </a:t>
            </a:r>
            <a:r>
              <a:rPr lang="en-IN" b="1" dirty="0"/>
              <a:t>HTML for structure</a:t>
            </a:r>
            <a:r>
              <a:rPr lang="en-IN" dirty="0"/>
              <a:t> and </a:t>
            </a:r>
            <a:r>
              <a:rPr lang="en-IN" b="1" dirty="0"/>
              <a:t>CSS for styling</a:t>
            </a:r>
            <a:r>
              <a:rPr lang="en-IN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 layout should be clean and visually appealing.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Ensure the design is responsive for different screen sizes.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10C3525-95C1-E284-B168-7B341E1B3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Displays the name and portfolio title.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introduction about Thamizh 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Highlights current academic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email, phone, and LinkedIn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Contains copyright.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F674B-E678-FAB3-3F68-04DA83437618}"/>
              </a:ext>
            </a:extLst>
          </p:cNvPr>
          <p:cNvSpPr txBox="1"/>
          <p:nvPr/>
        </p:nvSpPr>
        <p:spPr>
          <a:xfrm>
            <a:off x="1295400" y="1409952"/>
            <a:ext cx="61016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Potential Employers/Recruiters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They can view Thamizh D’s academic background, contact details, and future updates (like skills or projects) to consider for internships or job opportunities.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College Faculty and Mentors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They can review the portfolio for academic purposes, evaluations, or as part of coursework/project submissions.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Peers and Classmates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They may use the portfolio to collaborate on academic or technical projects.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Professional Connections (LinkedIn, Networking Events)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Individuals from professional networks can quickly access contact information and learn more about Thamizh D.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Personal Use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Thamizh D can use this website as a </a:t>
            </a:r>
            <a:r>
              <a:rPr lang="en-IN" b="1" dirty="0"/>
              <a:t>digital resume</a:t>
            </a:r>
            <a:r>
              <a:rPr lang="en-IN" dirty="0"/>
              <a:t> and update it regularly to track growth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576998E-4A4D-EB2D-9D73-42E4A778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77134"/>
            <a:ext cx="7501890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structuring the webpage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semantic elements like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&lt;header&gt;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&lt;section&gt;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&lt;footer&gt;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styling and designing the layout.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colors, typography, spacing, and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Editor / 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Visual Studio Code, Sublime Text, Notepad++.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Browser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test and preview the portfolio (e.g., Google Chrome, Firefox, Edge).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(Optional)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Git/GitHub can be used to manage versions and host the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Hosting Platform (Optional for Deployment)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 / Netlify /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to publish the portfolio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36689" y="228600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A52BE-65DB-23E4-8B79-C4D928AE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03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Layout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follows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single-page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divided into clear sections: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the name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"Thamizh 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 title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"Portfolio"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Brief introduction and academic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Highlights current BCA 2nd year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email, phone, and LinkedIn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copyright.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Design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&amp; Clean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a light background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#f4f4f4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dark text for better readability.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Colors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Dark header/footer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#333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white text for strong contrast.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Standard sans-serif font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Arial, sans-serif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professional look.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Generous padding and margins between sections for easy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percentage-based widths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80%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adapt on different screen sizes.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scales proportionally on mobile and desktop.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Single-page scroll layout (no menu in the basic version).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Could be enhanced later with a navigation bar.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Visual Hierarchy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 (H1)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largest to grab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Titles (H2)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slightly smaller.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Paragraphs (P)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lists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ul/li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details.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CAB617-B571-62D9-1CEE-9A8D64A4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11582400" cy="370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layout with a clear focus on personal and academic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short introduction and highlights current academic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Section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degree information (BCA, 2nd year).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Information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email, phone number, and LinkedIn profile for networking.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Adjusts to different screen sizes using percentage-based widths.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 Section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copyright.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C9B3ED-2B4F-7982-C378-E4D6C780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4B63E7-B640-73A2-4EC0-4325BE54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5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Webpage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personal details and is easy to view on any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Clickable Links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LinkedIn link opens in a new tab using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target="_blank"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Customization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update sections like About Me, Education, and Contact details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major browsers (Chrome, Firefox, Edge,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1031</Words>
  <Application>Microsoft Office PowerPoint</Application>
  <PresentationFormat>Widescreen</PresentationFormat>
  <Paragraphs>138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Roboto</vt:lpstr>
      <vt:lpstr>Times New Roman</vt:lpstr>
      <vt:lpstr>Trebuchet MS</vt:lpstr>
      <vt:lpstr>Office Theme</vt:lpstr>
      <vt:lpstr>Digital Portfolio  </vt:lpstr>
      <vt:lpstr>PORTFOLIO WEBSIDE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23</cp:revision>
  <dcterms:created xsi:type="dcterms:W3CDTF">2024-03-29T15:07:22Z</dcterms:created>
  <dcterms:modified xsi:type="dcterms:W3CDTF">2025-09-01T22:14:31Z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